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1" r:id="rId1"/>
  </p:sldMasterIdLst>
  <p:notesMasterIdLst>
    <p:notesMasterId r:id="rId34"/>
  </p:notesMasterIdLst>
  <p:sldIdLst>
    <p:sldId id="302" r:id="rId2"/>
    <p:sldId id="303" r:id="rId3"/>
    <p:sldId id="304" r:id="rId4"/>
    <p:sldId id="305" r:id="rId5"/>
    <p:sldId id="306" r:id="rId6"/>
    <p:sldId id="307" r:id="rId7"/>
    <p:sldId id="308" r:id="rId8"/>
    <p:sldId id="309" r:id="rId9"/>
    <p:sldId id="310" r:id="rId10"/>
    <p:sldId id="311" r:id="rId11"/>
    <p:sldId id="312" r:id="rId12"/>
    <p:sldId id="313" r:id="rId13"/>
    <p:sldId id="314" r:id="rId14"/>
    <p:sldId id="315" r:id="rId15"/>
    <p:sldId id="316" r:id="rId16"/>
    <p:sldId id="317" r:id="rId17"/>
    <p:sldId id="318" r:id="rId18"/>
    <p:sldId id="319" r:id="rId19"/>
    <p:sldId id="320" r:id="rId20"/>
    <p:sldId id="321" r:id="rId21"/>
    <p:sldId id="322" r:id="rId22"/>
    <p:sldId id="323" r:id="rId23"/>
    <p:sldId id="324" r:id="rId24"/>
    <p:sldId id="325" r:id="rId25"/>
    <p:sldId id="326" r:id="rId26"/>
    <p:sldId id="327" r:id="rId27"/>
    <p:sldId id="328" r:id="rId28"/>
    <p:sldId id="329" r:id="rId29"/>
    <p:sldId id="330" r:id="rId30"/>
    <p:sldId id="331" r:id="rId31"/>
    <p:sldId id="273" r:id="rId32"/>
    <p:sldId id="334" r:id="rId33"/>
  </p:sldIdLst>
  <p:sldSz cx="9144000" cy="5143500" type="screen16x9"/>
  <p:notesSz cx="6858000" cy="9144000"/>
  <p:embeddedFontLst>
    <p:embeddedFont>
      <p:font typeface="JetBrains Mono" panose="02000009000000000000" pitchFamily="49" charset="0"/>
      <p:regular r:id="rId35"/>
      <p:bold r:id="rId36"/>
      <p:italic r:id="rId37"/>
      <p:boldItalic r:id="rId38"/>
    </p:embeddedFont>
    <p:embeddedFont>
      <p:font typeface="Jockey One" panose="020B0604020202020204" charset="-18"/>
      <p:regular r:id="rId39"/>
    </p:embeddedFont>
    <p:embeddedFont>
      <p:font typeface="Tomorrow" panose="020B0604020202020204" charset="0"/>
      <p:regular r:id="rId40"/>
      <p:bold r:id="rId41"/>
      <p:italic r:id="rId42"/>
      <p:boldItalic r:id="rId43"/>
    </p:embeddedFont>
    <p:embeddedFont>
      <p:font typeface="Tomorrow SemiBold" panose="020B0604020202020204" charset="0"/>
      <p:regular r:id="rId44"/>
      <p:bold r:id="rId45"/>
      <p:italic r:id="rId46"/>
      <p:boldItalic r:id="rId47"/>
    </p:embeddedFont>
    <p:embeddedFont>
      <p:font typeface="Voces" panose="020B0604020202020204" charset="0"/>
      <p:regular r:id="rId4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C70C0"/>
    <a:srgbClr val="F8FF41"/>
    <a:srgbClr val="7EEEF3"/>
    <a:srgbClr val="D81D9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A4A8EBA-0861-4DEF-9478-E8A3A1A9D9EB}">
  <a:tblStyle styleId="{EA4A8EBA-0861-4DEF-9478-E8A3A1A9D9EB}"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9" d="100"/>
          <a:sy n="119" d="100"/>
        </p:scale>
        <p:origin x="586" y="1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notesMaster" Target="notesMasters/notesMaster1.xml"/><Relationship Id="rId42" Type="http://schemas.openxmlformats.org/officeDocument/2006/relationships/font" Target="fonts/font8.fntdata"/><Relationship Id="rId47" Type="http://schemas.openxmlformats.org/officeDocument/2006/relationships/font" Target="fonts/font13.fntdata"/><Relationship Id="rId50"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4.fntdata"/><Relationship Id="rId46" Type="http://schemas.openxmlformats.org/officeDocument/2006/relationships/font" Target="fonts/font12.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font" Target="fonts/font11.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2.fntdata"/><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0.fntdata"/><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1.fntdata"/><Relationship Id="rId43" Type="http://schemas.openxmlformats.org/officeDocument/2006/relationships/font" Target="fonts/font9.fntdata"/><Relationship Id="rId48" Type="http://schemas.openxmlformats.org/officeDocument/2006/relationships/font" Target="fonts/font14.fntdata"/><Relationship Id="rId8" Type="http://schemas.openxmlformats.org/officeDocument/2006/relationships/slide" Target="slides/slide7.xml"/><Relationship Id="rId51"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5"/>
        <p:cNvGrpSpPr/>
        <p:nvPr/>
      </p:nvGrpSpPr>
      <p:grpSpPr>
        <a:xfrm>
          <a:off x="0" y="0"/>
          <a:ext cx="0" cy="0"/>
          <a:chOff x="0" y="0"/>
          <a:chExt cx="0" cy="0"/>
        </a:xfrm>
      </p:grpSpPr>
      <p:sp>
        <p:nvSpPr>
          <p:cNvPr id="626" name="Google Shape;626;g10cb5e67ccb_0_3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7" name="Google Shape;627;g10cb5e67ccb_0_3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845373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7"/>
        <p:cNvGrpSpPr/>
        <p:nvPr/>
      </p:nvGrpSpPr>
      <p:grpSpPr>
        <a:xfrm>
          <a:off x="0" y="0"/>
          <a:ext cx="0" cy="0"/>
          <a:chOff x="0" y="0"/>
          <a:chExt cx="0" cy="0"/>
        </a:xfrm>
      </p:grpSpPr>
      <p:sp>
        <p:nvSpPr>
          <p:cNvPr id="868" name="Google Shape;868;g108e4cf2667_0_5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9" name="Google Shape;869;g108e4cf2667_0_5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87397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7"/>
        <p:cNvGrpSpPr/>
        <p:nvPr/>
      </p:nvGrpSpPr>
      <p:grpSpPr>
        <a:xfrm>
          <a:off x="0" y="0"/>
          <a:ext cx="0" cy="0"/>
          <a:chOff x="0" y="0"/>
          <a:chExt cx="0" cy="0"/>
        </a:xfrm>
      </p:grpSpPr>
      <p:sp>
        <p:nvSpPr>
          <p:cNvPr id="868" name="Google Shape;868;g108e4cf2667_0_5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9" name="Google Shape;869;g108e4cf2667_0_5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290227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7"/>
        <p:cNvGrpSpPr/>
        <p:nvPr/>
      </p:nvGrpSpPr>
      <p:grpSpPr>
        <a:xfrm>
          <a:off x="0" y="0"/>
          <a:ext cx="0" cy="0"/>
          <a:chOff x="0" y="0"/>
          <a:chExt cx="0" cy="0"/>
        </a:xfrm>
      </p:grpSpPr>
      <p:sp>
        <p:nvSpPr>
          <p:cNvPr id="868" name="Google Shape;868;g108e4cf2667_0_5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9" name="Google Shape;869;g108e4cf2667_0_5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728423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5"/>
        <p:cNvGrpSpPr/>
        <p:nvPr/>
      </p:nvGrpSpPr>
      <p:grpSpPr>
        <a:xfrm>
          <a:off x="0" y="0"/>
          <a:ext cx="0" cy="0"/>
          <a:chOff x="0" y="0"/>
          <a:chExt cx="0" cy="0"/>
        </a:xfrm>
      </p:grpSpPr>
      <p:sp>
        <p:nvSpPr>
          <p:cNvPr id="626" name="Google Shape;626;g10cb5e67ccb_0_3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7" name="Google Shape;627;g10cb5e67ccb_0_3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845868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5"/>
        <p:cNvGrpSpPr/>
        <p:nvPr/>
      </p:nvGrpSpPr>
      <p:grpSpPr>
        <a:xfrm>
          <a:off x="0" y="0"/>
          <a:ext cx="0" cy="0"/>
          <a:chOff x="0" y="0"/>
          <a:chExt cx="0" cy="0"/>
        </a:xfrm>
      </p:grpSpPr>
      <p:sp>
        <p:nvSpPr>
          <p:cNvPr id="626" name="Google Shape;626;g10cb5e67ccb_0_3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7" name="Google Shape;627;g10cb5e67ccb_0_3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391987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5"/>
        <p:cNvGrpSpPr/>
        <p:nvPr/>
      </p:nvGrpSpPr>
      <p:grpSpPr>
        <a:xfrm>
          <a:off x="0" y="0"/>
          <a:ext cx="0" cy="0"/>
          <a:chOff x="0" y="0"/>
          <a:chExt cx="0" cy="0"/>
        </a:xfrm>
      </p:grpSpPr>
      <p:sp>
        <p:nvSpPr>
          <p:cNvPr id="626" name="Google Shape;626;g10cb5e67ccb_0_3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7" name="Google Shape;627;g10cb5e67ccb_0_3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68981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7"/>
        <p:cNvGrpSpPr/>
        <p:nvPr/>
      </p:nvGrpSpPr>
      <p:grpSpPr>
        <a:xfrm>
          <a:off x="0" y="0"/>
          <a:ext cx="0" cy="0"/>
          <a:chOff x="0" y="0"/>
          <a:chExt cx="0" cy="0"/>
        </a:xfrm>
      </p:grpSpPr>
      <p:sp>
        <p:nvSpPr>
          <p:cNvPr id="868" name="Google Shape;868;g108e4cf2667_0_5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9" name="Google Shape;869;g108e4cf2667_0_5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699125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7"/>
        <p:cNvGrpSpPr/>
        <p:nvPr/>
      </p:nvGrpSpPr>
      <p:grpSpPr>
        <a:xfrm>
          <a:off x="0" y="0"/>
          <a:ext cx="0" cy="0"/>
          <a:chOff x="0" y="0"/>
          <a:chExt cx="0" cy="0"/>
        </a:xfrm>
      </p:grpSpPr>
      <p:sp>
        <p:nvSpPr>
          <p:cNvPr id="868" name="Google Shape;868;g108e4cf2667_0_5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9" name="Google Shape;869;g108e4cf2667_0_5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087903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7"/>
        <p:cNvGrpSpPr/>
        <p:nvPr/>
      </p:nvGrpSpPr>
      <p:grpSpPr>
        <a:xfrm>
          <a:off x="0" y="0"/>
          <a:ext cx="0" cy="0"/>
          <a:chOff x="0" y="0"/>
          <a:chExt cx="0" cy="0"/>
        </a:xfrm>
      </p:grpSpPr>
      <p:sp>
        <p:nvSpPr>
          <p:cNvPr id="868" name="Google Shape;868;g108e4cf2667_0_5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9" name="Google Shape;869;g108e4cf2667_0_5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126883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7"/>
        <p:cNvGrpSpPr/>
        <p:nvPr/>
      </p:nvGrpSpPr>
      <p:grpSpPr>
        <a:xfrm>
          <a:off x="0" y="0"/>
          <a:ext cx="0" cy="0"/>
          <a:chOff x="0" y="0"/>
          <a:chExt cx="0" cy="0"/>
        </a:xfrm>
      </p:grpSpPr>
      <p:sp>
        <p:nvSpPr>
          <p:cNvPr id="868" name="Google Shape;868;g108e4cf2667_0_5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9" name="Google Shape;869;g108e4cf2667_0_5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984069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5"/>
        <p:cNvGrpSpPr/>
        <p:nvPr/>
      </p:nvGrpSpPr>
      <p:grpSpPr>
        <a:xfrm>
          <a:off x="0" y="0"/>
          <a:ext cx="0" cy="0"/>
          <a:chOff x="0" y="0"/>
          <a:chExt cx="0" cy="0"/>
        </a:xfrm>
      </p:grpSpPr>
      <p:sp>
        <p:nvSpPr>
          <p:cNvPr id="626" name="Google Shape;626;g10cb5e67ccb_0_3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7" name="Google Shape;627;g10cb5e67ccb_0_3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3645109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7"/>
        <p:cNvGrpSpPr/>
        <p:nvPr/>
      </p:nvGrpSpPr>
      <p:grpSpPr>
        <a:xfrm>
          <a:off x="0" y="0"/>
          <a:ext cx="0" cy="0"/>
          <a:chOff x="0" y="0"/>
          <a:chExt cx="0" cy="0"/>
        </a:xfrm>
      </p:grpSpPr>
      <p:sp>
        <p:nvSpPr>
          <p:cNvPr id="868" name="Google Shape;868;g108e4cf2667_0_5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9" name="Google Shape;869;g108e4cf2667_0_5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405996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7"/>
        <p:cNvGrpSpPr/>
        <p:nvPr/>
      </p:nvGrpSpPr>
      <p:grpSpPr>
        <a:xfrm>
          <a:off x="0" y="0"/>
          <a:ext cx="0" cy="0"/>
          <a:chOff x="0" y="0"/>
          <a:chExt cx="0" cy="0"/>
        </a:xfrm>
      </p:grpSpPr>
      <p:sp>
        <p:nvSpPr>
          <p:cNvPr id="868" name="Google Shape;868;g108e4cf2667_0_5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9" name="Google Shape;869;g108e4cf2667_0_5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6146735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7"/>
        <p:cNvGrpSpPr/>
        <p:nvPr/>
      </p:nvGrpSpPr>
      <p:grpSpPr>
        <a:xfrm>
          <a:off x="0" y="0"/>
          <a:ext cx="0" cy="0"/>
          <a:chOff x="0" y="0"/>
          <a:chExt cx="0" cy="0"/>
        </a:xfrm>
      </p:grpSpPr>
      <p:sp>
        <p:nvSpPr>
          <p:cNvPr id="868" name="Google Shape;868;g108e4cf2667_0_5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9" name="Google Shape;869;g108e4cf2667_0_5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1382059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5"/>
        <p:cNvGrpSpPr/>
        <p:nvPr/>
      </p:nvGrpSpPr>
      <p:grpSpPr>
        <a:xfrm>
          <a:off x="0" y="0"/>
          <a:ext cx="0" cy="0"/>
          <a:chOff x="0" y="0"/>
          <a:chExt cx="0" cy="0"/>
        </a:xfrm>
      </p:grpSpPr>
      <p:sp>
        <p:nvSpPr>
          <p:cNvPr id="856" name="Google Shape;856;g108e4cf2667_0_5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7" name="Google Shape;857;g108e4cf2667_0_5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603784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5"/>
        <p:cNvGrpSpPr/>
        <p:nvPr/>
      </p:nvGrpSpPr>
      <p:grpSpPr>
        <a:xfrm>
          <a:off x="0" y="0"/>
          <a:ext cx="0" cy="0"/>
          <a:chOff x="0" y="0"/>
          <a:chExt cx="0" cy="0"/>
        </a:xfrm>
      </p:grpSpPr>
      <p:sp>
        <p:nvSpPr>
          <p:cNvPr id="626" name="Google Shape;626;g10cb5e67ccb_0_3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7" name="Google Shape;627;g10cb5e67ccb_0_3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0828956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5"/>
        <p:cNvGrpSpPr/>
        <p:nvPr/>
      </p:nvGrpSpPr>
      <p:grpSpPr>
        <a:xfrm>
          <a:off x="0" y="0"/>
          <a:ext cx="0" cy="0"/>
          <a:chOff x="0" y="0"/>
          <a:chExt cx="0" cy="0"/>
        </a:xfrm>
      </p:grpSpPr>
      <p:sp>
        <p:nvSpPr>
          <p:cNvPr id="626" name="Google Shape;626;g10cb5e67ccb_0_3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7" name="Google Shape;627;g10cb5e67ccb_0_3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3628676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7"/>
        <p:cNvGrpSpPr/>
        <p:nvPr/>
      </p:nvGrpSpPr>
      <p:grpSpPr>
        <a:xfrm>
          <a:off x="0" y="0"/>
          <a:ext cx="0" cy="0"/>
          <a:chOff x="0" y="0"/>
          <a:chExt cx="0" cy="0"/>
        </a:xfrm>
      </p:grpSpPr>
      <p:sp>
        <p:nvSpPr>
          <p:cNvPr id="868" name="Google Shape;868;g108e4cf2667_0_5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9" name="Google Shape;869;g108e4cf2667_0_5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6254032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7"/>
        <p:cNvGrpSpPr/>
        <p:nvPr/>
      </p:nvGrpSpPr>
      <p:grpSpPr>
        <a:xfrm>
          <a:off x="0" y="0"/>
          <a:ext cx="0" cy="0"/>
          <a:chOff x="0" y="0"/>
          <a:chExt cx="0" cy="0"/>
        </a:xfrm>
      </p:grpSpPr>
      <p:sp>
        <p:nvSpPr>
          <p:cNvPr id="868" name="Google Shape;868;g108e4cf2667_0_5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9" name="Google Shape;869;g108e4cf2667_0_5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4389907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7"/>
        <p:cNvGrpSpPr/>
        <p:nvPr/>
      </p:nvGrpSpPr>
      <p:grpSpPr>
        <a:xfrm>
          <a:off x="0" y="0"/>
          <a:ext cx="0" cy="0"/>
          <a:chOff x="0" y="0"/>
          <a:chExt cx="0" cy="0"/>
        </a:xfrm>
      </p:grpSpPr>
      <p:sp>
        <p:nvSpPr>
          <p:cNvPr id="868" name="Google Shape;868;g108e4cf2667_0_5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9" name="Google Shape;869;g108e4cf2667_0_5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3209431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7"/>
        <p:cNvGrpSpPr/>
        <p:nvPr/>
      </p:nvGrpSpPr>
      <p:grpSpPr>
        <a:xfrm>
          <a:off x="0" y="0"/>
          <a:ext cx="0" cy="0"/>
          <a:chOff x="0" y="0"/>
          <a:chExt cx="0" cy="0"/>
        </a:xfrm>
      </p:grpSpPr>
      <p:sp>
        <p:nvSpPr>
          <p:cNvPr id="868" name="Google Shape;868;g108e4cf2667_0_5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9" name="Google Shape;869;g108e4cf2667_0_5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268001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7"/>
        <p:cNvGrpSpPr/>
        <p:nvPr/>
      </p:nvGrpSpPr>
      <p:grpSpPr>
        <a:xfrm>
          <a:off x="0" y="0"/>
          <a:ext cx="0" cy="0"/>
          <a:chOff x="0" y="0"/>
          <a:chExt cx="0" cy="0"/>
        </a:xfrm>
      </p:grpSpPr>
      <p:sp>
        <p:nvSpPr>
          <p:cNvPr id="868" name="Google Shape;868;g108e4cf2667_0_5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9" name="Google Shape;869;g108e4cf2667_0_5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5379278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5"/>
        <p:cNvGrpSpPr/>
        <p:nvPr/>
      </p:nvGrpSpPr>
      <p:grpSpPr>
        <a:xfrm>
          <a:off x="0" y="0"/>
          <a:ext cx="0" cy="0"/>
          <a:chOff x="0" y="0"/>
          <a:chExt cx="0" cy="0"/>
        </a:xfrm>
      </p:grpSpPr>
      <p:sp>
        <p:nvSpPr>
          <p:cNvPr id="986" name="Google Shape;986;g108e4cf2667_0_8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7" name="Google Shape;987;g108e4cf2667_0_8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2097626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7"/>
        <p:cNvGrpSpPr/>
        <p:nvPr/>
      </p:nvGrpSpPr>
      <p:grpSpPr>
        <a:xfrm>
          <a:off x="0" y="0"/>
          <a:ext cx="0" cy="0"/>
          <a:chOff x="0" y="0"/>
          <a:chExt cx="0" cy="0"/>
        </a:xfrm>
      </p:grpSpPr>
      <p:sp>
        <p:nvSpPr>
          <p:cNvPr id="1198" name="Google Shape;1198;g108e4cf2667_0_11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9" name="Google Shape;1199;g108e4cf2667_0_1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5"/>
        <p:cNvGrpSpPr/>
        <p:nvPr/>
      </p:nvGrpSpPr>
      <p:grpSpPr>
        <a:xfrm>
          <a:off x="0" y="0"/>
          <a:ext cx="0" cy="0"/>
          <a:chOff x="0" y="0"/>
          <a:chExt cx="0" cy="0"/>
        </a:xfrm>
      </p:grpSpPr>
      <p:sp>
        <p:nvSpPr>
          <p:cNvPr id="986" name="Google Shape;986;g108e4cf2667_0_8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7" name="Google Shape;987;g108e4cf2667_0_8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216052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7"/>
        <p:cNvGrpSpPr/>
        <p:nvPr/>
      </p:nvGrpSpPr>
      <p:grpSpPr>
        <a:xfrm>
          <a:off x="0" y="0"/>
          <a:ext cx="0" cy="0"/>
          <a:chOff x="0" y="0"/>
          <a:chExt cx="0" cy="0"/>
        </a:xfrm>
      </p:grpSpPr>
      <p:sp>
        <p:nvSpPr>
          <p:cNvPr id="868" name="Google Shape;868;g108e4cf2667_0_5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9" name="Google Shape;869;g108e4cf2667_0_5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547122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7"/>
        <p:cNvGrpSpPr/>
        <p:nvPr/>
      </p:nvGrpSpPr>
      <p:grpSpPr>
        <a:xfrm>
          <a:off x="0" y="0"/>
          <a:ext cx="0" cy="0"/>
          <a:chOff x="0" y="0"/>
          <a:chExt cx="0" cy="0"/>
        </a:xfrm>
      </p:grpSpPr>
      <p:sp>
        <p:nvSpPr>
          <p:cNvPr id="868" name="Google Shape;868;g108e4cf2667_0_5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9" name="Google Shape;869;g108e4cf2667_0_5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861873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5"/>
        <p:cNvGrpSpPr/>
        <p:nvPr/>
      </p:nvGrpSpPr>
      <p:grpSpPr>
        <a:xfrm>
          <a:off x="0" y="0"/>
          <a:ext cx="0" cy="0"/>
          <a:chOff x="0" y="0"/>
          <a:chExt cx="0" cy="0"/>
        </a:xfrm>
      </p:grpSpPr>
      <p:sp>
        <p:nvSpPr>
          <p:cNvPr id="856" name="Google Shape;856;g108e4cf2667_0_5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7" name="Google Shape;857;g108e4cf2667_0_5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179732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7"/>
        <p:cNvGrpSpPr/>
        <p:nvPr/>
      </p:nvGrpSpPr>
      <p:grpSpPr>
        <a:xfrm>
          <a:off x="0" y="0"/>
          <a:ext cx="0" cy="0"/>
          <a:chOff x="0" y="0"/>
          <a:chExt cx="0" cy="0"/>
        </a:xfrm>
      </p:grpSpPr>
      <p:sp>
        <p:nvSpPr>
          <p:cNvPr id="868" name="Google Shape;868;g108e4cf2667_0_5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9" name="Google Shape;869;g108e4cf2667_0_5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414696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7"/>
        <p:cNvGrpSpPr/>
        <p:nvPr/>
      </p:nvGrpSpPr>
      <p:grpSpPr>
        <a:xfrm>
          <a:off x="0" y="0"/>
          <a:ext cx="0" cy="0"/>
          <a:chOff x="0" y="0"/>
          <a:chExt cx="0" cy="0"/>
        </a:xfrm>
      </p:grpSpPr>
      <p:sp>
        <p:nvSpPr>
          <p:cNvPr id="868" name="Google Shape;868;g108e4cf2667_0_5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9" name="Google Shape;869;g108e4cf2667_0_5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549164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7"/>
        <p:cNvGrpSpPr/>
        <p:nvPr/>
      </p:nvGrpSpPr>
      <p:grpSpPr>
        <a:xfrm>
          <a:off x="0" y="0"/>
          <a:ext cx="0" cy="0"/>
          <a:chOff x="0" y="0"/>
          <a:chExt cx="0" cy="0"/>
        </a:xfrm>
      </p:grpSpPr>
      <p:sp>
        <p:nvSpPr>
          <p:cNvPr id="868" name="Google Shape;868;g108e4cf2667_0_5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9" name="Google Shape;869;g108e4cf2667_0_5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01473761"/>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2.png"/><Relationship Id="rId4" Type="http://schemas.openxmlformats.org/officeDocument/2006/relationships/image" Target="../media/image9.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7.png"/><Relationship Id="rId4" Type="http://schemas.openxmlformats.org/officeDocument/2006/relationships/image" Target="../media/image12.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2.png"/><Relationship Id="rId4" Type="http://schemas.openxmlformats.org/officeDocument/2006/relationships/image" Target="../media/image14.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7.png"/><Relationship Id="rId2" Type="http://schemas.openxmlformats.org/officeDocument/2006/relationships/image" Target="../media/image15.png"/><Relationship Id="rId1" Type="http://schemas.openxmlformats.org/officeDocument/2006/relationships/slideMaster" Target="../slideMasters/slideMaster1.xml"/><Relationship Id="rId6" Type="http://schemas.openxmlformats.org/officeDocument/2006/relationships/image" Target="../media/image16.png"/><Relationship Id="rId5" Type="http://schemas.openxmlformats.org/officeDocument/2006/relationships/image" Target="../media/image6.png"/><Relationship Id="rId4" Type="http://schemas.openxmlformats.org/officeDocument/2006/relationships/image" Target="../media/image7.png"/></Relationships>
</file>

<file path=ppt/slideLayouts/_rels/slideLayout8.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8.png"/><Relationship Id="rId7"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gradFill>
          <a:gsLst>
            <a:gs pos="0">
              <a:srgbClr val="11002B"/>
            </a:gs>
            <a:gs pos="100000">
              <a:srgbClr val="210051"/>
            </a:gs>
          </a:gsLst>
          <a:lin ang="18900732" scaled="0"/>
        </a:gradFill>
        <a:effectLst/>
      </p:bgPr>
    </p:bg>
    <p:spTree>
      <p:nvGrpSpPr>
        <p:cNvPr id="1" name="Shape 27"/>
        <p:cNvGrpSpPr/>
        <p:nvPr/>
      </p:nvGrpSpPr>
      <p:grpSpPr>
        <a:xfrm>
          <a:off x="0" y="0"/>
          <a:ext cx="0" cy="0"/>
          <a:chOff x="0" y="0"/>
          <a:chExt cx="0" cy="0"/>
        </a:xfrm>
      </p:grpSpPr>
      <p:pic>
        <p:nvPicPr>
          <p:cNvPr id="28" name="Google Shape;28;p3"/>
          <p:cNvPicPr preferRelativeResize="0"/>
          <p:nvPr/>
        </p:nvPicPr>
        <p:blipFill>
          <a:blip r:embed="rId2">
            <a:alphaModFix/>
          </a:blip>
          <a:stretch>
            <a:fillRect/>
          </a:stretch>
        </p:blipFill>
        <p:spPr>
          <a:xfrm>
            <a:off x="0" y="0"/>
            <a:ext cx="9144000" cy="5143500"/>
          </a:xfrm>
          <a:prstGeom prst="rect">
            <a:avLst/>
          </a:prstGeom>
          <a:noFill/>
          <a:ln>
            <a:noFill/>
          </a:ln>
        </p:spPr>
      </p:pic>
      <p:pic>
        <p:nvPicPr>
          <p:cNvPr id="29" name="Google Shape;29;p3"/>
          <p:cNvPicPr preferRelativeResize="0"/>
          <p:nvPr/>
        </p:nvPicPr>
        <p:blipFill>
          <a:blip r:embed="rId3">
            <a:alphaModFix/>
          </a:blip>
          <a:stretch>
            <a:fillRect/>
          </a:stretch>
        </p:blipFill>
        <p:spPr>
          <a:xfrm>
            <a:off x="100796" y="103275"/>
            <a:ext cx="3551165" cy="3411451"/>
          </a:xfrm>
          <a:prstGeom prst="rect">
            <a:avLst/>
          </a:prstGeom>
          <a:noFill/>
          <a:ln>
            <a:noFill/>
          </a:ln>
        </p:spPr>
      </p:pic>
      <p:pic>
        <p:nvPicPr>
          <p:cNvPr id="30" name="Google Shape;30;p3"/>
          <p:cNvPicPr preferRelativeResize="0"/>
          <p:nvPr/>
        </p:nvPicPr>
        <p:blipFill>
          <a:blip r:embed="rId4">
            <a:alphaModFix amt="64000"/>
          </a:blip>
          <a:stretch>
            <a:fillRect/>
          </a:stretch>
        </p:blipFill>
        <p:spPr>
          <a:xfrm>
            <a:off x="2126775" y="-1209675"/>
            <a:ext cx="5049886" cy="4564426"/>
          </a:xfrm>
          <a:prstGeom prst="rect">
            <a:avLst/>
          </a:prstGeom>
          <a:noFill/>
          <a:ln>
            <a:noFill/>
          </a:ln>
        </p:spPr>
      </p:pic>
      <p:pic>
        <p:nvPicPr>
          <p:cNvPr id="31" name="Google Shape;31;p3"/>
          <p:cNvPicPr preferRelativeResize="0"/>
          <p:nvPr/>
        </p:nvPicPr>
        <p:blipFill>
          <a:blip r:embed="rId5">
            <a:alphaModFix amt="70000"/>
          </a:blip>
          <a:stretch>
            <a:fillRect/>
          </a:stretch>
        </p:blipFill>
        <p:spPr>
          <a:xfrm flipH="1">
            <a:off x="5124450" y="960525"/>
            <a:ext cx="3829050" cy="3800874"/>
          </a:xfrm>
          <a:prstGeom prst="rect">
            <a:avLst/>
          </a:prstGeom>
          <a:noFill/>
          <a:ln>
            <a:noFill/>
          </a:ln>
        </p:spPr>
      </p:pic>
      <p:pic>
        <p:nvPicPr>
          <p:cNvPr id="32" name="Google Shape;32;p3"/>
          <p:cNvPicPr preferRelativeResize="0"/>
          <p:nvPr/>
        </p:nvPicPr>
        <p:blipFill>
          <a:blip r:embed="rId6">
            <a:alphaModFix amt="61000"/>
          </a:blip>
          <a:stretch>
            <a:fillRect/>
          </a:stretch>
        </p:blipFill>
        <p:spPr>
          <a:xfrm>
            <a:off x="-876400" y="1964175"/>
            <a:ext cx="5353150" cy="4247899"/>
          </a:xfrm>
          <a:prstGeom prst="rect">
            <a:avLst/>
          </a:prstGeom>
          <a:noFill/>
          <a:ln>
            <a:noFill/>
          </a:ln>
        </p:spPr>
      </p:pic>
      <p:pic>
        <p:nvPicPr>
          <p:cNvPr id="33" name="Google Shape;33;p3"/>
          <p:cNvPicPr preferRelativeResize="0"/>
          <p:nvPr/>
        </p:nvPicPr>
        <p:blipFill>
          <a:blip r:embed="rId7">
            <a:alphaModFix amt="61000"/>
          </a:blip>
          <a:stretch>
            <a:fillRect/>
          </a:stretch>
        </p:blipFill>
        <p:spPr>
          <a:xfrm>
            <a:off x="7770650" y="691450"/>
            <a:ext cx="524450" cy="546800"/>
          </a:xfrm>
          <a:prstGeom prst="rect">
            <a:avLst/>
          </a:prstGeom>
          <a:noFill/>
          <a:ln>
            <a:noFill/>
          </a:ln>
        </p:spPr>
      </p:pic>
      <p:pic>
        <p:nvPicPr>
          <p:cNvPr id="34" name="Google Shape;34;p3"/>
          <p:cNvPicPr preferRelativeResize="0"/>
          <p:nvPr/>
        </p:nvPicPr>
        <p:blipFill>
          <a:blip r:embed="rId8">
            <a:alphaModFix/>
          </a:blip>
          <a:stretch>
            <a:fillRect/>
          </a:stretch>
        </p:blipFill>
        <p:spPr>
          <a:xfrm rot="5399999">
            <a:off x="6944087" y="2879013"/>
            <a:ext cx="1245150" cy="2192725"/>
          </a:xfrm>
          <a:prstGeom prst="rect">
            <a:avLst/>
          </a:prstGeom>
          <a:noFill/>
          <a:ln>
            <a:noFill/>
          </a:ln>
        </p:spPr>
      </p:pic>
      <p:pic>
        <p:nvPicPr>
          <p:cNvPr id="35" name="Google Shape;35;p3"/>
          <p:cNvPicPr preferRelativeResize="0"/>
          <p:nvPr/>
        </p:nvPicPr>
        <p:blipFill>
          <a:blip r:embed="rId8">
            <a:alphaModFix/>
          </a:blip>
          <a:stretch>
            <a:fillRect/>
          </a:stretch>
        </p:blipFill>
        <p:spPr>
          <a:xfrm rot="10799999">
            <a:off x="543277" y="2857500"/>
            <a:ext cx="1020375" cy="1796850"/>
          </a:xfrm>
          <a:prstGeom prst="rect">
            <a:avLst/>
          </a:prstGeom>
          <a:noFill/>
          <a:ln>
            <a:noFill/>
          </a:ln>
        </p:spPr>
      </p:pic>
      <p:pic>
        <p:nvPicPr>
          <p:cNvPr id="36" name="Google Shape;36;p3"/>
          <p:cNvPicPr preferRelativeResize="0"/>
          <p:nvPr/>
        </p:nvPicPr>
        <p:blipFill>
          <a:blip r:embed="rId8">
            <a:alphaModFix/>
          </a:blip>
          <a:stretch>
            <a:fillRect/>
          </a:stretch>
        </p:blipFill>
        <p:spPr>
          <a:xfrm rot="5399999">
            <a:off x="4919815" y="99125"/>
            <a:ext cx="1020375" cy="1796850"/>
          </a:xfrm>
          <a:prstGeom prst="rect">
            <a:avLst/>
          </a:prstGeom>
          <a:noFill/>
          <a:ln>
            <a:noFill/>
          </a:ln>
        </p:spPr>
      </p:pic>
      <p:pic>
        <p:nvPicPr>
          <p:cNvPr id="37" name="Google Shape;37;p3"/>
          <p:cNvPicPr preferRelativeResize="0"/>
          <p:nvPr/>
        </p:nvPicPr>
        <p:blipFill>
          <a:blip r:embed="rId7">
            <a:alphaModFix amt="61000"/>
          </a:blip>
          <a:stretch>
            <a:fillRect/>
          </a:stretch>
        </p:blipFill>
        <p:spPr>
          <a:xfrm>
            <a:off x="493550" y="535012"/>
            <a:ext cx="358521" cy="373800"/>
          </a:xfrm>
          <a:prstGeom prst="rect">
            <a:avLst/>
          </a:prstGeom>
          <a:noFill/>
          <a:ln>
            <a:noFill/>
          </a:ln>
        </p:spPr>
      </p:pic>
      <p:pic>
        <p:nvPicPr>
          <p:cNvPr id="38" name="Google Shape;38;p3"/>
          <p:cNvPicPr preferRelativeResize="0"/>
          <p:nvPr/>
        </p:nvPicPr>
        <p:blipFill>
          <a:blip r:embed="rId7">
            <a:alphaModFix amt="61000"/>
          </a:blip>
          <a:stretch>
            <a:fillRect/>
          </a:stretch>
        </p:blipFill>
        <p:spPr>
          <a:xfrm>
            <a:off x="994950" y="2577004"/>
            <a:ext cx="269038" cy="280500"/>
          </a:xfrm>
          <a:prstGeom prst="rect">
            <a:avLst/>
          </a:prstGeom>
          <a:noFill/>
          <a:ln>
            <a:noFill/>
          </a:ln>
        </p:spPr>
      </p:pic>
      <p:pic>
        <p:nvPicPr>
          <p:cNvPr id="39" name="Google Shape;39;p3"/>
          <p:cNvPicPr preferRelativeResize="0"/>
          <p:nvPr/>
        </p:nvPicPr>
        <p:blipFill>
          <a:blip r:embed="rId7">
            <a:alphaModFix amt="61000"/>
          </a:blip>
          <a:stretch>
            <a:fillRect/>
          </a:stretch>
        </p:blipFill>
        <p:spPr>
          <a:xfrm>
            <a:off x="3700050" y="4317454"/>
            <a:ext cx="269038" cy="280500"/>
          </a:xfrm>
          <a:prstGeom prst="rect">
            <a:avLst/>
          </a:prstGeom>
          <a:noFill/>
          <a:ln>
            <a:noFill/>
          </a:ln>
        </p:spPr>
      </p:pic>
      <p:sp>
        <p:nvSpPr>
          <p:cNvPr id="40" name="Google Shape;40;p3"/>
          <p:cNvSpPr txBox="1">
            <a:spLocks noGrp="1"/>
          </p:cNvSpPr>
          <p:nvPr>
            <p:ph type="title"/>
          </p:nvPr>
        </p:nvSpPr>
        <p:spPr>
          <a:xfrm>
            <a:off x="2002650" y="2150838"/>
            <a:ext cx="51387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4800">
                <a:solidFill>
                  <a:schemeClr val="lt2"/>
                </a:solidFill>
                <a:latin typeface="Tomorrow SemiBold"/>
                <a:ea typeface="Tomorrow SemiBold"/>
                <a:cs typeface="Tomorrow SemiBold"/>
                <a:sym typeface="Tomorrow SemiBold"/>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41" name="Google Shape;41;p3"/>
          <p:cNvSpPr txBox="1">
            <a:spLocks noGrp="1"/>
          </p:cNvSpPr>
          <p:nvPr>
            <p:ph type="title" idx="2" hasCustomPrompt="1"/>
          </p:nvPr>
        </p:nvSpPr>
        <p:spPr>
          <a:xfrm>
            <a:off x="1428200" y="1217613"/>
            <a:ext cx="1480200" cy="8418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5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42" name="Google Shape;42;p3"/>
          <p:cNvSpPr txBox="1">
            <a:spLocks noGrp="1"/>
          </p:cNvSpPr>
          <p:nvPr>
            <p:ph type="subTitle" idx="1"/>
          </p:nvPr>
        </p:nvSpPr>
        <p:spPr>
          <a:xfrm>
            <a:off x="2553350" y="3449988"/>
            <a:ext cx="4037400" cy="406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3" name="Google Shape;43;p3"/>
          <p:cNvSpPr txBox="1">
            <a:spLocks noGrp="1"/>
          </p:cNvSpPr>
          <p:nvPr>
            <p:ph type="subTitle" idx="3"/>
          </p:nvPr>
        </p:nvSpPr>
        <p:spPr>
          <a:xfrm>
            <a:off x="3527875" y="317650"/>
            <a:ext cx="2088300" cy="373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100"/>
              <a:buNone/>
              <a:defRPr sz="1200">
                <a:solidFill>
                  <a:schemeClr val="lt1"/>
                </a:solidFill>
                <a:latin typeface="Tomorrow SemiBold"/>
                <a:ea typeface="Tomorrow SemiBold"/>
                <a:cs typeface="Tomorrow SemiBold"/>
                <a:sym typeface="Tomorrow SemiBold"/>
              </a:defRPr>
            </a:lvl1pPr>
            <a:lvl2pPr lvl="1" algn="ctr" rtl="0">
              <a:lnSpc>
                <a:spcPct val="100000"/>
              </a:lnSpc>
              <a:spcBef>
                <a:spcPts val="0"/>
              </a:spcBef>
              <a:spcAft>
                <a:spcPts val="0"/>
              </a:spcAft>
              <a:buSzPts val="1100"/>
              <a:buNone/>
              <a:defRPr sz="1100"/>
            </a:lvl2pPr>
            <a:lvl3pPr lvl="2" algn="ctr" rtl="0">
              <a:lnSpc>
                <a:spcPct val="100000"/>
              </a:lnSpc>
              <a:spcBef>
                <a:spcPts val="0"/>
              </a:spcBef>
              <a:spcAft>
                <a:spcPts val="0"/>
              </a:spcAft>
              <a:buSzPts val="1100"/>
              <a:buNone/>
              <a:defRPr sz="1100"/>
            </a:lvl3pPr>
            <a:lvl4pPr lvl="3" algn="ctr" rtl="0">
              <a:lnSpc>
                <a:spcPct val="100000"/>
              </a:lnSpc>
              <a:spcBef>
                <a:spcPts val="0"/>
              </a:spcBef>
              <a:spcAft>
                <a:spcPts val="0"/>
              </a:spcAft>
              <a:buSzPts val="1100"/>
              <a:buNone/>
              <a:defRPr sz="1100"/>
            </a:lvl4pPr>
            <a:lvl5pPr lvl="4" algn="ctr" rtl="0">
              <a:lnSpc>
                <a:spcPct val="100000"/>
              </a:lnSpc>
              <a:spcBef>
                <a:spcPts val="0"/>
              </a:spcBef>
              <a:spcAft>
                <a:spcPts val="0"/>
              </a:spcAft>
              <a:buSzPts val="1100"/>
              <a:buNone/>
              <a:defRPr sz="1100"/>
            </a:lvl5pPr>
            <a:lvl6pPr lvl="5" algn="ctr" rtl="0">
              <a:lnSpc>
                <a:spcPct val="100000"/>
              </a:lnSpc>
              <a:spcBef>
                <a:spcPts val="0"/>
              </a:spcBef>
              <a:spcAft>
                <a:spcPts val="0"/>
              </a:spcAft>
              <a:buSzPts val="1100"/>
              <a:buNone/>
              <a:defRPr sz="1100"/>
            </a:lvl6pPr>
            <a:lvl7pPr lvl="6" algn="ctr" rtl="0">
              <a:lnSpc>
                <a:spcPct val="100000"/>
              </a:lnSpc>
              <a:spcBef>
                <a:spcPts val="0"/>
              </a:spcBef>
              <a:spcAft>
                <a:spcPts val="0"/>
              </a:spcAft>
              <a:buSzPts val="1100"/>
              <a:buNone/>
              <a:defRPr sz="1100"/>
            </a:lvl7pPr>
            <a:lvl8pPr lvl="7" algn="ctr" rtl="0">
              <a:lnSpc>
                <a:spcPct val="100000"/>
              </a:lnSpc>
              <a:spcBef>
                <a:spcPts val="0"/>
              </a:spcBef>
              <a:spcAft>
                <a:spcPts val="0"/>
              </a:spcAft>
              <a:buSzPts val="1100"/>
              <a:buNone/>
              <a:defRPr sz="1100"/>
            </a:lvl8pPr>
            <a:lvl9pPr lvl="8" algn="ctr" rtl="0">
              <a:lnSpc>
                <a:spcPct val="100000"/>
              </a:lnSpc>
              <a:spcBef>
                <a:spcPts val="0"/>
              </a:spcBef>
              <a:spcAft>
                <a:spcPts val="0"/>
              </a:spcAft>
              <a:buSzPts val="1100"/>
              <a:buNone/>
              <a:defRPr sz="1100"/>
            </a:lvl9pPr>
          </a:lstStyle>
          <a:p>
            <a:endParaRPr/>
          </a:p>
        </p:txBody>
      </p:sp>
      <p:sp>
        <p:nvSpPr>
          <p:cNvPr id="44" name="Google Shape;44;p3"/>
          <p:cNvSpPr/>
          <p:nvPr/>
        </p:nvSpPr>
        <p:spPr>
          <a:xfrm>
            <a:off x="295800" y="295800"/>
            <a:ext cx="8552841" cy="4551563"/>
          </a:xfrm>
          <a:custGeom>
            <a:avLst/>
            <a:gdLst/>
            <a:ahLst/>
            <a:cxnLst/>
            <a:rect l="l" t="t" r="r" b="b"/>
            <a:pathLst>
              <a:path w="341806" h="182263" extrusionOk="0">
                <a:moveTo>
                  <a:pt x="128745" y="8583"/>
                </a:moveTo>
                <a:lnTo>
                  <a:pt x="117638" y="8583"/>
                </a:lnTo>
                <a:lnTo>
                  <a:pt x="109307" y="253"/>
                </a:lnTo>
                <a:lnTo>
                  <a:pt x="6564" y="253"/>
                </a:lnTo>
                <a:lnTo>
                  <a:pt x="0" y="9088"/>
                </a:lnTo>
                <a:lnTo>
                  <a:pt x="0" y="173175"/>
                </a:lnTo>
                <a:lnTo>
                  <a:pt x="9593" y="182263"/>
                </a:lnTo>
                <a:lnTo>
                  <a:pt x="333223" y="182263"/>
                </a:lnTo>
                <a:lnTo>
                  <a:pt x="341806" y="171660"/>
                </a:lnTo>
                <a:lnTo>
                  <a:pt x="341806" y="10603"/>
                </a:lnTo>
                <a:lnTo>
                  <a:pt x="333223" y="0"/>
                </a:lnTo>
                <a:lnTo>
                  <a:pt x="231237" y="0"/>
                </a:lnTo>
                <a:lnTo>
                  <a:pt x="223663" y="8583"/>
                </a:lnTo>
                <a:lnTo>
                  <a:pt x="212051" y="8583"/>
                </a:lnTo>
              </a:path>
            </a:pathLst>
          </a:custGeom>
          <a:noFill/>
          <a:ln w="19050" cap="flat" cmpd="sng">
            <a:solidFill>
              <a:srgbClr val="FFFFFF"/>
            </a:solidFill>
            <a:prstDash val="solid"/>
            <a:round/>
            <a:headEnd type="none" w="med" len="med"/>
            <a:tailEnd type="none" w="med" len="med"/>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gradFill>
          <a:gsLst>
            <a:gs pos="0">
              <a:srgbClr val="11002B"/>
            </a:gs>
            <a:gs pos="100000">
              <a:srgbClr val="210051"/>
            </a:gs>
          </a:gsLst>
          <a:lin ang="18900732" scaled="0"/>
        </a:gradFill>
        <a:effectLst/>
      </p:bgPr>
    </p:bg>
    <p:spTree>
      <p:nvGrpSpPr>
        <p:cNvPr id="1" name="Shape 94"/>
        <p:cNvGrpSpPr/>
        <p:nvPr/>
      </p:nvGrpSpPr>
      <p:grpSpPr>
        <a:xfrm>
          <a:off x="0" y="0"/>
          <a:ext cx="0" cy="0"/>
          <a:chOff x="0" y="0"/>
          <a:chExt cx="0" cy="0"/>
        </a:xfrm>
      </p:grpSpPr>
      <p:pic>
        <p:nvPicPr>
          <p:cNvPr id="95" name="Google Shape;95;p7"/>
          <p:cNvPicPr preferRelativeResize="0"/>
          <p:nvPr/>
        </p:nvPicPr>
        <p:blipFill>
          <a:blip r:embed="rId2">
            <a:alphaModFix/>
          </a:blip>
          <a:stretch>
            <a:fillRect/>
          </a:stretch>
        </p:blipFill>
        <p:spPr>
          <a:xfrm>
            <a:off x="-9" y="1"/>
            <a:ext cx="9144000" cy="5143492"/>
          </a:xfrm>
          <a:prstGeom prst="rect">
            <a:avLst/>
          </a:prstGeom>
          <a:noFill/>
          <a:ln>
            <a:noFill/>
          </a:ln>
        </p:spPr>
      </p:pic>
      <p:pic>
        <p:nvPicPr>
          <p:cNvPr id="96" name="Google Shape;96;p7"/>
          <p:cNvPicPr preferRelativeResize="0"/>
          <p:nvPr/>
        </p:nvPicPr>
        <p:blipFill>
          <a:blip r:embed="rId3">
            <a:alphaModFix amt="70000"/>
          </a:blip>
          <a:stretch>
            <a:fillRect/>
          </a:stretch>
        </p:blipFill>
        <p:spPr>
          <a:xfrm>
            <a:off x="-1350600" y="2672650"/>
            <a:ext cx="5464900" cy="3720199"/>
          </a:xfrm>
          <a:prstGeom prst="rect">
            <a:avLst/>
          </a:prstGeom>
          <a:noFill/>
          <a:ln>
            <a:noFill/>
          </a:ln>
        </p:spPr>
      </p:pic>
      <p:pic>
        <p:nvPicPr>
          <p:cNvPr id="97" name="Google Shape;97;p7"/>
          <p:cNvPicPr preferRelativeResize="0"/>
          <p:nvPr/>
        </p:nvPicPr>
        <p:blipFill>
          <a:blip r:embed="rId4">
            <a:alphaModFix/>
          </a:blip>
          <a:stretch>
            <a:fillRect/>
          </a:stretch>
        </p:blipFill>
        <p:spPr>
          <a:xfrm rot="10800000">
            <a:off x="6023026" y="2338424"/>
            <a:ext cx="2893774" cy="2874901"/>
          </a:xfrm>
          <a:prstGeom prst="rect">
            <a:avLst/>
          </a:prstGeom>
          <a:noFill/>
          <a:ln>
            <a:noFill/>
          </a:ln>
        </p:spPr>
      </p:pic>
      <p:pic>
        <p:nvPicPr>
          <p:cNvPr id="98" name="Google Shape;98;p7"/>
          <p:cNvPicPr preferRelativeResize="0"/>
          <p:nvPr/>
        </p:nvPicPr>
        <p:blipFill>
          <a:blip r:embed="rId5">
            <a:alphaModFix/>
          </a:blip>
          <a:stretch>
            <a:fillRect/>
          </a:stretch>
        </p:blipFill>
        <p:spPr>
          <a:xfrm>
            <a:off x="346300" y="257325"/>
            <a:ext cx="1726276" cy="1658349"/>
          </a:xfrm>
          <a:prstGeom prst="rect">
            <a:avLst/>
          </a:prstGeom>
          <a:noFill/>
          <a:ln>
            <a:noFill/>
          </a:ln>
        </p:spPr>
      </p:pic>
      <p:pic>
        <p:nvPicPr>
          <p:cNvPr id="99" name="Google Shape;99;p7"/>
          <p:cNvPicPr preferRelativeResize="0"/>
          <p:nvPr/>
        </p:nvPicPr>
        <p:blipFill>
          <a:blip r:embed="rId6">
            <a:alphaModFix/>
          </a:blip>
          <a:stretch>
            <a:fillRect/>
          </a:stretch>
        </p:blipFill>
        <p:spPr>
          <a:xfrm rot="-5400000">
            <a:off x="7414832" y="179510"/>
            <a:ext cx="895709" cy="1577327"/>
          </a:xfrm>
          <a:prstGeom prst="rect">
            <a:avLst/>
          </a:prstGeom>
          <a:noFill/>
          <a:ln>
            <a:noFill/>
          </a:ln>
        </p:spPr>
      </p:pic>
      <p:pic>
        <p:nvPicPr>
          <p:cNvPr id="100" name="Google Shape;100;p7"/>
          <p:cNvPicPr preferRelativeResize="0"/>
          <p:nvPr/>
        </p:nvPicPr>
        <p:blipFill>
          <a:blip r:embed="rId7">
            <a:alphaModFix amt="61000"/>
          </a:blip>
          <a:stretch>
            <a:fillRect/>
          </a:stretch>
        </p:blipFill>
        <p:spPr>
          <a:xfrm>
            <a:off x="1068750" y="1741335"/>
            <a:ext cx="435600" cy="454138"/>
          </a:xfrm>
          <a:prstGeom prst="rect">
            <a:avLst/>
          </a:prstGeom>
          <a:noFill/>
          <a:ln>
            <a:noFill/>
          </a:ln>
        </p:spPr>
      </p:pic>
      <p:pic>
        <p:nvPicPr>
          <p:cNvPr id="101" name="Google Shape;101;p7"/>
          <p:cNvPicPr preferRelativeResize="0"/>
          <p:nvPr/>
        </p:nvPicPr>
        <p:blipFill>
          <a:blip r:embed="rId6">
            <a:alphaModFix/>
          </a:blip>
          <a:stretch>
            <a:fillRect/>
          </a:stretch>
        </p:blipFill>
        <p:spPr>
          <a:xfrm rot="5400000">
            <a:off x="933994" y="3371985"/>
            <a:ext cx="895709" cy="1577328"/>
          </a:xfrm>
          <a:prstGeom prst="rect">
            <a:avLst/>
          </a:prstGeom>
          <a:noFill/>
          <a:ln>
            <a:noFill/>
          </a:ln>
        </p:spPr>
      </p:pic>
      <p:pic>
        <p:nvPicPr>
          <p:cNvPr id="102" name="Google Shape;102;p7"/>
          <p:cNvPicPr preferRelativeResize="0"/>
          <p:nvPr/>
        </p:nvPicPr>
        <p:blipFill>
          <a:blip r:embed="rId6">
            <a:alphaModFix/>
          </a:blip>
          <a:stretch>
            <a:fillRect/>
          </a:stretch>
        </p:blipFill>
        <p:spPr>
          <a:xfrm rot="-5400000">
            <a:off x="2825582" y="1111897"/>
            <a:ext cx="895709" cy="1577328"/>
          </a:xfrm>
          <a:prstGeom prst="rect">
            <a:avLst/>
          </a:prstGeom>
          <a:noFill/>
          <a:ln>
            <a:noFill/>
          </a:ln>
        </p:spPr>
      </p:pic>
      <p:pic>
        <p:nvPicPr>
          <p:cNvPr id="103" name="Google Shape;103;p7"/>
          <p:cNvPicPr preferRelativeResize="0"/>
          <p:nvPr/>
        </p:nvPicPr>
        <p:blipFill>
          <a:blip r:embed="rId7">
            <a:alphaModFix amt="61000"/>
          </a:blip>
          <a:stretch>
            <a:fillRect/>
          </a:stretch>
        </p:blipFill>
        <p:spPr>
          <a:xfrm>
            <a:off x="7984892" y="691448"/>
            <a:ext cx="549307" cy="572700"/>
          </a:xfrm>
          <a:prstGeom prst="rect">
            <a:avLst/>
          </a:prstGeom>
          <a:noFill/>
          <a:ln>
            <a:noFill/>
          </a:ln>
        </p:spPr>
      </p:pic>
      <p:pic>
        <p:nvPicPr>
          <p:cNvPr id="104" name="Google Shape;104;p7"/>
          <p:cNvPicPr preferRelativeResize="0"/>
          <p:nvPr/>
        </p:nvPicPr>
        <p:blipFill>
          <a:blip r:embed="rId7">
            <a:alphaModFix amt="61000"/>
          </a:blip>
          <a:stretch>
            <a:fillRect/>
          </a:stretch>
        </p:blipFill>
        <p:spPr>
          <a:xfrm>
            <a:off x="2383800" y="1353536"/>
            <a:ext cx="358512" cy="373800"/>
          </a:xfrm>
          <a:prstGeom prst="rect">
            <a:avLst/>
          </a:prstGeom>
          <a:noFill/>
          <a:ln>
            <a:noFill/>
          </a:ln>
        </p:spPr>
      </p:pic>
      <p:pic>
        <p:nvPicPr>
          <p:cNvPr id="105" name="Google Shape;105;p7"/>
          <p:cNvPicPr preferRelativeResize="0"/>
          <p:nvPr/>
        </p:nvPicPr>
        <p:blipFill>
          <a:blip r:embed="rId7">
            <a:alphaModFix amt="61000"/>
          </a:blip>
          <a:stretch>
            <a:fillRect/>
          </a:stretch>
        </p:blipFill>
        <p:spPr>
          <a:xfrm>
            <a:off x="2998786" y="3981418"/>
            <a:ext cx="549300" cy="572655"/>
          </a:xfrm>
          <a:prstGeom prst="rect">
            <a:avLst/>
          </a:prstGeom>
          <a:noFill/>
          <a:ln>
            <a:noFill/>
          </a:ln>
        </p:spPr>
      </p:pic>
      <p:sp>
        <p:nvSpPr>
          <p:cNvPr id="106" name="Google Shape;106;p7"/>
          <p:cNvSpPr txBox="1">
            <a:spLocks noGrp="1"/>
          </p:cNvSpPr>
          <p:nvPr>
            <p:ph type="subTitle" idx="1"/>
          </p:nvPr>
        </p:nvSpPr>
        <p:spPr>
          <a:xfrm>
            <a:off x="3527875" y="317650"/>
            <a:ext cx="2088300" cy="373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100"/>
              <a:buNone/>
              <a:defRPr sz="1200">
                <a:solidFill>
                  <a:schemeClr val="lt1"/>
                </a:solidFill>
                <a:latin typeface="Tomorrow SemiBold"/>
                <a:ea typeface="Tomorrow SemiBold"/>
                <a:cs typeface="Tomorrow SemiBold"/>
                <a:sym typeface="Tomorrow SemiBold"/>
              </a:defRPr>
            </a:lvl1pPr>
            <a:lvl2pPr lvl="1" algn="ctr" rtl="0">
              <a:lnSpc>
                <a:spcPct val="100000"/>
              </a:lnSpc>
              <a:spcBef>
                <a:spcPts val="0"/>
              </a:spcBef>
              <a:spcAft>
                <a:spcPts val="0"/>
              </a:spcAft>
              <a:buSzPts val="1100"/>
              <a:buNone/>
              <a:defRPr sz="1100"/>
            </a:lvl2pPr>
            <a:lvl3pPr lvl="2" algn="ctr" rtl="0">
              <a:lnSpc>
                <a:spcPct val="100000"/>
              </a:lnSpc>
              <a:spcBef>
                <a:spcPts val="0"/>
              </a:spcBef>
              <a:spcAft>
                <a:spcPts val="0"/>
              </a:spcAft>
              <a:buSzPts val="1100"/>
              <a:buNone/>
              <a:defRPr sz="1100"/>
            </a:lvl3pPr>
            <a:lvl4pPr lvl="3" algn="ctr" rtl="0">
              <a:lnSpc>
                <a:spcPct val="100000"/>
              </a:lnSpc>
              <a:spcBef>
                <a:spcPts val="0"/>
              </a:spcBef>
              <a:spcAft>
                <a:spcPts val="0"/>
              </a:spcAft>
              <a:buSzPts val="1100"/>
              <a:buNone/>
              <a:defRPr sz="1100"/>
            </a:lvl4pPr>
            <a:lvl5pPr lvl="4" algn="ctr" rtl="0">
              <a:lnSpc>
                <a:spcPct val="100000"/>
              </a:lnSpc>
              <a:spcBef>
                <a:spcPts val="0"/>
              </a:spcBef>
              <a:spcAft>
                <a:spcPts val="0"/>
              </a:spcAft>
              <a:buSzPts val="1100"/>
              <a:buNone/>
              <a:defRPr sz="1100"/>
            </a:lvl5pPr>
            <a:lvl6pPr lvl="5" algn="ctr" rtl="0">
              <a:lnSpc>
                <a:spcPct val="100000"/>
              </a:lnSpc>
              <a:spcBef>
                <a:spcPts val="0"/>
              </a:spcBef>
              <a:spcAft>
                <a:spcPts val="0"/>
              </a:spcAft>
              <a:buSzPts val="1100"/>
              <a:buNone/>
              <a:defRPr sz="1100"/>
            </a:lvl6pPr>
            <a:lvl7pPr lvl="6" algn="ctr" rtl="0">
              <a:lnSpc>
                <a:spcPct val="100000"/>
              </a:lnSpc>
              <a:spcBef>
                <a:spcPts val="0"/>
              </a:spcBef>
              <a:spcAft>
                <a:spcPts val="0"/>
              </a:spcAft>
              <a:buSzPts val="1100"/>
              <a:buNone/>
              <a:defRPr sz="1100"/>
            </a:lvl7pPr>
            <a:lvl8pPr lvl="7" algn="ctr" rtl="0">
              <a:lnSpc>
                <a:spcPct val="100000"/>
              </a:lnSpc>
              <a:spcBef>
                <a:spcPts val="0"/>
              </a:spcBef>
              <a:spcAft>
                <a:spcPts val="0"/>
              </a:spcAft>
              <a:buSzPts val="1100"/>
              <a:buNone/>
              <a:defRPr sz="1100"/>
            </a:lvl8pPr>
            <a:lvl9pPr lvl="8" algn="ctr" rtl="0">
              <a:lnSpc>
                <a:spcPct val="100000"/>
              </a:lnSpc>
              <a:spcBef>
                <a:spcPts val="0"/>
              </a:spcBef>
              <a:spcAft>
                <a:spcPts val="0"/>
              </a:spcAft>
              <a:buSzPts val="1100"/>
              <a:buNone/>
              <a:defRPr sz="1100"/>
            </a:lvl9pPr>
          </a:lstStyle>
          <a:p>
            <a:endParaRPr/>
          </a:p>
        </p:txBody>
      </p:sp>
      <p:sp>
        <p:nvSpPr>
          <p:cNvPr id="107" name="Google Shape;107;p7"/>
          <p:cNvSpPr/>
          <p:nvPr/>
        </p:nvSpPr>
        <p:spPr>
          <a:xfrm>
            <a:off x="295800" y="295800"/>
            <a:ext cx="8552841" cy="4551563"/>
          </a:xfrm>
          <a:custGeom>
            <a:avLst/>
            <a:gdLst/>
            <a:ahLst/>
            <a:cxnLst/>
            <a:rect l="l" t="t" r="r" b="b"/>
            <a:pathLst>
              <a:path w="341806" h="182263" extrusionOk="0">
                <a:moveTo>
                  <a:pt x="128745" y="8583"/>
                </a:moveTo>
                <a:lnTo>
                  <a:pt x="117638" y="8583"/>
                </a:lnTo>
                <a:lnTo>
                  <a:pt x="109307" y="253"/>
                </a:lnTo>
                <a:lnTo>
                  <a:pt x="6564" y="253"/>
                </a:lnTo>
                <a:lnTo>
                  <a:pt x="0" y="9088"/>
                </a:lnTo>
                <a:lnTo>
                  <a:pt x="0" y="173175"/>
                </a:lnTo>
                <a:lnTo>
                  <a:pt x="9593" y="182263"/>
                </a:lnTo>
                <a:lnTo>
                  <a:pt x="333223" y="182263"/>
                </a:lnTo>
                <a:lnTo>
                  <a:pt x="341806" y="171660"/>
                </a:lnTo>
                <a:lnTo>
                  <a:pt x="341806" y="10603"/>
                </a:lnTo>
                <a:lnTo>
                  <a:pt x="333223" y="0"/>
                </a:lnTo>
                <a:lnTo>
                  <a:pt x="231237" y="0"/>
                </a:lnTo>
                <a:lnTo>
                  <a:pt x="223663" y="8583"/>
                </a:lnTo>
                <a:lnTo>
                  <a:pt x="212051" y="8583"/>
                </a:lnTo>
              </a:path>
            </a:pathLst>
          </a:custGeom>
          <a:noFill/>
          <a:ln w="19050" cap="flat" cmpd="sng">
            <a:solidFill>
              <a:srgbClr val="FFFFFF"/>
            </a:solidFill>
            <a:prstDash val="solid"/>
            <a:round/>
            <a:headEnd type="none" w="med" len="med"/>
            <a:tailEnd type="none" w="med" len="med"/>
          </a:ln>
        </p:spPr>
      </p:sp>
      <p:sp>
        <p:nvSpPr>
          <p:cNvPr id="108" name="Google Shape;108;p7"/>
          <p:cNvSpPr txBox="1">
            <a:spLocks noGrp="1"/>
          </p:cNvSpPr>
          <p:nvPr>
            <p:ph type="title"/>
          </p:nvPr>
        </p:nvSpPr>
        <p:spPr>
          <a:xfrm>
            <a:off x="715075" y="736138"/>
            <a:ext cx="77139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09" name="Google Shape;109;p7"/>
          <p:cNvSpPr txBox="1">
            <a:spLocks noGrp="1"/>
          </p:cNvSpPr>
          <p:nvPr>
            <p:ph type="subTitle" idx="2"/>
          </p:nvPr>
        </p:nvSpPr>
        <p:spPr>
          <a:xfrm>
            <a:off x="4474300" y="2451625"/>
            <a:ext cx="3510600" cy="1766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2"/>
              </a:buClr>
              <a:buSzPts val="1400"/>
              <a:buChar char="●"/>
              <a:defRPr/>
            </a:lvl1pPr>
            <a:lvl2pPr lvl="1" algn="ctr" rtl="0">
              <a:lnSpc>
                <a:spcPct val="100000"/>
              </a:lnSpc>
              <a:spcBef>
                <a:spcPts val="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endParaRPr/>
          </a:p>
        </p:txBody>
      </p:sp>
      <p:sp>
        <p:nvSpPr>
          <p:cNvPr id="110" name="Google Shape;110;p7"/>
          <p:cNvSpPr txBox="1">
            <a:spLocks noGrp="1"/>
          </p:cNvSpPr>
          <p:nvPr>
            <p:ph type="subTitle" idx="3"/>
          </p:nvPr>
        </p:nvSpPr>
        <p:spPr>
          <a:xfrm>
            <a:off x="4474300" y="1690975"/>
            <a:ext cx="3510600" cy="485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2000">
                <a:solidFill>
                  <a:schemeClr val="lt2"/>
                </a:solidFill>
                <a:latin typeface="Tomorrow SemiBold"/>
                <a:ea typeface="Tomorrow SemiBold"/>
                <a:cs typeface="Tomorrow SemiBold"/>
                <a:sym typeface="Tomorrow SemiBold"/>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11" name="Google Shape;111;p7"/>
          <p:cNvSpPr txBox="1">
            <a:spLocks noGrp="1"/>
          </p:cNvSpPr>
          <p:nvPr>
            <p:ph type="title" idx="4" hasCustomPrompt="1"/>
          </p:nvPr>
        </p:nvSpPr>
        <p:spPr>
          <a:xfrm rot="-5400000">
            <a:off x="3263575" y="3114475"/>
            <a:ext cx="1590600" cy="435600"/>
          </a:xfrm>
          <a:prstGeom prst="rect">
            <a:avLst/>
          </a:prstGeom>
        </p:spPr>
        <p:txBody>
          <a:bodyPr spcFirstLastPara="1" wrap="square" lIns="91425" tIns="91425" rIns="91425" bIns="91425" anchor="ctr" anchorCtr="0">
            <a:noAutofit/>
          </a:bodyPr>
          <a:lstStyle>
            <a:lvl1pPr lvl="0" rtl="0">
              <a:spcBef>
                <a:spcPts val="0"/>
              </a:spcBef>
              <a:spcAft>
                <a:spcPts val="0"/>
              </a:spcAft>
              <a:buSzPts val="12000"/>
              <a:buNone/>
              <a:defRPr sz="2400" b="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aption">
  <p:cSld name="CAPTION_ONLY">
    <p:bg>
      <p:bgPr>
        <a:gradFill>
          <a:gsLst>
            <a:gs pos="0">
              <a:srgbClr val="11002B"/>
            </a:gs>
            <a:gs pos="100000">
              <a:srgbClr val="210051"/>
            </a:gs>
          </a:gsLst>
          <a:lin ang="5400700" scaled="0"/>
        </a:gradFill>
        <a:effectLst/>
      </p:bgPr>
    </p:bg>
    <p:spTree>
      <p:nvGrpSpPr>
        <p:cNvPr id="1" name="Shape 141"/>
        <p:cNvGrpSpPr/>
        <p:nvPr/>
      </p:nvGrpSpPr>
      <p:grpSpPr>
        <a:xfrm>
          <a:off x="0" y="0"/>
          <a:ext cx="0" cy="0"/>
          <a:chOff x="0" y="0"/>
          <a:chExt cx="0" cy="0"/>
        </a:xfrm>
      </p:grpSpPr>
      <p:sp>
        <p:nvSpPr>
          <p:cNvPr id="142" name="Google Shape;142;p10"/>
          <p:cNvSpPr/>
          <p:nvPr/>
        </p:nvSpPr>
        <p:spPr>
          <a:xfrm>
            <a:off x="-6312" y="12625"/>
            <a:ext cx="9144000" cy="5143500"/>
          </a:xfrm>
          <a:prstGeom prst="rect">
            <a:avLst/>
          </a:prstGeom>
          <a:solidFill>
            <a:srgbClr val="320179">
              <a:alpha val="29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3" name="Google Shape;143;p10"/>
          <p:cNvPicPr preferRelativeResize="0"/>
          <p:nvPr/>
        </p:nvPicPr>
        <p:blipFill>
          <a:blip r:embed="rId2">
            <a:alphaModFix amt="38000"/>
          </a:blip>
          <a:stretch>
            <a:fillRect/>
          </a:stretch>
        </p:blipFill>
        <p:spPr>
          <a:xfrm>
            <a:off x="-6312" y="0"/>
            <a:ext cx="9144000" cy="5143500"/>
          </a:xfrm>
          <a:prstGeom prst="rect">
            <a:avLst/>
          </a:prstGeom>
          <a:noFill/>
          <a:ln>
            <a:noFill/>
          </a:ln>
        </p:spPr>
      </p:pic>
      <p:sp>
        <p:nvSpPr>
          <p:cNvPr id="144" name="Google Shape;144;p10"/>
          <p:cNvSpPr txBox="1">
            <a:spLocks noGrp="1"/>
          </p:cNvSpPr>
          <p:nvPr>
            <p:ph type="subTitle" idx="1"/>
          </p:nvPr>
        </p:nvSpPr>
        <p:spPr>
          <a:xfrm>
            <a:off x="3527875" y="317650"/>
            <a:ext cx="2088300" cy="373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100"/>
              <a:buNone/>
              <a:defRPr sz="1200">
                <a:solidFill>
                  <a:schemeClr val="lt1"/>
                </a:solidFill>
                <a:latin typeface="Tomorrow SemiBold"/>
                <a:ea typeface="Tomorrow SemiBold"/>
                <a:cs typeface="Tomorrow SemiBold"/>
                <a:sym typeface="Tomorrow SemiBold"/>
              </a:defRPr>
            </a:lvl1pPr>
            <a:lvl2pPr lvl="1" algn="ctr" rtl="0">
              <a:lnSpc>
                <a:spcPct val="100000"/>
              </a:lnSpc>
              <a:spcBef>
                <a:spcPts val="0"/>
              </a:spcBef>
              <a:spcAft>
                <a:spcPts val="0"/>
              </a:spcAft>
              <a:buSzPts val="1100"/>
              <a:buNone/>
              <a:defRPr sz="1100"/>
            </a:lvl2pPr>
            <a:lvl3pPr lvl="2" algn="ctr" rtl="0">
              <a:lnSpc>
                <a:spcPct val="100000"/>
              </a:lnSpc>
              <a:spcBef>
                <a:spcPts val="0"/>
              </a:spcBef>
              <a:spcAft>
                <a:spcPts val="0"/>
              </a:spcAft>
              <a:buSzPts val="1100"/>
              <a:buNone/>
              <a:defRPr sz="1100"/>
            </a:lvl3pPr>
            <a:lvl4pPr lvl="3" algn="ctr" rtl="0">
              <a:lnSpc>
                <a:spcPct val="100000"/>
              </a:lnSpc>
              <a:spcBef>
                <a:spcPts val="0"/>
              </a:spcBef>
              <a:spcAft>
                <a:spcPts val="0"/>
              </a:spcAft>
              <a:buSzPts val="1100"/>
              <a:buNone/>
              <a:defRPr sz="1100"/>
            </a:lvl4pPr>
            <a:lvl5pPr lvl="4" algn="ctr" rtl="0">
              <a:lnSpc>
                <a:spcPct val="100000"/>
              </a:lnSpc>
              <a:spcBef>
                <a:spcPts val="0"/>
              </a:spcBef>
              <a:spcAft>
                <a:spcPts val="0"/>
              </a:spcAft>
              <a:buSzPts val="1100"/>
              <a:buNone/>
              <a:defRPr sz="1100"/>
            </a:lvl5pPr>
            <a:lvl6pPr lvl="5" algn="ctr" rtl="0">
              <a:lnSpc>
                <a:spcPct val="100000"/>
              </a:lnSpc>
              <a:spcBef>
                <a:spcPts val="0"/>
              </a:spcBef>
              <a:spcAft>
                <a:spcPts val="0"/>
              </a:spcAft>
              <a:buSzPts val="1100"/>
              <a:buNone/>
              <a:defRPr sz="1100"/>
            </a:lvl6pPr>
            <a:lvl7pPr lvl="6" algn="ctr" rtl="0">
              <a:lnSpc>
                <a:spcPct val="100000"/>
              </a:lnSpc>
              <a:spcBef>
                <a:spcPts val="0"/>
              </a:spcBef>
              <a:spcAft>
                <a:spcPts val="0"/>
              </a:spcAft>
              <a:buSzPts val="1100"/>
              <a:buNone/>
              <a:defRPr sz="1100"/>
            </a:lvl7pPr>
            <a:lvl8pPr lvl="7" algn="ctr" rtl="0">
              <a:lnSpc>
                <a:spcPct val="100000"/>
              </a:lnSpc>
              <a:spcBef>
                <a:spcPts val="0"/>
              </a:spcBef>
              <a:spcAft>
                <a:spcPts val="0"/>
              </a:spcAft>
              <a:buSzPts val="1100"/>
              <a:buNone/>
              <a:defRPr sz="1100"/>
            </a:lvl8pPr>
            <a:lvl9pPr lvl="8" algn="ctr" rtl="0">
              <a:lnSpc>
                <a:spcPct val="100000"/>
              </a:lnSpc>
              <a:spcBef>
                <a:spcPts val="0"/>
              </a:spcBef>
              <a:spcAft>
                <a:spcPts val="0"/>
              </a:spcAft>
              <a:buSzPts val="1100"/>
              <a:buNone/>
              <a:defRPr sz="1100"/>
            </a:lvl9pPr>
          </a:lstStyle>
          <a:p>
            <a:endParaRPr/>
          </a:p>
        </p:txBody>
      </p:sp>
      <p:sp>
        <p:nvSpPr>
          <p:cNvPr id="145" name="Google Shape;145;p10"/>
          <p:cNvSpPr/>
          <p:nvPr/>
        </p:nvSpPr>
        <p:spPr>
          <a:xfrm>
            <a:off x="295800" y="295800"/>
            <a:ext cx="8552841" cy="4551563"/>
          </a:xfrm>
          <a:custGeom>
            <a:avLst/>
            <a:gdLst/>
            <a:ahLst/>
            <a:cxnLst/>
            <a:rect l="l" t="t" r="r" b="b"/>
            <a:pathLst>
              <a:path w="341806" h="182263" extrusionOk="0">
                <a:moveTo>
                  <a:pt x="128745" y="8583"/>
                </a:moveTo>
                <a:lnTo>
                  <a:pt x="117638" y="8583"/>
                </a:lnTo>
                <a:lnTo>
                  <a:pt x="109307" y="253"/>
                </a:lnTo>
                <a:lnTo>
                  <a:pt x="6564" y="253"/>
                </a:lnTo>
                <a:lnTo>
                  <a:pt x="0" y="9088"/>
                </a:lnTo>
                <a:lnTo>
                  <a:pt x="0" y="173175"/>
                </a:lnTo>
                <a:lnTo>
                  <a:pt x="9593" y="182263"/>
                </a:lnTo>
                <a:lnTo>
                  <a:pt x="333223" y="182263"/>
                </a:lnTo>
                <a:lnTo>
                  <a:pt x="341806" y="171660"/>
                </a:lnTo>
                <a:lnTo>
                  <a:pt x="341806" y="10603"/>
                </a:lnTo>
                <a:lnTo>
                  <a:pt x="333223" y="0"/>
                </a:lnTo>
                <a:lnTo>
                  <a:pt x="231237" y="0"/>
                </a:lnTo>
                <a:lnTo>
                  <a:pt x="223663" y="8583"/>
                </a:lnTo>
                <a:lnTo>
                  <a:pt x="212051" y="8583"/>
                </a:lnTo>
              </a:path>
            </a:pathLst>
          </a:custGeom>
          <a:noFill/>
          <a:ln w="19050" cap="flat" cmpd="sng">
            <a:solidFill>
              <a:srgbClr val="FFFFFF"/>
            </a:solidFill>
            <a:prstDash val="solid"/>
            <a:round/>
            <a:headEnd type="none" w="med" len="med"/>
            <a:tailEnd type="none" w="med" len="med"/>
          </a:ln>
        </p:spPr>
      </p:sp>
      <p:sp>
        <p:nvSpPr>
          <p:cNvPr id="146" name="Google Shape;146;p10"/>
          <p:cNvSpPr txBox="1">
            <a:spLocks noGrp="1"/>
          </p:cNvSpPr>
          <p:nvPr>
            <p:ph type="title"/>
          </p:nvPr>
        </p:nvSpPr>
        <p:spPr>
          <a:xfrm>
            <a:off x="691050" y="4035800"/>
            <a:ext cx="77619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pic>
        <p:nvPicPr>
          <p:cNvPr id="147" name="Google Shape;147;p10"/>
          <p:cNvPicPr preferRelativeResize="0"/>
          <p:nvPr/>
        </p:nvPicPr>
        <p:blipFill>
          <a:blip r:embed="rId3">
            <a:alphaModFix/>
          </a:blip>
          <a:stretch>
            <a:fillRect/>
          </a:stretch>
        </p:blipFill>
        <p:spPr>
          <a:xfrm>
            <a:off x="477001" y="691452"/>
            <a:ext cx="747339" cy="1316025"/>
          </a:xfrm>
          <a:prstGeom prst="rect">
            <a:avLst/>
          </a:prstGeom>
          <a:noFill/>
          <a:ln>
            <a:noFill/>
          </a:ln>
        </p:spPr>
      </p:pic>
      <p:pic>
        <p:nvPicPr>
          <p:cNvPr id="148" name="Google Shape;148;p10"/>
          <p:cNvPicPr preferRelativeResize="0"/>
          <p:nvPr/>
        </p:nvPicPr>
        <p:blipFill>
          <a:blip r:embed="rId4">
            <a:alphaModFix amt="42000"/>
          </a:blip>
          <a:stretch>
            <a:fillRect/>
          </a:stretch>
        </p:blipFill>
        <p:spPr>
          <a:xfrm>
            <a:off x="7628625" y="535000"/>
            <a:ext cx="722941" cy="753750"/>
          </a:xfrm>
          <a:prstGeom prst="rect">
            <a:avLst/>
          </a:prstGeom>
          <a:noFill/>
          <a:ln>
            <a:noFill/>
          </a:ln>
        </p:spPr>
      </p:pic>
      <p:pic>
        <p:nvPicPr>
          <p:cNvPr id="149" name="Google Shape;149;p10"/>
          <p:cNvPicPr preferRelativeResize="0"/>
          <p:nvPr/>
        </p:nvPicPr>
        <p:blipFill>
          <a:blip r:embed="rId3">
            <a:alphaModFix/>
          </a:blip>
          <a:stretch>
            <a:fillRect/>
          </a:stretch>
        </p:blipFill>
        <p:spPr>
          <a:xfrm rot="-5400000">
            <a:off x="7368386" y="3336735"/>
            <a:ext cx="921250" cy="1622275"/>
          </a:xfrm>
          <a:prstGeom prst="rect">
            <a:avLst/>
          </a:prstGeom>
          <a:noFill/>
          <a:ln>
            <a:noFill/>
          </a:ln>
        </p:spPr>
      </p:pic>
      <p:pic>
        <p:nvPicPr>
          <p:cNvPr id="150" name="Google Shape;150;p10"/>
          <p:cNvPicPr preferRelativeResize="0"/>
          <p:nvPr/>
        </p:nvPicPr>
        <p:blipFill>
          <a:blip r:embed="rId4">
            <a:alphaModFix amt="42000"/>
          </a:blip>
          <a:stretch>
            <a:fillRect/>
          </a:stretch>
        </p:blipFill>
        <p:spPr>
          <a:xfrm>
            <a:off x="477000" y="3572450"/>
            <a:ext cx="444400" cy="463350"/>
          </a:xfrm>
          <a:prstGeom prst="rect">
            <a:avLst/>
          </a:prstGeom>
          <a:noFill/>
          <a:ln>
            <a:noFill/>
          </a:ln>
        </p:spPr>
      </p:pic>
      <p:pic>
        <p:nvPicPr>
          <p:cNvPr id="151" name="Google Shape;151;p10"/>
          <p:cNvPicPr preferRelativeResize="0"/>
          <p:nvPr/>
        </p:nvPicPr>
        <p:blipFill>
          <a:blip r:embed="rId3">
            <a:alphaModFix/>
          </a:blip>
          <a:stretch>
            <a:fillRect/>
          </a:stretch>
        </p:blipFill>
        <p:spPr>
          <a:xfrm rot="-5400000">
            <a:off x="2177324" y="2936849"/>
            <a:ext cx="580600" cy="1022400"/>
          </a:xfrm>
          <a:prstGeom prst="rect">
            <a:avLst/>
          </a:prstGeom>
          <a:noFill/>
          <a:ln>
            <a:noFill/>
          </a:ln>
        </p:spPr>
      </p:pic>
      <p:pic>
        <p:nvPicPr>
          <p:cNvPr id="152" name="Google Shape;152;p10"/>
          <p:cNvPicPr preferRelativeResize="0"/>
          <p:nvPr/>
        </p:nvPicPr>
        <p:blipFill>
          <a:blip r:embed="rId4">
            <a:alphaModFix amt="42000"/>
          </a:blip>
          <a:stretch>
            <a:fillRect/>
          </a:stretch>
        </p:blipFill>
        <p:spPr>
          <a:xfrm>
            <a:off x="1425000" y="914950"/>
            <a:ext cx="358512" cy="373800"/>
          </a:xfrm>
          <a:prstGeom prst="rect">
            <a:avLst/>
          </a:prstGeom>
          <a:noFill/>
          <a:ln>
            <a:noFill/>
          </a:ln>
        </p:spPr>
      </p:pic>
      <p:pic>
        <p:nvPicPr>
          <p:cNvPr id="153" name="Google Shape;153;p10"/>
          <p:cNvPicPr preferRelativeResize="0"/>
          <p:nvPr/>
        </p:nvPicPr>
        <p:blipFill>
          <a:blip r:embed="rId4">
            <a:alphaModFix amt="42000"/>
          </a:blip>
          <a:stretch>
            <a:fillRect/>
          </a:stretch>
        </p:blipFill>
        <p:spPr>
          <a:xfrm>
            <a:off x="7017875" y="3261150"/>
            <a:ext cx="358512" cy="37380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167"/>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hree columns">
  <p:cSld name="BLANK_1_1_1_2">
    <p:bg>
      <p:bgPr>
        <a:gradFill>
          <a:gsLst>
            <a:gs pos="0">
              <a:srgbClr val="11002B"/>
            </a:gs>
            <a:gs pos="100000">
              <a:srgbClr val="210051"/>
            </a:gs>
          </a:gsLst>
          <a:lin ang="5400700" scaled="0"/>
        </a:gradFill>
        <a:effectLst/>
      </p:bgPr>
    </p:bg>
    <p:spTree>
      <p:nvGrpSpPr>
        <p:cNvPr id="1" name="Shape 368"/>
        <p:cNvGrpSpPr/>
        <p:nvPr/>
      </p:nvGrpSpPr>
      <p:grpSpPr>
        <a:xfrm>
          <a:off x="0" y="0"/>
          <a:ext cx="0" cy="0"/>
          <a:chOff x="0" y="0"/>
          <a:chExt cx="0" cy="0"/>
        </a:xfrm>
      </p:grpSpPr>
      <p:pic>
        <p:nvPicPr>
          <p:cNvPr id="369" name="Google Shape;369;p26"/>
          <p:cNvPicPr preferRelativeResize="0"/>
          <p:nvPr/>
        </p:nvPicPr>
        <p:blipFill>
          <a:blip r:embed="rId2">
            <a:alphaModFix/>
          </a:blip>
          <a:stretch>
            <a:fillRect/>
          </a:stretch>
        </p:blipFill>
        <p:spPr>
          <a:xfrm>
            <a:off x="-9" y="1"/>
            <a:ext cx="9144000" cy="5143492"/>
          </a:xfrm>
          <a:prstGeom prst="rect">
            <a:avLst/>
          </a:prstGeom>
          <a:noFill/>
          <a:ln>
            <a:noFill/>
          </a:ln>
        </p:spPr>
      </p:pic>
      <p:pic>
        <p:nvPicPr>
          <p:cNvPr id="370" name="Google Shape;370;p26"/>
          <p:cNvPicPr preferRelativeResize="0"/>
          <p:nvPr/>
        </p:nvPicPr>
        <p:blipFill>
          <a:blip r:embed="rId3">
            <a:alphaModFix amt="68000"/>
          </a:blip>
          <a:stretch>
            <a:fillRect/>
          </a:stretch>
        </p:blipFill>
        <p:spPr>
          <a:xfrm flipH="1">
            <a:off x="558600" y="234150"/>
            <a:ext cx="4863349" cy="4827600"/>
          </a:xfrm>
          <a:prstGeom prst="rect">
            <a:avLst/>
          </a:prstGeom>
          <a:noFill/>
          <a:ln>
            <a:noFill/>
          </a:ln>
        </p:spPr>
      </p:pic>
      <p:pic>
        <p:nvPicPr>
          <p:cNvPr id="371" name="Google Shape;371;p26"/>
          <p:cNvPicPr preferRelativeResize="0"/>
          <p:nvPr/>
        </p:nvPicPr>
        <p:blipFill>
          <a:blip r:embed="rId4">
            <a:alphaModFix amt="57000"/>
          </a:blip>
          <a:stretch>
            <a:fillRect/>
          </a:stretch>
        </p:blipFill>
        <p:spPr>
          <a:xfrm>
            <a:off x="6969028" y="2213397"/>
            <a:ext cx="1459872" cy="1327299"/>
          </a:xfrm>
          <a:prstGeom prst="rect">
            <a:avLst/>
          </a:prstGeom>
          <a:noFill/>
          <a:ln>
            <a:noFill/>
          </a:ln>
        </p:spPr>
      </p:pic>
      <p:pic>
        <p:nvPicPr>
          <p:cNvPr id="372" name="Google Shape;372;p26"/>
          <p:cNvPicPr preferRelativeResize="0"/>
          <p:nvPr/>
        </p:nvPicPr>
        <p:blipFill>
          <a:blip r:embed="rId5">
            <a:alphaModFix/>
          </a:blip>
          <a:stretch>
            <a:fillRect/>
          </a:stretch>
        </p:blipFill>
        <p:spPr>
          <a:xfrm rot="5400000">
            <a:off x="7297219" y="3371985"/>
            <a:ext cx="895709" cy="1577328"/>
          </a:xfrm>
          <a:prstGeom prst="rect">
            <a:avLst/>
          </a:prstGeom>
          <a:noFill/>
          <a:ln>
            <a:noFill/>
          </a:ln>
        </p:spPr>
      </p:pic>
      <p:pic>
        <p:nvPicPr>
          <p:cNvPr id="373" name="Google Shape;373;p26"/>
          <p:cNvPicPr preferRelativeResize="0"/>
          <p:nvPr/>
        </p:nvPicPr>
        <p:blipFill>
          <a:blip r:embed="rId6">
            <a:alphaModFix amt="61000"/>
          </a:blip>
          <a:stretch>
            <a:fillRect/>
          </a:stretch>
        </p:blipFill>
        <p:spPr>
          <a:xfrm>
            <a:off x="7666525" y="763300"/>
            <a:ext cx="549289" cy="572700"/>
          </a:xfrm>
          <a:prstGeom prst="rect">
            <a:avLst/>
          </a:prstGeom>
          <a:noFill/>
          <a:ln>
            <a:noFill/>
          </a:ln>
        </p:spPr>
      </p:pic>
      <p:pic>
        <p:nvPicPr>
          <p:cNvPr id="374" name="Google Shape;374;p26"/>
          <p:cNvPicPr preferRelativeResize="0"/>
          <p:nvPr/>
        </p:nvPicPr>
        <p:blipFill>
          <a:blip r:embed="rId5">
            <a:alphaModFix/>
          </a:blip>
          <a:stretch>
            <a:fillRect/>
          </a:stretch>
        </p:blipFill>
        <p:spPr>
          <a:xfrm rot="-5400000">
            <a:off x="848269" y="194185"/>
            <a:ext cx="895709" cy="1577328"/>
          </a:xfrm>
          <a:prstGeom prst="rect">
            <a:avLst/>
          </a:prstGeom>
          <a:noFill/>
          <a:ln>
            <a:noFill/>
          </a:ln>
        </p:spPr>
      </p:pic>
      <p:pic>
        <p:nvPicPr>
          <p:cNvPr id="375" name="Google Shape;375;p26"/>
          <p:cNvPicPr preferRelativeResize="0"/>
          <p:nvPr/>
        </p:nvPicPr>
        <p:blipFill>
          <a:blip r:embed="rId6">
            <a:alphaModFix amt="61000"/>
          </a:blip>
          <a:stretch>
            <a:fillRect/>
          </a:stretch>
        </p:blipFill>
        <p:spPr>
          <a:xfrm>
            <a:off x="588150" y="3978400"/>
            <a:ext cx="349599" cy="364500"/>
          </a:xfrm>
          <a:prstGeom prst="rect">
            <a:avLst/>
          </a:prstGeom>
          <a:noFill/>
          <a:ln>
            <a:noFill/>
          </a:ln>
        </p:spPr>
      </p:pic>
      <p:pic>
        <p:nvPicPr>
          <p:cNvPr id="376" name="Google Shape;376;p26"/>
          <p:cNvPicPr preferRelativeResize="0"/>
          <p:nvPr/>
        </p:nvPicPr>
        <p:blipFill>
          <a:blip r:embed="rId6">
            <a:alphaModFix amt="61000"/>
          </a:blip>
          <a:stretch>
            <a:fillRect/>
          </a:stretch>
        </p:blipFill>
        <p:spPr>
          <a:xfrm>
            <a:off x="1359025" y="1958825"/>
            <a:ext cx="244168" cy="254575"/>
          </a:xfrm>
          <a:prstGeom prst="rect">
            <a:avLst/>
          </a:prstGeom>
          <a:noFill/>
          <a:ln>
            <a:noFill/>
          </a:ln>
        </p:spPr>
      </p:pic>
      <p:pic>
        <p:nvPicPr>
          <p:cNvPr id="377" name="Google Shape;377;p26"/>
          <p:cNvPicPr preferRelativeResize="0"/>
          <p:nvPr/>
        </p:nvPicPr>
        <p:blipFill>
          <a:blip r:embed="rId6">
            <a:alphaModFix amt="61000"/>
          </a:blip>
          <a:stretch>
            <a:fillRect/>
          </a:stretch>
        </p:blipFill>
        <p:spPr>
          <a:xfrm>
            <a:off x="8206300" y="3540700"/>
            <a:ext cx="349599" cy="364500"/>
          </a:xfrm>
          <a:prstGeom prst="rect">
            <a:avLst/>
          </a:prstGeom>
          <a:noFill/>
          <a:ln>
            <a:noFill/>
          </a:ln>
        </p:spPr>
      </p:pic>
      <p:sp>
        <p:nvSpPr>
          <p:cNvPr id="378" name="Google Shape;378;p26"/>
          <p:cNvSpPr txBox="1">
            <a:spLocks noGrp="1"/>
          </p:cNvSpPr>
          <p:nvPr>
            <p:ph type="title"/>
          </p:nvPr>
        </p:nvSpPr>
        <p:spPr>
          <a:xfrm>
            <a:off x="1879375" y="1222013"/>
            <a:ext cx="23364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79" name="Google Shape;379;p26"/>
          <p:cNvSpPr txBox="1">
            <a:spLocks noGrp="1"/>
          </p:cNvSpPr>
          <p:nvPr>
            <p:ph type="subTitle" idx="1"/>
          </p:nvPr>
        </p:nvSpPr>
        <p:spPr>
          <a:xfrm>
            <a:off x="3527875" y="317650"/>
            <a:ext cx="2088300" cy="373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100"/>
              <a:buNone/>
              <a:defRPr sz="1200">
                <a:solidFill>
                  <a:schemeClr val="lt1"/>
                </a:solidFill>
                <a:latin typeface="Tomorrow SemiBold"/>
                <a:ea typeface="Tomorrow SemiBold"/>
                <a:cs typeface="Tomorrow SemiBold"/>
                <a:sym typeface="Tomorrow SemiBold"/>
              </a:defRPr>
            </a:lvl1pPr>
            <a:lvl2pPr lvl="1" algn="ctr" rtl="0">
              <a:lnSpc>
                <a:spcPct val="100000"/>
              </a:lnSpc>
              <a:spcBef>
                <a:spcPts val="0"/>
              </a:spcBef>
              <a:spcAft>
                <a:spcPts val="0"/>
              </a:spcAft>
              <a:buSzPts val="1100"/>
              <a:buNone/>
              <a:defRPr sz="1100"/>
            </a:lvl2pPr>
            <a:lvl3pPr lvl="2" algn="ctr" rtl="0">
              <a:lnSpc>
                <a:spcPct val="100000"/>
              </a:lnSpc>
              <a:spcBef>
                <a:spcPts val="0"/>
              </a:spcBef>
              <a:spcAft>
                <a:spcPts val="0"/>
              </a:spcAft>
              <a:buSzPts val="1100"/>
              <a:buNone/>
              <a:defRPr sz="1100"/>
            </a:lvl3pPr>
            <a:lvl4pPr lvl="3" algn="ctr" rtl="0">
              <a:lnSpc>
                <a:spcPct val="100000"/>
              </a:lnSpc>
              <a:spcBef>
                <a:spcPts val="0"/>
              </a:spcBef>
              <a:spcAft>
                <a:spcPts val="0"/>
              </a:spcAft>
              <a:buSzPts val="1100"/>
              <a:buNone/>
              <a:defRPr sz="1100"/>
            </a:lvl4pPr>
            <a:lvl5pPr lvl="4" algn="ctr" rtl="0">
              <a:lnSpc>
                <a:spcPct val="100000"/>
              </a:lnSpc>
              <a:spcBef>
                <a:spcPts val="0"/>
              </a:spcBef>
              <a:spcAft>
                <a:spcPts val="0"/>
              </a:spcAft>
              <a:buSzPts val="1100"/>
              <a:buNone/>
              <a:defRPr sz="1100"/>
            </a:lvl5pPr>
            <a:lvl6pPr lvl="5" algn="ctr" rtl="0">
              <a:lnSpc>
                <a:spcPct val="100000"/>
              </a:lnSpc>
              <a:spcBef>
                <a:spcPts val="0"/>
              </a:spcBef>
              <a:spcAft>
                <a:spcPts val="0"/>
              </a:spcAft>
              <a:buSzPts val="1100"/>
              <a:buNone/>
              <a:defRPr sz="1100"/>
            </a:lvl6pPr>
            <a:lvl7pPr lvl="6" algn="ctr" rtl="0">
              <a:lnSpc>
                <a:spcPct val="100000"/>
              </a:lnSpc>
              <a:spcBef>
                <a:spcPts val="0"/>
              </a:spcBef>
              <a:spcAft>
                <a:spcPts val="0"/>
              </a:spcAft>
              <a:buSzPts val="1100"/>
              <a:buNone/>
              <a:defRPr sz="1100"/>
            </a:lvl7pPr>
            <a:lvl8pPr lvl="7" algn="ctr" rtl="0">
              <a:lnSpc>
                <a:spcPct val="100000"/>
              </a:lnSpc>
              <a:spcBef>
                <a:spcPts val="0"/>
              </a:spcBef>
              <a:spcAft>
                <a:spcPts val="0"/>
              </a:spcAft>
              <a:buSzPts val="1100"/>
              <a:buNone/>
              <a:defRPr sz="1100"/>
            </a:lvl8pPr>
            <a:lvl9pPr lvl="8" algn="ctr" rtl="0">
              <a:lnSpc>
                <a:spcPct val="100000"/>
              </a:lnSpc>
              <a:spcBef>
                <a:spcPts val="0"/>
              </a:spcBef>
              <a:spcAft>
                <a:spcPts val="0"/>
              </a:spcAft>
              <a:buSzPts val="1100"/>
              <a:buNone/>
              <a:defRPr sz="1100"/>
            </a:lvl9pPr>
          </a:lstStyle>
          <a:p>
            <a:endParaRPr/>
          </a:p>
        </p:txBody>
      </p:sp>
      <p:sp>
        <p:nvSpPr>
          <p:cNvPr id="380" name="Google Shape;380;p26"/>
          <p:cNvSpPr/>
          <p:nvPr/>
        </p:nvSpPr>
        <p:spPr>
          <a:xfrm>
            <a:off x="295800" y="295800"/>
            <a:ext cx="8552841" cy="4551563"/>
          </a:xfrm>
          <a:custGeom>
            <a:avLst/>
            <a:gdLst/>
            <a:ahLst/>
            <a:cxnLst/>
            <a:rect l="l" t="t" r="r" b="b"/>
            <a:pathLst>
              <a:path w="341806" h="182263" extrusionOk="0">
                <a:moveTo>
                  <a:pt x="128745" y="8583"/>
                </a:moveTo>
                <a:lnTo>
                  <a:pt x="117638" y="8583"/>
                </a:lnTo>
                <a:lnTo>
                  <a:pt x="109307" y="253"/>
                </a:lnTo>
                <a:lnTo>
                  <a:pt x="6564" y="253"/>
                </a:lnTo>
                <a:lnTo>
                  <a:pt x="0" y="9088"/>
                </a:lnTo>
                <a:lnTo>
                  <a:pt x="0" y="173175"/>
                </a:lnTo>
                <a:lnTo>
                  <a:pt x="9593" y="182263"/>
                </a:lnTo>
                <a:lnTo>
                  <a:pt x="333223" y="182263"/>
                </a:lnTo>
                <a:lnTo>
                  <a:pt x="341806" y="171660"/>
                </a:lnTo>
                <a:lnTo>
                  <a:pt x="341806" y="10603"/>
                </a:lnTo>
                <a:lnTo>
                  <a:pt x="333223" y="0"/>
                </a:lnTo>
                <a:lnTo>
                  <a:pt x="231237" y="0"/>
                </a:lnTo>
                <a:lnTo>
                  <a:pt x="223663" y="8583"/>
                </a:lnTo>
                <a:lnTo>
                  <a:pt x="212051" y="8583"/>
                </a:lnTo>
              </a:path>
            </a:pathLst>
          </a:custGeom>
          <a:noFill/>
          <a:ln w="19050" cap="flat" cmpd="sng">
            <a:solidFill>
              <a:srgbClr val="FFFFFF"/>
            </a:solidFill>
            <a:prstDash val="solid"/>
            <a:round/>
            <a:headEnd type="none" w="med" len="med"/>
            <a:tailEnd type="none" w="med" len="med"/>
          </a:ln>
        </p:spPr>
      </p:sp>
      <p:sp>
        <p:nvSpPr>
          <p:cNvPr id="381" name="Google Shape;381;p26"/>
          <p:cNvSpPr txBox="1">
            <a:spLocks noGrp="1"/>
          </p:cNvSpPr>
          <p:nvPr>
            <p:ph type="title" idx="2"/>
          </p:nvPr>
        </p:nvSpPr>
        <p:spPr>
          <a:xfrm>
            <a:off x="5042825" y="1188863"/>
            <a:ext cx="22218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000">
                <a:solidFill>
                  <a:srgbClr val="7EEEF3"/>
                </a:solidFill>
                <a:latin typeface="Tomorrow SemiBold"/>
                <a:ea typeface="Tomorrow SemiBold"/>
                <a:cs typeface="Tomorrow SemiBold"/>
                <a:sym typeface="Tomorrow SemiBold"/>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82" name="Google Shape;382;p26"/>
          <p:cNvSpPr txBox="1">
            <a:spLocks noGrp="1"/>
          </p:cNvSpPr>
          <p:nvPr>
            <p:ph type="subTitle" idx="3"/>
          </p:nvPr>
        </p:nvSpPr>
        <p:spPr>
          <a:xfrm>
            <a:off x="5042825" y="1739908"/>
            <a:ext cx="2221800" cy="852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83" name="Google Shape;383;p26"/>
          <p:cNvSpPr txBox="1">
            <a:spLocks noGrp="1"/>
          </p:cNvSpPr>
          <p:nvPr>
            <p:ph type="title" idx="4"/>
          </p:nvPr>
        </p:nvSpPr>
        <p:spPr>
          <a:xfrm>
            <a:off x="1879375" y="2836513"/>
            <a:ext cx="22218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000">
                <a:solidFill>
                  <a:srgbClr val="7EEEF3"/>
                </a:solidFill>
                <a:latin typeface="Tomorrow SemiBold"/>
                <a:ea typeface="Tomorrow SemiBold"/>
                <a:cs typeface="Tomorrow SemiBold"/>
                <a:sym typeface="Tomorrow SemiBold"/>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84" name="Google Shape;384;p26"/>
          <p:cNvSpPr txBox="1">
            <a:spLocks noGrp="1"/>
          </p:cNvSpPr>
          <p:nvPr>
            <p:ph type="subTitle" idx="5"/>
          </p:nvPr>
        </p:nvSpPr>
        <p:spPr>
          <a:xfrm>
            <a:off x="1879375" y="3386776"/>
            <a:ext cx="2221800" cy="852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85" name="Google Shape;385;p26"/>
          <p:cNvSpPr txBox="1">
            <a:spLocks noGrp="1"/>
          </p:cNvSpPr>
          <p:nvPr>
            <p:ph type="title" idx="6"/>
          </p:nvPr>
        </p:nvSpPr>
        <p:spPr>
          <a:xfrm>
            <a:off x="5042825" y="2836513"/>
            <a:ext cx="22218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000">
                <a:solidFill>
                  <a:srgbClr val="7EEEF3"/>
                </a:solidFill>
                <a:latin typeface="Tomorrow SemiBold"/>
                <a:ea typeface="Tomorrow SemiBold"/>
                <a:cs typeface="Tomorrow SemiBold"/>
                <a:sym typeface="Tomorrow SemiBold"/>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86" name="Google Shape;386;p26"/>
          <p:cNvSpPr txBox="1">
            <a:spLocks noGrp="1"/>
          </p:cNvSpPr>
          <p:nvPr>
            <p:ph type="subTitle" idx="7"/>
          </p:nvPr>
        </p:nvSpPr>
        <p:spPr>
          <a:xfrm>
            <a:off x="5042825" y="3386776"/>
            <a:ext cx="2221800" cy="852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four columns">
  <p:cSld name="BLANK_1_1_1_1">
    <p:bg>
      <p:bgPr>
        <a:gradFill>
          <a:gsLst>
            <a:gs pos="0">
              <a:srgbClr val="11002B"/>
            </a:gs>
            <a:gs pos="100000">
              <a:srgbClr val="210051"/>
            </a:gs>
          </a:gsLst>
          <a:lin ang="8099331" scaled="0"/>
        </a:gradFill>
        <a:effectLst/>
      </p:bgPr>
    </p:bg>
    <p:spTree>
      <p:nvGrpSpPr>
        <p:cNvPr id="1" name="Shape 387"/>
        <p:cNvGrpSpPr/>
        <p:nvPr/>
      </p:nvGrpSpPr>
      <p:grpSpPr>
        <a:xfrm>
          <a:off x="0" y="0"/>
          <a:ext cx="0" cy="0"/>
          <a:chOff x="0" y="0"/>
          <a:chExt cx="0" cy="0"/>
        </a:xfrm>
      </p:grpSpPr>
      <p:pic>
        <p:nvPicPr>
          <p:cNvPr id="388" name="Google Shape;388;p27"/>
          <p:cNvPicPr preferRelativeResize="0"/>
          <p:nvPr/>
        </p:nvPicPr>
        <p:blipFill>
          <a:blip r:embed="rId2">
            <a:alphaModFix/>
          </a:blip>
          <a:stretch>
            <a:fillRect/>
          </a:stretch>
        </p:blipFill>
        <p:spPr>
          <a:xfrm>
            <a:off x="-9" y="1"/>
            <a:ext cx="9144000" cy="5143492"/>
          </a:xfrm>
          <a:prstGeom prst="rect">
            <a:avLst/>
          </a:prstGeom>
          <a:noFill/>
          <a:ln>
            <a:noFill/>
          </a:ln>
        </p:spPr>
      </p:pic>
      <p:pic>
        <p:nvPicPr>
          <p:cNvPr id="389" name="Google Shape;389;p27"/>
          <p:cNvPicPr preferRelativeResize="0"/>
          <p:nvPr/>
        </p:nvPicPr>
        <p:blipFill>
          <a:blip r:embed="rId3">
            <a:alphaModFix amt="60000"/>
          </a:blip>
          <a:stretch>
            <a:fillRect/>
          </a:stretch>
        </p:blipFill>
        <p:spPr>
          <a:xfrm rot="10800000" flipH="1">
            <a:off x="6790675" y="2992876"/>
            <a:ext cx="2258099" cy="1904600"/>
          </a:xfrm>
          <a:prstGeom prst="rect">
            <a:avLst/>
          </a:prstGeom>
          <a:noFill/>
          <a:ln>
            <a:noFill/>
          </a:ln>
        </p:spPr>
      </p:pic>
      <p:pic>
        <p:nvPicPr>
          <p:cNvPr id="390" name="Google Shape;390;p27"/>
          <p:cNvPicPr preferRelativeResize="0"/>
          <p:nvPr/>
        </p:nvPicPr>
        <p:blipFill>
          <a:blip r:embed="rId4">
            <a:alphaModFix/>
          </a:blip>
          <a:stretch>
            <a:fillRect/>
          </a:stretch>
        </p:blipFill>
        <p:spPr>
          <a:xfrm>
            <a:off x="527575" y="995250"/>
            <a:ext cx="2022076" cy="2062176"/>
          </a:xfrm>
          <a:prstGeom prst="rect">
            <a:avLst/>
          </a:prstGeom>
          <a:noFill/>
          <a:ln>
            <a:noFill/>
          </a:ln>
        </p:spPr>
      </p:pic>
      <p:pic>
        <p:nvPicPr>
          <p:cNvPr id="391" name="Google Shape;391;p27"/>
          <p:cNvPicPr preferRelativeResize="0"/>
          <p:nvPr/>
        </p:nvPicPr>
        <p:blipFill>
          <a:blip r:embed="rId5">
            <a:alphaModFix/>
          </a:blip>
          <a:stretch>
            <a:fillRect/>
          </a:stretch>
        </p:blipFill>
        <p:spPr>
          <a:xfrm rot="10800000">
            <a:off x="6569874" y="-640724"/>
            <a:ext cx="1843426" cy="1770899"/>
          </a:xfrm>
          <a:prstGeom prst="rect">
            <a:avLst/>
          </a:prstGeom>
          <a:noFill/>
          <a:ln>
            <a:noFill/>
          </a:ln>
        </p:spPr>
      </p:pic>
      <p:pic>
        <p:nvPicPr>
          <p:cNvPr id="392" name="Google Shape;392;p27"/>
          <p:cNvPicPr preferRelativeResize="0"/>
          <p:nvPr/>
        </p:nvPicPr>
        <p:blipFill>
          <a:blip r:embed="rId6">
            <a:alphaModFix/>
          </a:blip>
          <a:stretch>
            <a:fillRect/>
          </a:stretch>
        </p:blipFill>
        <p:spPr>
          <a:xfrm rot="-5400000">
            <a:off x="868382" y="189135"/>
            <a:ext cx="895709" cy="1577328"/>
          </a:xfrm>
          <a:prstGeom prst="rect">
            <a:avLst/>
          </a:prstGeom>
          <a:noFill/>
          <a:ln>
            <a:noFill/>
          </a:ln>
        </p:spPr>
      </p:pic>
      <p:pic>
        <p:nvPicPr>
          <p:cNvPr id="393" name="Google Shape;393;p27"/>
          <p:cNvPicPr preferRelativeResize="0"/>
          <p:nvPr/>
        </p:nvPicPr>
        <p:blipFill>
          <a:blip r:embed="rId7">
            <a:alphaModFix amt="61000"/>
          </a:blip>
          <a:stretch>
            <a:fillRect/>
          </a:stretch>
        </p:blipFill>
        <p:spPr>
          <a:xfrm>
            <a:off x="8007275" y="995250"/>
            <a:ext cx="524450" cy="546800"/>
          </a:xfrm>
          <a:prstGeom prst="rect">
            <a:avLst/>
          </a:prstGeom>
          <a:noFill/>
          <a:ln>
            <a:noFill/>
          </a:ln>
        </p:spPr>
      </p:pic>
      <p:pic>
        <p:nvPicPr>
          <p:cNvPr id="394" name="Google Shape;394;p27"/>
          <p:cNvPicPr preferRelativeResize="0"/>
          <p:nvPr/>
        </p:nvPicPr>
        <p:blipFill>
          <a:blip r:embed="rId6">
            <a:alphaModFix/>
          </a:blip>
          <a:stretch>
            <a:fillRect/>
          </a:stretch>
        </p:blipFill>
        <p:spPr>
          <a:xfrm rot="10800000">
            <a:off x="464482" y="3156510"/>
            <a:ext cx="895709" cy="1577328"/>
          </a:xfrm>
          <a:prstGeom prst="rect">
            <a:avLst/>
          </a:prstGeom>
          <a:noFill/>
          <a:ln>
            <a:noFill/>
          </a:ln>
        </p:spPr>
      </p:pic>
      <p:pic>
        <p:nvPicPr>
          <p:cNvPr id="395" name="Google Shape;395;p27"/>
          <p:cNvPicPr preferRelativeResize="0"/>
          <p:nvPr/>
        </p:nvPicPr>
        <p:blipFill>
          <a:blip r:embed="rId6">
            <a:alphaModFix/>
          </a:blip>
          <a:stretch>
            <a:fillRect/>
          </a:stretch>
        </p:blipFill>
        <p:spPr>
          <a:xfrm rot="5400000">
            <a:off x="4125619" y="1084847"/>
            <a:ext cx="895709" cy="1577328"/>
          </a:xfrm>
          <a:prstGeom prst="rect">
            <a:avLst/>
          </a:prstGeom>
          <a:noFill/>
          <a:ln>
            <a:noFill/>
          </a:ln>
        </p:spPr>
      </p:pic>
      <p:pic>
        <p:nvPicPr>
          <p:cNvPr id="396" name="Google Shape;396;p27"/>
          <p:cNvPicPr preferRelativeResize="0"/>
          <p:nvPr/>
        </p:nvPicPr>
        <p:blipFill>
          <a:blip r:embed="rId7">
            <a:alphaModFix amt="61000"/>
          </a:blip>
          <a:stretch>
            <a:fillRect/>
          </a:stretch>
        </p:blipFill>
        <p:spPr>
          <a:xfrm>
            <a:off x="535838" y="3270150"/>
            <a:ext cx="358521" cy="373800"/>
          </a:xfrm>
          <a:prstGeom prst="rect">
            <a:avLst/>
          </a:prstGeom>
          <a:noFill/>
          <a:ln>
            <a:noFill/>
          </a:ln>
        </p:spPr>
      </p:pic>
      <p:pic>
        <p:nvPicPr>
          <p:cNvPr id="397" name="Google Shape;397;p27"/>
          <p:cNvPicPr preferRelativeResize="0"/>
          <p:nvPr/>
        </p:nvPicPr>
        <p:blipFill>
          <a:blip r:embed="rId7">
            <a:alphaModFix amt="61000"/>
          </a:blip>
          <a:stretch>
            <a:fillRect/>
          </a:stretch>
        </p:blipFill>
        <p:spPr>
          <a:xfrm>
            <a:off x="8249638" y="4246400"/>
            <a:ext cx="358521" cy="373800"/>
          </a:xfrm>
          <a:prstGeom prst="rect">
            <a:avLst/>
          </a:prstGeom>
          <a:noFill/>
          <a:ln>
            <a:noFill/>
          </a:ln>
        </p:spPr>
      </p:pic>
      <p:pic>
        <p:nvPicPr>
          <p:cNvPr id="398" name="Google Shape;398;p27"/>
          <p:cNvPicPr preferRelativeResize="0"/>
          <p:nvPr/>
        </p:nvPicPr>
        <p:blipFill>
          <a:blip r:embed="rId7">
            <a:alphaModFix amt="61000"/>
          </a:blip>
          <a:stretch>
            <a:fillRect/>
          </a:stretch>
        </p:blipFill>
        <p:spPr>
          <a:xfrm>
            <a:off x="3527878" y="1571450"/>
            <a:ext cx="464957" cy="484800"/>
          </a:xfrm>
          <a:prstGeom prst="rect">
            <a:avLst/>
          </a:prstGeom>
          <a:noFill/>
          <a:ln>
            <a:noFill/>
          </a:ln>
        </p:spPr>
      </p:pic>
      <p:sp>
        <p:nvSpPr>
          <p:cNvPr id="399" name="Google Shape;399;p27"/>
          <p:cNvSpPr/>
          <p:nvPr/>
        </p:nvSpPr>
        <p:spPr>
          <a:xfrm>
            <a:off x="295800" y="295800"/>
            <a:ext cx="8552841" cy="4551563"/>
          </a:xfrm>
          <a:custGeom>
            <a:avLst/>
            <a:gdLst/>
            <a:ahLst/>
            <a:cxnLst/>
            <a:rect l="l" t="t" r="r" b="b"/>
            <a:pathLst>
              <a:path w="341806" h="182263" extrusionOk="0">
                <a:moveTo>
                  <a:pt x="128745" y="8583"/>
                </a:moveTo>
                <a:lnTo>
                  <a:pt x="117638" y="8583"/>
                </a:lnTo>
                <a:lnTo>
                  <a:pt x="109307" y="253"/>
                </a:lnTo>
                <a:lnTo>
                  <a:pt x="6564" y="253"/>
                </a:lnTo>
                <a:lnTo>
                  <a:pt x="0" y="9088"/>
                </a:lnTo>
                <a:lnTo>
                  <a:pt x="0" y="173175"/>
                </a:lnTo>
                <a:lnTo>
                  <a:pt x="9593" y="182263"/>
                </a:lnTo>
                <a:lnTo>
                  <a:pt x="333223" y="182263"/>
                </a:lnTo>
                <a:lnTo>
                  <a:pt x="341806" y="171660"/>
                </a:lnTo>
                <a:lnTo>
                  <a:pt x="341806" y="10603"/>
                </a:lnTo>
                <a:lnTo>
                  <a:pt x="333223" y="0"/>
                </a:lnTo>
                <a:lnTo>
                  <a:pt x="231237" y="0"/>
                </a:lnTo>
                <a:lnTo>
                  <a:pt x="223663" y="8583"/>
                </a:lnTo>
                <a:lnTo>
                  <a:pt x="212051" y="8583"/>
                </a:lnTo>
              </a:path>
            </a:pathLst>
          </a:custGeom>
          <a:noFill/>
          <a:ln w="19050" cap="flat" cmpd="sng">
            <a:solidFill>
              <a:srgbClr val="FFFFFF"/>
            </a:solidFill>
            <a:prstDash val="solid"/>
            <a:round/>
            <a:headEnd type="none" w="med" len="med"/>
            <a:tailEnd type="none" w="med" len="med"/>
          </a:ln>
        </p:spPr>
      </p:sp>
      <p:sp>
        <p:nvSpPr>
          <p:cNvPr id="400" name="Google Shape;400;p27"/>
          <p:cNvSpPr txBox="1">
            <a:spLocks noGrp="1"/>
          </p:cNvSpPr>
          <p:nvPr>
            <p:ph type="subTitle" idx="1"/>
          </p:nvPr>
        </p:nvSpPr>
        <p:spPr>
          <a:xfrm>
            <a:off x="3527875" y="317650"/>
            <a:ext cx="2088300" cy="373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100"/>
              <a:buNone/>
              <a:defRPr sz="1200">
                <a:solidFill>
                  <a:schemeClr val="lt1"/>
                </a:solidFill>
                <a:latin typeface="Tomorrow SemiBold"/>
                <a:ea typeface="Tomorrow SemiBold"/>
                <a:cs typeface="Tomorrow SemiBold"/>
                <a:sym typeface="Tomorrow SemiBold"/>
              </a:defRPr>
            </a:lvl1pPr>
            <a:lvl2pPr lvl="1" algn="ctr" rtl="0">
              <a:lnSpc>
                <a:spcPct val="100000"/>
              </a:lnSpc>
              <a:spcBef>
                <a:spcPts val="0"/>
              </a:spcBef>
              <a:spcAft>
                <a:spcPts val="0"/>
              </a:spcAft>
              <a:buSzPts val="1100"/>
              <a:buNone/>
              <a:defRPr sz="1100"/>
            </a:lvl2pPr>
            <a:lvl3pPr lvl="2" algn="ctr" rtl="0">
              <a:lnSpc>
                <a:spcPct val="100000"/>
              </a:lnSpc>
              <a:spcBef>
                <a:spcPts val="0"/>
              </a:spcBef>
              <a:spcAft>
                <a:spcPts val="0"/>
              </a:spcAft>
              <a:buSzPts val="1100"/>
              <a:buNone/>
              <a:defRPr sz="1100"/>
            </a:lvl3pPr>
            <a:lvl4pPr lvl="3" algn="ctr" rtl="0">
              <a:lnSpc>
                <a:spcPct val="100000"/>
              </a:lnSpc>
              <a:spcBef>
                <a:spcPts val="0"/>
              </a:spcBef>
              <a:spcAft>
                <a:spcPts val="0"/>
              </a:spcAft>
              <a:buSzPts val="1100"/>
              <a:buNone/>
              <a:defRPr sz="1100"/>
            </a:lvl4pPr>
            <a:lvl5pPr lvl="4" algn="ctr" rtl="0">
              <a:lnSpc>
                <a:spcPct val="100000"/>
              </a:lnSpc>
              <a:spcBef>
                <a:spcPts val="0"/>
              </a:spcBef>
              <a:spcAft>
                <a:spcPts val="0"/>
              </a:spcAft>
              <a:buSzPts val="1100"/>
              <a:buNone/>
              <a:defRPr sz="1100"/>
            </a:lvl5pPr>
            <a:lvl6pPr lvl="5" algn="ctr" rtl="0">
              <a:lnSpc>
                <a:spcPct val="100000"/>
              </a:lnSpc>
              <a:spcBef>
                <a:spcPts val="0"/>
              </a:spcBef>
              <a:spcAft>
                <a:spcPts val="0"/>
              </a:spcAft>
              <a:buSzPts val="1100"/>
              <a:buNone/>
              <a:defRPr sz="1100"/>
            </a:lvl6pPr>
            <a:lvl7pPr lvl="6" algn="ctr" rtl="0">
              <a:lnSpc>
                <a:spcPct val="100000"/>
              </a:lnSpc>
              <a:spcBef>
                <a:spcPts val="0"/>
              </a:spcBef>
              <a:spcAft>
                <a:spcPts val="0"/>
              </a:spcAft>
              <a:buSzPts val="1100"/>
              <a:buNone/>
              <a:defRPr sz="1100"/>
            </a:lvl7pPr>
            <a:lvl8pPr lvl="7" algn="ctr" rtl="0">
              <a:lnSpc>
                <a:spcPct val="100000"/>
              </a:lnSpc>
              <a:spcBef>
                <a:spcPts val="0"/>
              </a:spcBef>
              <a:spcAft>
                <a:spcPts val="0"/>
              </a:spcAft>
              <a:buSzPts val="1100"/>
              <a:buNone/>
              <a:defRPr sz="1100"/>
            </a:lvl8pPr>
            <a:lvl9pPr lvl="8" algn="ctr" rtl="0">
              <a:lnSpc>
                <a:spcPct val="100000"/>
              </a:lnSpc>
              <a:spcBef>
                <a:spcPts val="0"/>
              </a:spcBef>
              <a:spcAft>
                <a:spcPts val="0"/>
              </a:spcAft>
              <a:buSzPts val="1100"/>
              <a:buNone/>
              <a:defRPr sz="1100"/>
            </a:lvl9pPr>
          </a:lstStyle>
          <a:p>
            <a:endParaRPr/>
          </a:p>
        </p:txBody>
      </p:sp>
      <p:sp>
        <p:nvSpPr>
          <p:cNvPr id="401" name="Google Shape;401;p27"/>
          <p:cNvSpPr txBox="1">
            <a:spLocks noGrp="1"/>
          </p:cNvSpPr>
          <p:nvPr>
            <p:ph type="title"/>
          </p:nvPr>
        </p:nvSpPr>
        <p:spPr>
          <a:xfrm>
            <a:off x="715075" y="691450"/>
            <a:ext cx="77139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02" name="Google Shape;402;p27"/>
          <p:cNvSpPr txBox="1">
            <a:spLocks noGrp="1"/>
          </p:cNvSpPr>
          <p:nvPr>
            <p:ph type="title" idx="2"/>
          </p:nvPr>
        </p:nvSpPr>
        <p:spPr>
          <a:xfrm>
            <a:off x="733651" y="1682850"/>
            <a:ext cx="2358900" cy="5277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500"/>
              <a:buNone/>
              <a:defRPr sz="2000">
                <a:solidFill>
                  <a:srgbClr val="7EEEF3"/>
                </a:solidFill>
                <a:latin typeface="Tomorrow SemiBold"/>
                <a:ea typeface="Tomorrow SemiBold"/>
                <a:cs typeface="Tomorrow SemiBold"/>
                <a:sym typeface="Tomorrow SemiBold"/>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403" name="Google Shape;403;p27"/>
          <p:cNvSpPr txBox="1">
            <a:spLocks noGrp="1"/>
          </p:cNvSpPr>
          <p:nvPr>
            <p:ph type="subTitle" idx="3"/>
          </p:nvPr>
        </p:nvSpPr>
        <p:spPr>
          <a:xfrm>
            <a:off x="733651" y="2293825"/>
            <a:ext cx="2358900" cy="4848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04" name="Google Shape;404;p27"/>
          <p:cNvSpPr txBox="1">
            <a:spLocks noGrp="1"/>
          </p:cNvSpPr>
          <p:nvPr>
            <p:ph type="title" idx="4"/>
          </p:nvPr>
        </p:nvSpPr>
        <p:spPr>
          <a:xfrm>
            <a:off x="6054399" y="1682850"/>
            <a:ext cx="23589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000">
                <a:solidFill>
                  <a:srgbClr val="7EEEF3"/>
                </a:solidFill>
                <a:latin typeface="Tomorrow SemiBold"/>
                <a:ea typeface="Tomorrow SemiBold"/>
                <a:cs typeface="Tomorrow SemiBold"/>
                <a:sym typeface="Tomorrow SemiBold"/>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405" name="Google Shape;405;p27"/>
          <p:cNvSpPr txBox="1">
            <a:spLocks noGrp="1"/>
          </p:cNvSpPr>
          <p:nvPr>
            <p:ph type="subTitle" idx="5"/>
          </p:nvPr>
        </p:nvSpPr>
        <p:spPr>
          <a:xfrm>
            <a:off x="6054399" y="2293825"/>
            <a:ext cx="23589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06" name="Google Shape;406;p27"/>
          <p:cNvSpPr txBox="1">
            <a:spLocks noGrp="1"/>
          </p:cNvSpPr>
          <p:nvPr>
            <p:ph type="title" idx="6"/>
          </p:nvPr>
        </p:nvSpPr>
        <p:spPr>
          <a:xfrm>
            <a:off x="733651" y="3116250"/>
            <a:ext cx="2358900" cy="5277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500"/>
              <a:buNone/>
              <a:defRPr sz="2000">
                <a:solidFill>
                  <a:srgbClr val="7EEEF3"/>
                </a:solidFill>
                <a:latin typeface="Tomorrow SemiBold"/>
                <a:ea typeface="Tomorrow SemiBold"/>
                <a:cs typeface="Tomorrow SemiBold"/>
                <a:sym typeface="Tomorrow SemiBold"/>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407" name="Google Shape;407;p27"/>
          <p:cNvSpPr txBox="1">
            <a:spLocks noGrp="1"/>
          </p:cNvSpPr>
          <p:nvPr>
            <p:ph type="subTitle" idx="7"/>
          </p:nvPr>
        </p:nvSpPr>
        <p:spPr>
          <a:xfrm>
            <a:off x="733651" y="3724850"/>
            <a:ext cx="2358900" cy="4848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08" name="Google Shape;408;p27"/>
          <p:cNvSpPr txBox="1">
            <a:spLocks noGrp="1"/>
          </p:cNvSpPr>
          <p:nvPr>
            <p:ph type="title" idx="8"/>
          </p:nvPr>
        </p:nvSpPr>
        <p:spPr>
          <a:xfrm>
            <a:off x="6054399" y="3116250"/>
            <a:ext cx="23589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000">
                <a:solidFill>
                  <a:srgbClr val="7EEEF3"/>
                </a:solidFill>
                <a:latin typeface="Tomorrow SemiBold"/>
                <a:ea typeface="Tomorrow SemiBold"/>
                <a:cs typeface="Tomorrow SemiBold"/>
                <a:sym typeface="Tomorrow SemiBold"/>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409" name="Google Shape;409;p27"/>
          <p:cNvSpPr txBox="1">
            <a:spLocks noGrp="1"/>
          </p:cNvSpPr>
          <p:nvPr>
            <p:ph type="subTitle" idx="9"/>
          </p:nvPr>
        </p:nvSpPr>
        <p:spPr>
          <a:xfrm>
            <a:off x="6054399" y="3724850"/>
            <a:ext cx="23589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p:cSld name="BLANK_1_1_1_1_1_1_1">
    <p:bg>
      <p:bgPr>
        <a:gradFill>
          <a:gsLst>
            <a:gs pos="0">
              <a:srgbClr val="11002B"/>
            </a:gs>
            <a:gs pos="100000">
              <a:srgbClr val="210051"/>
            </a:gs>
          </a:gsLst>
          <a:lin ang="8099331" scaled="0"/>
        </a:gradFill>
        <a:effectLst/>
      </p:bgPr>
    </p:bg>
    <p:spTree>
      <p:nvGrpSpPr>
        <p:cNvPr id="1" name="Shape 472"/>
        <p:cNvGrpSpPr/>
        <p:nvPr/>
      </p:nvGrpSpPr>
      <p:grpSpPr>
        <a:xfrm>
          <a:off x="0" y="0"/>
          <a:ext cx="0" cy="0"/>
          <a:chOff x="0" y="0"/>
          <a:chExt cx="0" cy="0"/>
        </a:xfrm>
      </p:grpSpPr>
      <p:pic>
        <p:nvPicPr>
          <p:cNvPr id="473" name="Google Shape;473;p31"/>
          <p:cNvPicPr preferRelativeResize="0"/>
          <p:nvPr/>
        </p:nvPicPr>
        <p:blipFill>
          <a:blip r:embed="rId2">
            <a:alphaModFix amt="56000"/>
          </a:blip>
          <a:stretch>
            <a:fillRect/>
          </a:stretch>
        </p:blipFill>
        <p:spPr>
          <a:xfrm>
            <a:off x="295800" y="948476"/>
            <a:ext cx="3495975" cy="3468976"/>
          </a:xfrm>
          <a:prstGeom prst="rect">
            <a:avLst/>
          </a:prstGeom>
          <a:noFill/>
          <a:ln>
            <a:noFill/>
          </a:ln>
        </p:spPr>
      </p:pic>
      <p:pic>
        <p:nvPicPr>
          <p:cNvPr id="474" name="Google Shape;474;p31"/>
          <p:cNvPicPr preferRelativeResize="0"/>
          <p:nvPr/>
        </p:nvPicPr>
        <p:blipFill>
          <a:blip r:embed="rId3">
            <a:alphaModFix/>
          </a:blip>
          <a:stretch>
            <a:fillRect/>
          </a:stretch>
        </p:blipFill>
        <p:spPr>
          <a:xfrm>
            <a:off x="-9" y="1"/>
            <a:ext cx="9144000" cy="5143492"/>
          </a:xfrm>
          <a:prstGeom prst="rect">
            <a:avLst/>
          </a:prstGeom>
          <a:noFill/>
          <a:ln>
            <a:noFill/>
          </a:ln>
        </p:spPr>
      </p:pic>
      <p:sp>
        <p:nvSpPr>
          <p:cNvPr id="475" name="Google Shape;475;p31"/>
          <p:cNvSpPr txBox="1">
            <a:spLocks noGrp="1"/>
          </p:cNvSpPr>
          <p:nvPr>
            <p:ph type="subTitle" idx="1"/>
          </p:nvPr>
        </p:nvSpPr>
        <p:spPr>
          <a:xfrm>
            <a:off x="3527875" y="317650"/>
            <a:ext cx="2088300" cy="373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100"/>
              <a:buNone/>
              <a:defRPr sz="1200">
                <a:solidFill>
                  <a:schemeClr val="lt1"/>
                </a:solidFill>
                <a:latin typeface="Tomorrow SemiBold"/>
                <a:ea typeface="Tomorrow SemiBold"/>
                <a:cs typeface="Tomorrow SemiBold"/>
                <a:sym typeface="Tomorrow SemiBold"/>
              </a:defRPr>
            </a:lvl1pPr>
            <a:lvl2pPr lvl="1" algn="ctr" rtl="0">
              <a:lnSpc>
                <a:spcPct val="100000"/>
              </a:lnSpc>
              <a:spcBef>
                <a:spcPts val="0"/>
              </a:spcBef>
              <a:spcAft>
                <a:spcPts val="0"/>
              </a:spcAft>
              <a:buSzPts val="1100"/>
              <a:buNone/>
              <a:defRPr sz="1100"/>
            </a:lvl2pPr>
            <a:lvl3pPr lvl="2" algn="ctr" rtl="0">
              <a:lnSpc>
                <a:spcPct val="100000"/>
              </a:lnSpc>
              <a:spcBef>
                <a:spcPts val="0"/>
              </a:spcBef>
              <a:spcAft>
                <a:spcPts val="0"/>
              </a:spcAft>
              <a:buSzPts val="1100"/>
              <a:buNone/>
              <a:defRPr sz="1100"/>
            </a:lvl3pPr>
            <a:lvl4pPr lvl="3" algn="ctr" rtl="0">
              <a:lnSpc>
                <a:spcPct val="100000"/>
              </a:lnSpc>
              <a:spcBef>
                <a:spcPts val="0"/>
              </a:spcBef>
              <a:spcAft>
                <a:spcPts val="0"/>
              </a:spcAft>
              <a:buSzPts val="1100"/>
              <a:buNone/>
              <a:defRPr sz="1100"/>
            </a:lvl4pPr>
            <a:lvl5pPr lvl="4" algn="ctr" rtl="0">
              <a:lnSpc>
                <a:spcPct val="100000"/>
              </a:lnSpc>
              <a:spcBef>
                <a:spcPts val="0"/>
              </a:spcBef>
              <a:spcAft>
                <a:spcPts val="0"/>
              </a:spcAft>
              <a:buSzPts val="1100"/>
              <a:buNone/>
              <a:defRPr sz="1100"/>
            </a:lvl5pPr>
            <a:lvl6pPr lvl="5" algn="ctr" rtl="0">
              <a:lnSpc>
                <a:spcPct val="100000"/>
              </a:lnSpc>
              <a:spcBef>
                <a:spcPts val="0"/>
              </a:spcBef>
              <a:spcAft>
                <a:spcPts val="0"/>
              </a:spcAft>
              <a:buSzPts val="1100"/>
              <a:buNone/>
              <a:defRPr sz="1100"/>
            </a:lvl6pPr>
            <a:lvl7pPr lvl="6" algn="ctr" rtl="0">
              <a:lnSpc>
                <a:spcPct val="100000"/>
              </a:lnSpc>
              <a:spcBef>
                <a:spcPts val="0"/>
              </a:spcBef>
              <a:spcAft>
                <a:spcPts val="0"/>
              </a:spcAft>
              <a:buSzPts val="1100"/>
              <a:buNone/>
              <a:defRPr sz="1100"/>
            </a:lvl7pPr>
            <a:lvl8pPr lvl="7" algn="ctr" rtl="0">
              <a:lnSpc>
                <a:spcPct val="100000"/>
              </a:lnSpc>
              <a:spcBef>
                <a:spcPts val="0"/>
              </a:spcBef>
              <a:spcAft>
                <a:spcPts val="0"/>
              </a:spcAft>
              <a:buSzPts val="1100"/>
              <a:buNone/>
              <a:defRPr sz="1100"/>
            </a:lvl8pPr>
            <a:lvl9pPr lvl="8" algn="ctr" rtl="0">
              <a:lnSpc>
                <a:spcPct val="100000"/>
              </a:lnSpc>
              <a:spcBef>
                <a:spcPts val="0"/>
              </a:spcBef>
              <a:spcAft>
                <a:spcPts val="0"/>
              </a:spcAft>
              <a:buSzPts val="1100"/>
              <a:buNone/>
              <a:defRPr sz="1100"/>
            </a:lvl9pPr>
          </a:lstStyle>
          <a:p>
            <a:endParaRPr/>
          </a:p>
        </p:txBody>
      </p:sp>
      <p:sp>
        <p:nvSpPr>
          <p:cNvPr id="476" name="Google Shape;476;p31"/>
          <p:cNvSpPr/>
          <p:nvPr/>
        </p:nvSpPr>
        <p:spPr>
          <a:xfrm>
            <a:off x="295800" y="295800"/>
            <a:ext cx="8552841" cy="4551563"/>
          </a:xfrm>
          <a:custGeom>
            <a:avLst/>
            <a:gdLst/>
            <a:ahLst/>
            <a:cxnLst/>
            <a:rect l="l" t="t" r="r" b="b"/>
            <a:pathLst>
              <a:path w="341806" h="182263" extrusionOk="0">
                <a:moveTo>
                  <a:pt x="128745" y="8583"/>
                </a:moveTo>
                <a:lnTo>
                  <a:pt x="117638" y="8583"/>
                </a:lnTo>
                <a:lnTo>
                  <a:pt x="109307" y="253"/>
                </a:lnTo>
                <a:lnTo>
                  <a:pt x="6564" y="253"/>
                </a:lnTo>
                <a:lnTo>
                  <a:pt x="0" y="9088"/>
                </a:lnTo>
                <a:lnTo>
                  <a:pt x="0" y="173175"/>
                </a:lnTo>
                <a:lnTo>
                  <a:pt x="9593" y="182263"/>
                </a:lnTo>
                <a:lnTo>
                  <a:pt x="333223" y="182263"/>
                </a:lnTo>
                <a:lnTo>
                  <a:pt x="341806" y="171660"/>
                </a:lnTo>
                <a:lnTo>
                  <a:pt x="341806" y="10603"/>
                </a:lnTo>
                <a:lnTo>
                  <a:pt x="333223" y="0"/>
                </a:lnTo>
                <a:lnTo>
                  <a:pt x="231237" y="0"/>
                </a:lnTo>
                <a:lnTo>
                  <a:pt x="223663" y="8583"/>
                </a:lnTo>
                <a:lnTo>
                  <a:pt x="212051" y="8583"/>
                </a:lnTo>
              </a:path>
            </a:pathLst>
          </a:custGeom>
          <a:noFill/>
          <a:ln w="19050" cap="flat" cmpd="sng">
            <a:solidFill>
              <a:srgbClr val="FFFFFF"/>
            </a:solidFill>
            <a:prstDash val="solid"/>
            <a:round/>
            <a:headEnd type="none" w="med" len="med"/>
            <a:tailEnd type="none" w="med" len="med"/>
          </a:ln>
        </p:spPr>
      </p:sp>
      <p:pic>
        <p:nvPicPr>
          <p:cNvPr id="477" name="Google Shape;477;p31"/>
          <p:cNvPicPr preferRelativeResize="0"/>
          <p:nvPr/>
        </p:nvPicPr>
        <p:blipFill>
          <a:blip r:embed="rId4">
            <a:alphaModFix/>
          </a:blip>
          <a:stretch>
            <a:fillRect/>
          </a:stretch>
        </p:blipFill>
        <p:spPr>
          <a:xfrm rot="-5400000">
            <a:off x="940138" y="68039"/>
            <a:ext cx="1084475" cy="1909750"/>
          </a:xfrm>
          <a:prstGeom prst="rect">
            <a:avLst/>
          </a:prstGeom>
          <a:noFill/>
          <a:ln>
            <a:noFill/>
          </a:ln>
        </p:spPr>
      </p:pic>
      <p:pic>
        <p:nvPicPr>
          <p:cNvPr id="478" name="Google Shape;478;p31"/>
          <p:cNvPicPr preferRelativeResize="0"/>
          <p:nvPr/>
        </p:nvPicPr>
        <p:blipFill>
          <a:blip r:embed="rId5">
            <a:alphaModFix amt="61000"/>
          </a:blip>
          <a:stretch>
            <a:fillRect/>
          </a:stretch>
        </p:blipFill>
        <p:spPr>
          <a:xfrm>
            <a:off x="477000" y="1145850"/>
            <a:ext cx="607975" cy="633875"/>
          </a:xfrm>
          <a:prstGeom prst="rect">
            <a:avLst/>
          </a:prstGeom>
          <a:noFill/>
          <a:ln>
            <a:noFill/>
          </a:ln>
        </p:spPr>
      </p:pic>
      <p:pic>
        <p:nvPicPr>
          <p:cNvPr id="479" name="Google Shape;479;p31"/>
          <p:cNvPicPr preferRelativeResize="0"/>
          <p:nvPr/>
        </p:nvPicPr>
        <p:blipFill>
          <a:blip r:embed="rId6">
            <a:alphaModFix amt="18000"/>
          </a:blip>
          <a:stretch>
            <a:fillRect/>
          </a:stretch>
        </p:blipFill>
        <p:spPr>
          <a:xfrm rot="-998339">
            <a:off x="6178178" y="3288211"/>
            <a:ext cx="2857470" cy="1174654"/>
          </a:xfrm>
          <a:prstGeom prst="rect">
            <a:avLst/>
          </a:prstGeom>
          <a:noFill/>
          <a:ln>
            <a:noFill/>
          </a:ln>
        </p:spPr>
      </p:pic>
      <p:pic>
        <p:nvPicPr>
          <p:cNvPr id="480" name="Google Shape;480;p31"/>
          <p:cNvPicPr preferRelativeResize="0"/>
          <p:nvPr/>
        </p:nvPicPr>
        <p:blipFill>
          <a:blip r:embed="rId7">
            <a:alphaModFix amt="83000"/>
          </a:blip>
          <a:stretch>
            <a:fillRect/>
          </a:stretch>
        </p:blipFill>
        <p:spPr>
          <a:xfrm rot="10800000" flipH="1">
            <a:off x="7268901" y="396150"/>
            <a:ext cx="1327301" cy="1327301"/>
          </a:xfrm>
          <a:prstGeom prst="rect">
            <a:avLst/>
          </a:prstGeom>
          <a:noFill/>
          <a:ln>
            <a:noFill/>
          </a:ln>
        </p:spPr>
      </p:pic>
      <p:pic>
        <p:nvPicPr>
          <p:cNvPr id="481" name="Google Shape;481;p31"/>
          <p:cNvPicPr preferRelativeResize="0"/>
          <p:nvPr/>
        </p:nvPicPr>
        <p:blipFill>
          <a:blip r:embed="rId4">
            <a:alphaModFix/>
          </a:blip>
          <a:stretch>
            <a:fillRect/>
          </a:stretch>
        </p:blipFill>
        <p:spPr>
          <a:xfrm>
            <a:off x="7390300" y="2698739"/>
            <a:ext cx="1084475" cy="1909750"/>
          </a:xfrm>
          <a:prstGeom prst="rect">
            <a:avLst/>
          </a:prstGeom>
          <a:noFill/>
          <a:ln>
            <a:noFill/>
          </a:ln>
        </p:spPr>
      </p:pic>
      <p:pic>
        <p:nvPicPr>
          <p:cNvPr id="482" name="Google Shape;482;p31"/>
          <p:cNvPicPr preferRelativeResize="0"/>
          <p:nvPr/>
        </p:nvPicPr>
        <p:blipFill>
          <a:blip r:embed="rId4">
            <a:alphaModFix/>
          </a:blip>
          <a:stretch>
            <a:fillRect/>
          </a:stretch>
        </p:blipFill>
        <p:spPr>
          <a:xfrm rot="5400000">
            <a:off x="2216175" y="3027864"/>
            <a:ext cx="1084475" cy="1909750"/>
          </a:xfrm>
          <a:prstGeom prst="rect">
            <a:avLst/>
          </a:prstGeom>
          <a:noFill/>
          <a:ln>
            <a:noFill/>
          </a:ln>
        </p:spPr>
      </p:pic>
      <p:pic>
        <p:nvPicPr>
          <p:cNvPr id="483" name="Google Shape;483;p31"/>
          <p:cNvPicPr preferRelativeResize="0"/>
          <p:nvPr/>
        </p:nvPicPr>
        <p:blipFill>
          <a:blip r:embed="rId5">
            <a:alphaModFix amt="61000"/>
          </a:blip>
          <a:stretch>
            <a:fillRect/>
          </a:stretch>
        </p:blipFill>
        <p:spPr>
          <a:xfrm>
            <a:off x="5837725" y="3955170"/>
            <a:ext cx="358527" cy="373800"/>
          </a:xfrm>
          <a:prstGeom prst="rect">
            <a:avLst/>
          </a:prstGeom>
          <a:noFill/>
          <a:ln>
            <a:noFill/>
          </a:ln>
        </p:spPr>
      </p:pic>
      <p:pic>
        <p:nvPicPr>
          <p:cNvPr id="484" name="Google Shape;484;p31"/>
          <p:cNvPicPr preferRelativeResize="0"/>
          <p:nvPr/>
        </p:nvPicPr>
        <p:blipFill>
          <a:blip r:embed="rId5">
            <a:alphaModFix amt="61000"/>
          </a:blip>
          <a:stretch>
            <a:fillRect/>
          </a:stretch>
        </p:blipFill>
        <p:spPr>
          <a:xfrm>
            <a:off x="6570750" y="574670"/>
            <a:ext cx="358527" cy="37380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1">
  <p:cSld name="BLANK_1_1_1_1_1_1_1_1">
    <p:bg>
      <p:bgPr>
        <a:gradFill>
          <a:gsLst>
            <a:gs pos="0">
              <a:srgbClr val="11002B"/>
            </a:gs>
            <a:gs pos="100000">
              <a:srgbClr val="210051"/>
            </a:gs>
          </a:gsLst>
          <a:lin ang="5400700" scaled="0"/>
        </a:gradFill>
        <a:effectLst/>
      </p:bgPr>
    </p:bg>
    <p:spTree>
      <p:nvGrpSpPr>
        <p:cNvPr id="1" name="Shape 485"/>
        <p:cNvGrpSpPr/>
        <p:nvPr/>
      </p:nvGrpSpPr>
      <p:grpSpPr>
        <a:xfrm>
          <a:off x="0" y="0"/>
          <a:ext cx="0" cy="0"/>
          <a:chOff x="0" y="0"/>
          <a:chExt cx="0" cy="0"/>
        </a:xfrm>
      </p:grpSpPr>
      <p:pic>
        <p:nvPicPr>
          <p:cNvPr id="486" name="Google Shape;486;p32"/>
          <p:cNvPicPr preferRelativeResize="0"/>
          <p:nvPr/>
        </p:nvPicPr>
        <p:blipFill>
          <a:blip r:embed="rId2">
            <a:alphaModFix/>
          </a:blip>
          <a:stretch>
            <a:fillRect/>
          </a:stretch>
        </p:blipFill>
        <p:spPr>
          <a:xfrm>
            <a:off x="-9" y="1"/>
            <a:ext cx="9144000" cy="5143492"/>
          </a:xfrm>
          <a:prstGeom prst="rect">
            <a:avLst/>
          </a:prstGeom>
          <a:noFill/>
          <a:ln>
            <a:noFill/>
          </a:ln>
        </p:spPr>
      </p:pic>
      <p:pic>
        <p:nvPicPr>
          <p:cNvPr id="487" name="Google Shape;487;p32"/>
          <p:cNvPicPr preferRelativeResize="0"/>
          <p:nvPr/>
        </p:nvPicPr>
        <p:blipFill>
          <a:blip r:embed="rId3">
            <a:alphaModFix amt="58999"/>
          </a:blip>
          <a:stretch>
            <a:fillRect/>
          </a:stretch>
        </p:blipFill>
        <p:spPr>
          <a:xfrm>
            <a:off x="-221700" y="2660038"/>
            <a:ext cx="4754175" cy="3896924"/>
          </a:xfrm>
          <a:prstGeom prst="rect">
            <a:avLst/>
          </a:prstGeom>
          <a:noFill/>
          <a:ln>
            <a:noFill/>
          </a:ln>
        </p:spPr>
      </p:pic>
      <p:sp>
        <p:nvSpPr>
          <p:cNvPr id="488" name="Google Shape;488;p32"/>
          <p:cNvSpPr txBox="1">
            <a:spLocks noGrp="1"/>
          </p:cNvSpPr>
          <p:nvPr>
            <p:ph type="subTitle" idx="1"/>
          </p:nvPr>
        </p:nvSpPr>
        <p:spPr>
          <a:xfrm>
            <a:off x="3527875" y="317650"/>
            <a:ext cx="2088300" cy="373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100"/>
              <a:buNone/>
              <a:defRPr sz="1200">
                <a:solidFill>
                  <a:schemeClr val="lt1"/>
                </a:solidFill>
                <a:latin typeface="Tomorrow SemiBold"/>
                <a:ea typeface="Tomorrow SemiBold"/>
                <a:cs typeface="Tomorrow SemiBold"/>
                <a:sym typeface="Tomorrow SemiBold"/>
              </a:defRPr>
            </a:lvl1pPr>
            <a:lvl2pPr lvl="1" algn="ctr" rtl="0">
              <a:lnSpc>
                <a:spcPct val="100000"/>
              </a:lnSpc>
              <a:spcBef>
                <a:spcPts val="0"/>
              </a:spcBef>
              <a:spcAft>
                <a:spcPts val="0"/>
              </a:spcAft>
              <a:buSzPts val="1100"/>
              <a:buNone/>
              <a:defRPr sz="1100"/>
            </a:lvl2pPr>
            <a:lvl3pPr lvl="2" algn="ctr" rtl="0">
              <a:lnSpc>
                <a:spcPct val="100000"/>
              </a:lnSpc>
              <a:spcBef>
                <a:spcPts val="0"/>
              </a:spcBef>
              <a:spcAft>
                <a:spcPts val="0"/>
              </a:spcAft>
              <a:buSzPts val="1100"/>
              <a:buNone/>
              <a:defRPr sz="1100"/>
            </a:lvl3pPr>
            <a:lvl4pPr lvl="3" algn="ctr" rtl="0">
              <a:lnSpc>
                <a:spcPct val="100000"/>
              </a:lnSpc>
              <a:spcBef>
                <a:spcPts val="0"/>
              </a:spcBef>
              <a:spcAft>
                <a:spcPts val="0"/>
              </a:spcAft>
              <a:buSzPts val="1100"/>
              <a:buNone/>
              <a:defRPr sz="1100"/>
            </a:lvl4pPr>
            <a:lvl5pPr lvl="4" algn="ctr" rtl="0">
              <a:lnSpc>
                <a:spcPct val="100000"/>
              </a:lnSpc>
              <a:spcBef>
                <a:spcPts val="0"/>
              </a:spcBef>
              <a:spcAft>
                <a:spcPts val="0"/>
              </a:spcAft>
              <a:buSzPts val="1100"/>
              <a:buNone/>
              <a:defRPr sz="1100"/>
            </a:lvl5pPr>
            <a:lvl6pPr lvl="5" algn="ctr" rtl="0">
              <a:lnSpc>
                <a:spcPct val="100000"/>
              </a:lnSpc>
              <a:spcBef>
                <a:spcPts val="0"/>
              </a:spcBef>
              <a:spcAft>
                <a:spcPts val="0"/>
              </a:spcAft>
              <a:buSzPts val="1100"/>
              <a:buNone/>
              <a:defRPr sz="1100"/>
            </a:lvl6pPr>
            <a:lvl7pPr lvl="6" algn="ctr" rtl="0">
              <a:lnSpc>
                <a:spcPct val="100000"/>
              </a:lnSpc>
              <a:spcBef>
                <a:spcPts val="0"/>
              </a:spcBef>
              <a:spcAft>
                <a:spcPts val="0"/>
              </a:spcAft>
              <a:buSzPts val="1100"/>
              <a:buNone/>
              <a:defRPr sz="1100"/>
            </a:lvl7pPr>
            <a:lvl8pPr lvl="7" algn="ctr" rtl="0">
              <a:lnSpc>
                <a:spcPct val="100000"/>
              </a:lnSpc>
              <a:spcBef>
                <a:spcPts val="0"/>
              </a:spcBef>
              <a:spcAft>
                <a:spcPts val="0"/>
              </a:spcAft>
              <a:buSzPts val="1100"/>
              <a:buNone/>
              <a:defRPr sz="1100"/>
            </a:lvl8pPr>
            <a:lvl9pPr lvl="8" algn="ctr" rtl="0">
              <a:lnSpc>
                <a:spcPct val="100000"/>
              </a:lnSpc>
              <a:spcBef>
                <a:spcPts val="0"/>
              </a:spcBef>
              <a:spcAft>
                <a:spcPts val="0"/>
              </a:spcAft>
              <a:buSzPts val="1100"/>
              <a:buNone/>
              <a:defRPr sz="1100"/>
            </a:lvl9pPr>
          </a:lstStyle>
          <a:p>
            <a:endParaRPr/>
          </a:p>
        </p:txBody>
      </p:sp>
      <p:sp>
        <p:nvSpPr>
          <p:cNvPr id="489" name="Google Shape;489;p32"/>
          <p:cNvSpPr/>
          <p:nvPr/>
        </p:nvSpPr>
        <p:spPr>
          <a:xfrm>
            <a:off x="295800" y="295800"/>
            <a:ext cx="8552841" cy="4551563"/>
          </a:xfrm>
          <a:custGeom>
            <a:avLst/>
            <a:gdLst/>
            <a:ahLst/>
            <a:cxnLst/>
            <a:rect l="l" t="t" r="r" b="b"/>
            <a:pathLst>
              <a:path w="341806" h="182263" extrusionOk="0">
                <a:moveTo>
                  <a:pt x="128745" y="8583"/>
                </a:moveTo>
                <a:lnTo>
                  <a:pt x="117638" y="8583"/>
                </a:lnTo>
                <a:lnTo>
                  <a:pt x="109307" y="253"/>
                </a:lnTo>
                <a:lnTo>
                  <a:pt x="6564" y="253"/>
                </a:lnTo>
                <a:lnTo>
                  <a:pt x="0" y="9088"/>
                </a:lnTo>
                <a:lnTo>
                  <a:pt x="0" y="173175"/>
                </a:lnTo>
                <a:lnTo>
                  <a:pt x="9593" y="182263"/>
                </a:lnTo>
                <a:lnTo>
                  <a:pt x="333223" y="182263"/>
                </a:lnTo>
                <a:lnTo>
                  <a:pt x="341806" y="171660"/>
                </a:lnTo>
                <a:lnTo>
                  <a:pt x="341806" y="10603"/>
                </a:lnTo>
                <a:lnTo>
                  <a:pt x="333223" y="0"/>
                </a:lnTo>
                <a:lnTo>
                  <a:pt x="231237" y="0"/>
                </a:lnTo>
                <a:lnTo>
                  <a:pt x="223663" y="8583"/>
                </a:lnTo>
                <a:lnTo>
                  <a:pt x="212051" y="8583"/>
                </a:lnTo>
              </a:path>
            </a:pathLst>
          </a:custGeom>
          <a:noFill/>
          <a:ln w="19050" cap="flat" cmpd="sng">
            <a:solidFill>
              <a:srgbClr val="FFFFFF"/>
            </a:solidFill>
            <a:prstDash val="solid"/>
            <a:round/>
            <a:headEnd type="none" w="med" len="med"/>
            <a:tailEnd type="none" w="med" len="med"/>
          </a:ln>
        </p:spPr>
      </p:sp>
      <p:pic>
        <p:nvPicPr>
          <p:cNvPr id="490" name="Google Shape;490;p32"/>
          <p:cNvPicPr preferRelativeResize="0"/>
          <p:nvPr/>
        </p:nvPicPr>
        <p:blipFill>
          <a:blip r:embed="rId4">
            <a:alphaModFix amt="56000"/>
          </a:blip>
          <a:stretch>
            <a:fillRect/>
          </a:stretch>
        </p:blipFill>
        <p:spPr>
          <a:xfrm>
            <a:off x="1856850" y="1303275"/>
            <a:ext cx="5211523" cy="2931474"/>
          </a:xfrm>
          <a:prstGeom prst="rect">
            <a:avLst/>
          </a:prstGeom>
          <a:noFill/>
          <a:ln>
            <a:noFill/>
          </a:ln>
        </p:spPr>
      </p:pic>
      <p:pic>
        <p:nvPicPr>
          <p:cNvPr id="491" name="Google Shape;491;p32"/>
          <p:cNvPicPr preferRelativeResize="0"/>
          <p:nvPr/>
        </p:nvPicPr>
        <p:blipFill>
          <a:blip r:embed="rId5">
            <a:alphaModFix amt="62000"/>
          </a:blip>
          <a:stretch>
            <a:fillRect/>
          </a:stretch>
        </p:blipFill>
        <p:spPr>
          <a:xfrm>
            <a:off x="1856850" y="1011650"/>
            <a:ext cx="850050" cy="772849"/>
          </a:xfrm>
          <a:prstGeom prst="rect">
            <a:avLst/>
          </a:prstGeom>
          <a:noFill/>
          <a:ln>
            <a:noFill/>
          </a:ln>
        </p:spPr>
      </p:pic>
      <p:pic>
        <p:nvPicPr>
          <p:cNvPr id="492" name="Google Shape;492;p32"/>
          <p:cNvPicPr preferRelativeResize="0"/>
          <p:nvPr/>
        </p:nvPicPr>
        <p:blipFill>
          <a:blip r:embed="rId6">
            <a:alphaModFix/>
          </a:blip>
          <a:stretch>
            <a:fillRect/>
          </a:stretch>
        </p:blipFill>
        <p:spPr>
          <a:xfrm>
            <a:off x="6572274" y="3063800"/>
            <a:ext cx="1856625" cy="1783574"/>
          </a:xfrm>
          <a:prstGeom prst="rect">
            <a:avLst/>
          </a:prstGeom>
          <a:noFill/>
          <a:ln>
            <a:noFill/>
          </a:ln>
        </p:spPr>
      </p:pic>
      <p:pic>
        <p:nvPicPr>
          <p:cNvPr id="493" name="Google Shape;493;p32"/>
          <p:cNvPicPr preferRelativeResize="0"/>
          <p:nvPr/>
        </p:nvPicPr>
        <p:blipFill>
          <a:blip r:embed="rId7">
            <a:alphaModFix/>
          </a:blip>
          <a:stretch>
            <a:fillRect/>
          </a:stretch>
        </p:blipFill>
        <p:spPr>
          <a:xfrm rot="10800000">
            <a:off x="485738" y="571001"/>
            <a:ext cx="1084475" cy="1909750"/>
          </a:xfrm>
          <a:prstGeom prst="rect">
            <a:avLst/>
          </a:prstGeom>
          <a:noFill/>
          <a:ln>
            <a:noFill/>
          </a:ln>
        </p:spPr>
      </p:pic>
      <p:pic>
        <p:nvPicPr>
          <p:cNvPr id="494" name="Google Shape;494;p32"/>
          <p:cNvPicPr preferRelativeResize="0"/>
          <p:nvPr/>
        </p:nvPicPr>
        <p:blipFill>
          <a:blip r:embed="rId8">
            <a:alphaModFix amt="61000"/>
          </a:blip>
          <a:stretch>
            <a:fillRect/>
          </a:stretch>
        </p:blipFill>
        <p:spPr>
          <a:xfrm>
            <a:off x="5387000" y="1208950"/>
            <a:ext cx="607975" cy="633875"/>
          </a:xfrm>
          <a:prstGeom prst="rect">
            <a:avLst/>
          </a:prstGeom>
          <a:noFill/>
          <a:ln>
            <a:noFill/>
          </a:ln>
        </p:spPr>
      </p:pic>
      <p:pic>
        <p:nvPicPr>
          <p:cNvPr id="495" name="Google Shape;495;p32"/>
          <p:cNvPicPr preferRelativeResize="0"/>
          <p:nvPr/>
        </p:nvPicPr>
        <p:blipFill>
          <a:blip r:embed="rId7">
            <a:alphaModFix/>
          </a:blip>
          <a:stretch>
            <a:fillRect/>
          </a:stretch>
        </p:blipFill>
        <p:spPr>
          <a:xfrm>
            <a:off x="7416213" y="1842814"/>
            <a:ext cx="1084475" cy="1909750"/>
          </a:xfrm>
          <a:prstGeom prst="rect">
            <a:avLst/>
          </a:prstGeom>
          <a:noFill/>
          <a:ln>
            <a:noFill/>
          </a:ln>
        </p:spPr>
      </p:pic>
      <p:pic>
        <p:nvPicPr>
          <p:cNvPr id="496" name="Google Shape;496;p32"/>
          <p:cNvPicPr preferRelativeResize="0"/>
          <p:nvPr/>
        </p:nvPicPr>
        <p:blipFill>
          <a:blip r:embed="rId7">
            <a:alphaModFix/>
          </a:blip>
          <a:stretch>
            <a:fillRect/>
          </a:stretch>
        </p:blipFill>
        <p:spPr>
          <a:xfrm rot="5400000">
            <a:off x="1869263" y="3111389"/>
            <a:ext cx="1084475" cy="190975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3500"/>
              <a:buFont typeface="Jockey One"/>
              <a:buNone/>
              <a:defRPr sz="3500">
                <a:solidFill>
                  <a:schemeClr val="dk2"/>
                </a:solidFill>
                <a:latin typeface="Jockey One"/>
                <a:ea typeface="Jockey One"/>
                <a:cs typeface="Jockey One"/>
                <a:sym typeface="Jockey One"/>
              </a:defRPr>
            </a:lvl1pPr>
            <a:lvl2pPr lvl="1" rtl="0">
              <a:spcBef>
                <a:spcPts val="0"/>
              </a:spcBef>
              <a:spcAft>
                <a:spcPts val="0"/>
              </a:spcAft>
              <a:buClr>
                <a:schemeClr val="dk2"/>
              </a:buClr>
              <a:buSzPts val="3500"/>
              <a:buFont typeface="Jockey One"/>
              <a:buNone/>
              <a:defRPr sz="3500">
                <a:solidFill>
                  <a:schemeClr val="dk2"/>
                </a:solidFill>
                <a:latin typeface="Jockey One"/>
                <a:ea typeface="Jockey One"/>
                <a:cs typeface="Jockey One"/>
                <a:sym typeface="Jockey One"/>
              </a:defRPr>
            </a:lvl2pPr>
            <a:lvl3pPr lvl="2" rtl="0">
              <a:spcBef>
                <a:spcPts val="0"/>
              </a:spcBef>
              <a:spcAft>
                <a:spcPts val="0"/>
              </a:spcAft>
              <a:buClr>
                <a:schemeClr val="dk2"/>
              </a:buClr>
              <a:buSzPts val="3500"/>
              <a:buFont typeface="Jockey One"/>
              <a:buNone/>
              <a:defRPr sz="3500">
                <a:solidFill>
                  <a:schemeClr val="dk2"/>
                </a:solidFill>
                <a:latin typeface="Jockey One"/>
                <a:ea typeface="Jockey One"/>
                <a:cs typeface="Jockey One"/>
                <a:sym typeface="Jockey One"/>
              </a:defRPr>
            </a:lvl3pPr>
            <a:lvl4pPr lvl="3" rtl="0">
              <a:spcBef>
                <a:spcPts val="0"/>
              </a:spcBef>
              <a:spcAft>
                <a:spcPts val="0"/>
              </a:spcAft>
              <a:buClr>
                <a:schemeClr val="dk2"/>
              </a:buClr>
              <a:buSzPts val="3500"/>
              <a:buFont typeface="Jockey One"/>
              <a:buNone/>
              <a:defRPr sz="3500">
                <a:solidFill>
                  <a:schemeClr val="dk2"/>
                </a:solidFill>
                <a:latin typeface="Jockey One"/>
                <a:ea typeface="Jockey One"/>
                <a:cs typeface="Jockey One"/>
                <a:sym typeface="Jockey One"/>
              </a:defRPr>
            </a:lvl4pPr>
            <a:lvl5pPr lvl="4" rtl="0">
              <a:spcBef>
                <a:spcPts val="0"/>
              </a:spcBef>
              <a:spcAft>
                <a:spcPts val="0"/>
              </a:spcAft>
              <a:buClr>
                <a:schemeClr val="dk2"/>
              </a:buClr>
              <a:buSzPts val="3500"/>
              <a:buFont typeface="Jockey One"/>
              <a:buNone/>
              <a:defRPr sz="3500">
                <a:solidFill>
                  <a:schemeClr val="dk2"/>
                </a:solidFill>
                <a:latin typeface="Jockey One"/>
                <a:ea typeface="Jockey One"/>
                <a:cs typeface="Jockey One"/>
                <a:sym typeface="Jockey One"/>
              </a:defRPr>
            </a:lvl5pPr>
            <a:lvl6pPr lvl="5" rtl="0">
              <a:spcBef>
                <a:spcPts val="0"/>
              </a:spcBef>
              <a:spcAft>
                <a:spcPts val="0"/>
              </a:spcAft>
              <a:buClr>
                <a:schemeClr val="dk2"/>
              </a:buClr>
              <a:buSzPts val="3500"/>
              <a:buFont typeface="Jockey One"/>
              <a:buNone/>
              <a:defRPr sz="3500">
                <a:solidFill>
                  <a:schemeClr val="dk2"/>
                </a:solidFill>
                <a:latin typeface="Jockey One"/>
                <a:ea typeface="Jockey One"/>
                <a:cs typeface="Jockey One"/>
                <a:sym typeface="Jockey One"/>
              </a:defRPr>
            </a:lvl6pPr>
            <a:lvl7pPr lvl="6" rtl="0">
              <a:spcBef>
                <a:spcPts val="0"/>
              </a:spcBef>
              <a:spcAft>
                <a:spcPts val="0"/>
              </a:spcAft>
              <a:buClr>
                <a:schemeClr val="dk2"/>
              </a:buClr>
              <a:buSzPts val="3500"/>
              <a:buFont typeface="Jockey One"/>
              <a:buNone/>
              <a:defRPr sz="3500">
                <a:solidFill>
                  <a:schemeClr val="dk2"/>
                </a:solidFill>
                <a:latin typeface="Jockey One"/>
                <a:ea typeface="Jockey One"/>
                <a:cs typeface="Jockey One"/>
                <a:sym typeface="Jockey One"/>
              </a:defRPr>
            </a:lvl7pPr>
            <a:lvl8pPr lvl="7" rtl="0">
              <a:spcBef>
                <a:spcPts val="0"/>
              </a:spcBef>
              <a:spcAft>
                <a:spcPts val="0"/>
              </a:spcAft>
              <a:buClr>
                <a:schemeClr val="dk2"/>
              </a:buClr>
              <a:buSzPts val="3500"/>
              <a:buFont typeface="Jockey One"/>
              <a:buNone/>
              <a:defRPr sz="3500">
                <a:solidFill>
                  <a:schemeClr val="dk2"/>
                </a:solidFill>
                <a:latin typeface="Jockey One"/>
                <a:ea typeface="Jockey One"/>
                <a:cs typeface="Jockey One"/>
                <a:sym typeface="Jockey One"/>
              </a:defRPr>
            </a:lvl8pPr>
            <a:lvl9pPr lvl="8" rtl="0">
              <a:spcBef>
                <a:spcPts val="0"/>
              </a:spcBef>
              <a:spcAft>
                <a:spcPts val="0"/>
              </a:spcAft>
              <a:buClr>
                <a:schemeClr val="dk2"/>
              </a:buClr>
              <a:buSzPts val="3500"/>
              <a:buFont typeface="Jockey One"/>
              <a:buNone/>
              <a:defRPr sz="3500">
                <a:solidFill>
                  <a:schemeClr val="dk2"/>
                </a:solidFill>
                <a:latin typeface="Jockey One"/>
                <a:ea typeface="Jockey One"/>
                <a:cs typeface="Jockey One"/>
                <a:sym typeface="Jockey One"/>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Tomorrow"/>
              <a:buChar char="●"/>
              <a:defRPr>
                <a:solidFill>
                  <a:schemeClr val="dk1"/>
                </a:solidFill>
                <a:latin typeface="Tomorrow"/>
                <a:ea typeface="Tomorrow"/>
                <a:cs typeface="Tomorrow"/>
                <a:sym typeface="Tomorrow"/>
              </a:defRPr>
            </a:lvl1pPr>
            <a:lvl2pPr marL="914400" lvl="1" indent="-317500">
              <a:lnSpc>
                <a:spcPct val="100000"/>
              </a:lnSpc>
              <a:spcBef>
                <a:spcPts val="0"/>
              </a:spcBef>
              <a:spcAft>
                <a:spcPts val="0"/>
              </a:spcAft>
              <a:buClr>
                <a:schemeClr val="dk1"/>
              </a:buClr>
              <a:buSzPts val="1400"/>
              <a:buFont typeface="Tomorrow"/>
              <a:buChar char="○"/>
              <a:defRPr>
                <a:solidFill>
                  <a:schemeClr val="dk1"/>
                </a:solidFill>
                <a:latin typeface="Tomorrow"/>
                <a:ea typeface="Tomorrow"/>
                <a:cs typeface="Tomorrow"/>
                <a:sym typeface="Tomorrow"/>
              </a:defRPr>
            </a:lvl2pPr>
            <a:lvl3pPr marL="1371600" lvl="2" indent="-317500">
              <a:lnSpc>
                <a:spcPct val="100000"/>
              </a:lnSpc>
              <a:spcBef>
                <a:spcPts val="0"/>
              </a:spcBef>
              <a:spcAft>
                <a:spcPts val="0"/>
              </a:spcAft>
              <a:buClr>
                <a:schemeClr val="dk1"/>
              </a:buClr>
              <a:buSzPts val="1400"/>
              <a:buFont typeface="Tomorrow"/>
              <a:buChar char="■"/>
              <a:defRPr>
                <a:solidFill>
                  <a:schemeClr val="dk1"/>
                </a:solidFill>
                <a:latin typeface="Tomorrow"/>
                <a:ea typeface="Tomorrow"/>
                <a:cs typeface="Tomorrow"/>
                <a:sym typeface="Tomorrow"/>
              </a:defRPr>
            </a:lvl3pPr>
            <a:lvl4pPr marL="1828800" lvl="3" indent="-317500">
              <a:lnSpc>
                <a:spcPct val="100000"/>
              </a:lnSpc>
              <a:spcBef>
                <a:spcPts val="0"/>
              </a:spcBef>
              <a:spcAft>
                <a:spcPts val="0"/>
              </a:spcAft>
              <a:buClr>
                <a:schemeClr val="dk1"/>
              </a:buClr>
              <a:buSzPts val="1400"/>
              <a:buFont typeface="Tomorrow"/>
              <a:buChar char="●"/>
              <a:defRPr>
                <a:solidFill>
                  <a:schemeClr val="dk1"/>
                </a:solidFill>
                <a:latin typeface="Tomorrow"/>
                <a:ea typeface="Tomorrow"/>
                <a:cs typeface="Tomorrow"/>
                <a:sym typeface="Tomorrow"/>
              </a:defRPr>
            </a:lvl4pPr>
            <a:lvl5pPr marL="2286000" lvl="4" indent="-317500">
              <a:lnSpc>
                <a:spcPct val="100000"/>
              </a:lnSpc>
              <a:spcBef>
                <a:spcPts val="0"/>
              </a:spcBef>
              <a:spcAft>
                <a:spcPts val="0"/>
              </a:spcAft>
              <a:buClr>
                <a:schemeClr val="dk1"/>
              </a:buClr>
              <a:buSzPts val="1400"/>
              <a:buFont typeface="Tomorrow"/>
              <a:buChar char="○"/>
              <a:defRPr>
                <a:solidFill>
                  <a:schemeClr val="dk1"/>
                </a:solidFill>
                <a:latin typeface="Tomorrow"/>
                <a:ea typeface="Tomorrow"/>
                <a:cs typeface="Tomorrow"/>
                <a:sym typeface="Tomorrow"/>
              </a:defRPr>
            </a:lvl5pPr>
            <a:lvl6pPr marL="2743200" lvl="5" indent="-317500">
              <a:lnSpc>
                <a:spcPct val="100000"/>
              </a:lnSpc>
              <a:spcBef>
                <a:spcPts val="0"/>
              </a:spcBef>
              <a:spcAft>
                <a:spcPts val="0"/>
              </a:spcAft>
              <a:buClr>
                <a:schemeClr val="dk1"/>
              </a:buClr>
              <a:buSzPts val="1400"/>
              <a:buFont typeface="Tomorrow"/>
              <a:buChar char="■"/>
              <a:defRPr>
                <a:solidFill>
                  <a:schemeClr val="dk1"/>
                </a:solidFill>
                <a:latin typeface="Tomorrow"/>
                <a:ea typeface="Tomorrow"/>
                <a:cs typeface="Tomorrow"/>
                <a:sym typeface="Tomorrow"/>
              </a:defRPr>
            </a:lvl6pPr>
            <a:lvl7pPr marL="3200400" lvl="6" indent="-317500">
              <a:lnSpc>
                <a:spcPct val="100000"/>
              </a:lnSpc>
              <a:spcBef>
                <a:spcPts val="0"/>
              </a:spcBef>
              <a:spcAft>
                <a:spcPts val="0"/>
              </a:spcAft>
              <a:buClr>
                <a:schemeClr val="dk1"/>
              </a:buClr>
              <a:buSzPts val="1400"/>
              <a:buFont typeface="Tomorrow"/>
              <a:buChar char="●"/>
              <a:defRPr>
                <a:solidFill>
                  <a:schemeClr val="dk1"/>
                </a:solidFill>
                <a:latin typeface="Tomorrow"/>
                <a:ea typeface="Tomorrow"/>
                <a:cs typeface="Tomorrow"/>
                <a:sym typeface="Tomorrow"/>
              </a:defRPr>
            </a:lvl7pPr>
            <a:lvl8pPr marL="3657600" lvl="7" indent="-317500">
              <a:lnSpc>
                <a:spcPct val="100000"/>
              </a:lnSpc>
              <a:spcBef>
                <a:spcPts val="0"/>
              </a:spcBef>
              <a:spcAft>
                <a:spcPts val="0"/>
              </a:spcAft>
              <a:buClr>
                <a:schemeClr val="dk1"/>
              </a:buClr>
              <a:buSzPts val="1400"/>
              <a:buFont typeface="Tomorrow"/>
              <a:buChar char="○"/>
              <a:defRPr>
                <a:solidFill>
                  <a:schemeClr val="dk1"/>
                </a:solidFill>
                <a:latin typeface="Tomorrow"/>
                <a:ea typeface="Tomorrow"/>
                <a:cs typeface="Tomorrow"/>
                <a:sym typeface="Tomorrow"/>
              </a:defRPr>
            </a:lvl8pPr>
            <a:lvl9pPr marL="4114800" lvl="8" indent="-317500">
              <a:lnSpc>
                <a:spcPct val="100000"/>
              </a:lnSpc>
              <a:spcBef>
                <a:spcPts val="0"/>
              </a:spcBef>
              <a:spcAft>
                <a:spcPts val="0"/>
              </a:spcAft>
              <a:buClr>
                <a:schemeClr val="dk1"/>
              </a:buClr>
              <a:buSzPts val="1400"/>
              <a:buFont typeface="Tomorrow"/>
              <a:buChar char="■"/>
              <a:defRPr>
                <a:solidFill>
                  <a:schemeClr val="dk1"/>
                </a:solidFill>
                <a:latin typeface="Tomorrow"/>
                <a:ea typeface="Tomorrow"/>
                <a:cs typeface="Tomorrow"/>
                <a:sym typeface="Tomorrow"/>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3" r:id="rId2"/>
    <p:sldLayoutId id="2147483656" r:id="rId3"/>
    <p:sldLayoutId id="2147483658" r:id="rId4"/>
    <p:sldLayoutId id="2147483672" r:id="rId5"/>
    <p:sldLayoutId id="2147483673" r:id="rId6"/>
    <p:sldLayoutId id="2147483677" r:id="rId7"/>
    <p:sldLayoutId id="2147483678" r:id="rId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450">
          <p15:clr>
            <a:srgbClr val="EA4335"/>
          </p15:clr>
        </p15:guide>
        <p15:guide id="2" orient="horz" pos="337">
          <p15:clr>
            <a:srgbClr val="EA4335"/>
          </p15:clr>
        </p15:guide>
        <p15:guide id="3" pos="5310">
          <p15:clr>
            <a:srgbClr val="EA4335"/>
          </p15:clr>
        </p15:guide>
        <p15:guide id="4" orient="horz" pos="2903">
          <p15:clr>
            <a:srgbClr val="EA4335"/>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3.xml"/><Relationship Id="rId1" Type="http://schemas.openxmlformats.org/officeDocument/2006/relationships/slideLayout" Target="../slideLayouts/slideLayout5.xml"/><Relationship Id="rId4" Type="http://schemas.openxmlformats.org/officeDocument/2006/relationships/image" Target="../media/image28.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8" Type="http://schemas.openxmlformats.org/officeDocument/2006/relationships/image" Target="../media/image36.jpeg"/><Relationship Id="rId3" Type="http://schemas.openxmlformats.org/officeDocument/2006/relationships/image" Target="../media/image31.jpg"/><Relationship Id="rId7" Type="http://schemas.openxmlformats.org/officeDocument/2006/relationships/image" Target="../media/image35.jpeg"/><Relationship Id="rId2" Type="http://schemas.openxmlformats.org/officeDocument/2006/relationships/notesSlide" Target="../notesSlides/notesSlide31.xml"/><Relationship Id="rId1" Type="http://schemas.openxmlformats.org/officeDocument/2006/relationships/slideLayout" Target="../slideLayouts/slideLayout3.xml"/><Relationship Id="rId6" Type="http://schemas.openxmlformats.org/officeDocument/2006/relationships/image" Target="../media/image34.png"/><Relationship Id="rId11" Type="http://schemas.openxmlformats.org/officeDocument/2006/relationships/image" Target="../media/image39.png"/><Relationship Id="rId5" Type="http://schemas.openxmlformats.org/officeDocument/2006/relationships/image" Target="../media/image33.jpeg"/><Relationship Id="rId10" Type="http://schemas.openxmlformats.org/officeDocument/2006/relationships/image" Target="../media/image38.png"/><Relationship Id="rId4" Type="http://schemas.openxmlformats.org/officeDocument/2006/relationships/image" Target="../media/image32.gif"/><Relationship Id="rId9" Type="http://schemas.openxmlformats.org/officeDocument/2006/relationships/image" Target="../media/image37.jpeg"/></Relationships>
</file>

<file path=ppt/slides/_rels/slide3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28"/>
        <p:cNvGrpSpPr/>
        <p:nvPr/>
      </p:nvGrpSpPr>
      <p:grpSpPr>
        <a:xfrm>
          <a:off x="0" y="0"/>
          <a:ext cx="0" cy="0"/>
          <a:chOff x="0" y="0"/>
          <a:chExt cx="0" cy="0"/>
        </a:xfrm>
      </p:grpSpPr>
      <p:sp>
        <p:nvSpPr>
          <p:cNvPr id="629" name="Google Shape;629;p40"/>
          <p:cNvSpPr txBox="1">
            <a:spLocks noGrp="1"/>
          </p:cNvSpPr>
          <p:nvPr>
            <p:ph type="subTitle" idx="3"/>
          </p:nvPr>
        </p:nvSpPr>
        <p:spPr>
          <a:xfrm>
            <a:off x="3527875" y="317650"/>
            <a:ext cx="2088300" cy="373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(CH4: BRANCHES)</a:t>
            </a:r>
            <a:endParaRPr dirty="0"/>
          </a:p>
        </p:txBody>
      </p:sp>
      <p:grpSp>
        <p:nvGrpSpPr>
          <p:cNvPr id="630" name="Google Shape;630;p40"/>
          <p:cNvGrpSpPr/>
          <p:nvPr/>
        </p:nvGrpSpPr>
        <p:grpSpPr>
          <a:xfrm>
            <a:off x="1317198" y="1112913"/>
            <a:ext cx="6012302" cy="3016175"/>
            <a:chOff x="1317198" y="1017675"/>
            <a:chExt cx="6012302" cy="3016175"/>
          </a:xfrm>
        </p:grpSpPr>
        <p:sp>
          <p:nvSpPr>
            <p:cNvPr id="631" name="Google Shape;631;p40"/>
            <p:cNvSpPr/>
            <p:nvPr/>
          </p:nvSpPr>
          <p:spPr>
            <a:xfrm rot="10800000" flipH="1">
              <a:off x="1317198" y="1017675"/>
              <a:ext cx="1702200" cy="1051200"/>
            </a:xfrm>
            <a:prstGeom prst="snip1Rect">
              <a:avLst>
                <a:gd name="adj" fmla="val 5000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40"/>
            <p:cNvSpPr/>
            <p:nvPr/>
          </p:nvSpPr>
          <p:spPr>
            <a:xfrm>
              <a:off x="1838325" y="1781175"/>
              <a:ext cx="5481650" cy="2252675"/>
            </a:xfrm>
            <a:custGeom>
              <a:avLst/>
              <a:gdLst/>
              <a:ahLst/>
              <a:cxnLst/>
              <a:rect l="l" t="t" r="r" b="b"/>
              <a:pathLst>
                <a:path w="219266" h="90107" extrusionOk="0">
                  <a:moveTo>
                    <a:pt x="37719" y="0"/>
                  </a:moveTo>
                  <a:lnTo>
                    <a:pt x="219266" y="0"/>
                  </a:lnTo>
                  <a:lnTo>
                    <a:pt x="219266" y="90107"/>
                  </a:lnTo>
                  <a:lnTo>
                    <a:pt x="0" y="90107"/>
                  </a:lnTo>
                  <a:lnTo>
                    <a:pt x="0" y="11621"/>
                  </a:lnTo>
                </a:path>
              </a:pathLst>
            </a:custGeom>
            <a:noFill/>
            <a:ln w="19050" cap="flat" cmpd="sng">
              <a:solidFill>
                <a:schemeClr val="dk1"/>
              </a:solidFill>
              <a:prstDash val="solid"/>
              <a:round/>
              <a:headEnd type="none" w="med" len="med"/>
              <a:tailEnd type="none" w="med" len="med"/>
            </a:ln>
          </p:spPr>
          <p:txBody>
            <a:bodyPr/>
            <a:lstStyle/>
            <a:p>
              <a:endParaRPr lang="en-US"/>
            </a:p>
          </p:txBody>
        </p:sp>
        <p:cxnSp>
          <p:nvCxnSpPr>
            <p:cNvPr id="633" name="Google Shape;633;p40"/>
            <p:cNvCxnSpPr/>
            <p:nvPr/>
          </p:nvCxnSpPr>
          <p:spPr>
            <a:xfrm>
              <a:off x="1843100" y="3152775"/>
              <a:ext cx="5486400" cy="0"/>
            </a:xfrm>
            <a:prstGeom prst="straightConnector1">
              <a:avLst/>
            </a:prstGeom>
            <a:noFill/>
            <a:ln w="19050" cap="flat" cmpd="sng">
              <a:solidFill>
                <a:schemeClr val="dk1"/>
              </a:solidFill>
              <a:prstDash val="solid"/>
              <a:round/>
              <a:headEnd type="none" w="med" len="med"/>
              <a:tailEnd type="none" w="med" len="med"/>
            </a:ln>
          </p:spPr>
        </p:cxnSp>
      </p:grpSp>
      <p:sp>
        <p:nvSpPr>
          <p:cNvPr id="634" name="Google Shape;634;p40"/>
          <p:cNvSpPr txBox="1">
            <a:spLocks noGrp="1"/>
          </p:cNvSpPr>
          <p:nvPr>
            <p:ph type="title" idx="2"/>
          </p:nvPr>
        </p:nvSpPr>
        <p:spPr>
          <a:xfrm>
            <a:off x="1428200" y="1217613"/>
            <a:ext cx="14802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CH4</a:t>
            </a:r>
            <a:endParaRPr dirty="0"/>
          </a:p>
        </p:txBody>
      </p:sp>
      <p:sp>
        <p:nvSpPr>
          <p:cNvPr id="635" name="Google Shape;635;p40"/>
          <p:cNvSpPr txBox="1">
            <a:spLocks noGrp="1"/>
          </p:cNvSpPr>
          <p:nvPr>
            <p:ph type="title"/>
          </p:nvPr>
        </p:nvSpPr>
        <p:spPr>
          <a:xfrm>
            <a:off x="2013579" y="2099823"/>
            <a:ext cx="51387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Branches</a:t>
            </a:r>
            <a:br>
              <a:rPr lang="en" dirty="0"/>
            </a:br>
            <a:endParaRPr sz="2000" dirty="0">
              <a:solidFill>
                <a:srgbClr val="EC70C0"/>
              </a:solidFill>
            </a:endParaRPr>
          </a:p>
        </p:txBody>
      </p:sp>
      <p:sp>
        <p:nvSpPr>
          <p:cNvPr id="636" name="Google Shape;636;p40"/>
          <p:cNvSpPr txBox="1">
            <a:spLocks noGrp="1"/>
          </p:cNvSpPr>
          <p:nvPr>
            <p:ph type="subTitle" idx="1"/>
          </p:nvPr>
        </p:nvSpPr>
        <p:spPr>
          <a:xfrm>
            <a:off x="2352279" y="3431013"/>
            <a:ext cx="4439441" cy="406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Oh, do you really develop everything on main?</a:t>
            </a:r>
          </a:p>
          <a:p>
            <a:pPr marL="0" lvl="0" indent="0" algn="ctr" rtl="0">
              <a:spcBef>
                <a:spcPts val="0"/>
              </a:spcBef>
              <a:spcAft>
                <a:spcPts val="0"/>
              </a:spcAft>
              <a:buNone/>
            </a:pPr>
            <a:r>
              <a:rPr lang="en-US" dirty="0"/>
              <a:t>T</a:t>
            </a:r>
            <a:r>
              <a:rPr lang="en" dirty="0"/>
              <a:t>hat’s a problem. </a:t>
            </a:r>
            <a:endParaRPr dirty="0"/>
          </a:p>
        </p:txBody>
      </p:sp>
      <p:grpSp>
        <p:nvGrpSpPr>
          <p:cNvPr id="2" name="Google Shape;1587;p62">
            <a:extLst>
              <a:ext uri="{FF2B5EF4-FFF2-40B4-BE49-F238E27FC236}">
                <a16:creationId xmlns:a16="http://schemas.microsoft.com/office/drawing/2014/main" id="{525E160E-BD25-ED9B-B4DC-67F6D706F05A}"/>
              </a:ext>
            </a:extLst>
          </p:cNvPr>
          <p:cNvGrpSpPr/>
          <p:nvPr/>
        </p:nvGrpSpPr>
        <p:grpSpPr>
          <a:xfrm>
            <a:off x="6840699" y="1032596"/>
            <a:ext cx="1309060" cy="1465090"/>
            <a:chOff x="522913" y="2698600"/>
            <a:chExt cx="1309060" cy="1465090"/>
          </a:xfrm>
        </p:grpSpPr>
        <p:sp>
          <p:nvSpPr>
            <p:cNvPr id="3" name="Google Shape;1588;p62">
              <a:extLst>
                <a:ext uri="{FF2B5EF4-FFF2-40B4-BE49-F238E27FC236}">
                  <a16:creationId xmlns:a16="http://schemas.microsoft.com/office/drawing/2014/main" id="{96021CCF-2308-3546-DF25-364C7641D4C6}"/>
                </a:ext>
              </a:extLst>
            </p:cNvPr>
            <p:cNvSpPr/>
            <p:nvPr/>
          </p:nvSpPr>
          <p:spPr>
            <a:xfrm>
              <a:off x="617788" y="3048150"/>
              <a:ext cx="1118916" cy="445508"/>
            </a:xfrm>
            <a:custGeom>
              <a:avLst/>
              <a:gdLst/>
              <a:ahLst/>
              <a:cxnLst/>
              <a:rect l="l" t="t" r="r" b="b"/>
              <a:pathLst>
                <a:path w="22938" h="9133" extrusionOk="0">
                  <a:moveTo>
                    <a:pt x="1810" y="0"/>
                  </a:moveTo>
                  <a:lnTo>
                    <a:pt x="1" y="1631"/>
                  </a:lnTo>
                  <a:lnTo>
                    <a:pt x="8326" y="9132"/>
                  </a:lnTo>
                  <a:cubicBezTo>
                    <a:pt x="9175" y="8393"/>
                    <a:pt x="10271" y="7926"/>
                    <a:pt x="11469" y="7926"/>
                  </a:cubicBezTo>
                  <a:cubicBezTo>
                    <a:pt x="12675" y="7926"/>
                    <a:pt x="13771" y="8393"/>
                    <a:pt x="14587" y="9132"/>
                  </a:cubicBezTo>
                  <a:lnTo>
                    <a:pt x="14621" y="9132"/>
                  </a:lnTo>
                  <a:lnTo>
                    <a:pt x="22937" y="1631"/>
                  </a:lnTo>
                  <a:lnTo>
                    <a:pt x="21136" y="0"/>
                  </a:lnTo>
                  <a:lnTo>
                    <a:pt x="21136" y="178"/>
                  </a:lnTo>
                  <a:cubicBezTo>
                    <a:pt x="21136" y="1206"/>
                    <a:pt x="18622" y="2090"/>
                    <a:pt x="15011" y="2447"/>
                  </a:cubicBezTo>
                  <a:cubicBezTo>
                    <a:pt x="13916" y="2549"/>
                    <a:pt x="12709" y="2617"/>
                    <a:pt x="11469" y="2617"/>
                  </a:cubicBezTo>
                  <a:cubicBezTo>
                    <a:pt x="10237" y="2617"/>
                    <a:pt x="9031" y="2549"/>
                    <a:pt x="7935" y="2447"/>
                  </a:cubicBezTo>
                  <a:cubicBezTo>
                    <a:pt x="4325" y="2090"/>
                    <a:pt x="1810" y="1206"/>
                    <a:pt x="1810" y="178"/>
                  </a:cubicBezTo>
                  <a:lnTo>
                    <a:pt x="1810" y="0"/>
                  </a:lnTo>
                  <a:close/>
                </a:path>
              </a:pathLst>
            </a:custGeom>
            <a:solidFill>
              <a:schemeClr val="accent1"/>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1589;p62">
              <a:extLst>
                <a:ext uri="{FF2B5EF4-FFF2-40B4-BE49-F238E27FC236}">
                  <a16:creationId xmlns:a16="http://schemas.microsoft.com/office/drawing/2014/main" id="{C04EE44B-FFD5-BAB4-74EB-16CF2DD1DED6}"/>
                </a:ext>
              </a:extLst>
            </p:cNvPr>
            <p:cNvSpPr/>
            <p:nvPr/>
          </p:nvSpPr>
          <p:spPr>
            <a:xfrm>
              <a:off x="1023873" y="3434723"/>
              <a:ext cx="305460" cy="116096"/>
            </a:xfrm>
            <a:custGeom>
              <a:avLst/>
              <a:gdLst/>
              <a:ahLst/>
              <a:cxnLst/>
              <a:rect l="l" t="t" r="r" b="b"/>
              <a:pathLst>
                <a:path w="6262" h="2380" extrusionOk="0">
                  <a:moveTo>
                    <a:pt x="3144" y="1"/>
                  </a:moveTo>
                  <a:cubicBezTo>
                    <a:pt x="1946" y="1"/>
                    <a:pt x="850" y="468"/>
                    <a:pt x="1" y="1207"/>
                  </a:cubicBezTo>
                  <a:cubicBezTo>
                    <a:pt x="850" y="1955"/>
                    <a:pt x="1946" y="2379"/>
                    <a:pt x="3144" y="2379"/>
                  </a:cubicBezTo>
                  <a:cubicBezTo>
                    <a:pt x="4350" y="2379"/>
                    <a:pt x="5446" y="1955"/>
                    <a:pt x="6262" y="1207"/>
                  </a:cubicBezTo>
                  <a:cubicBezTo>
                    <a:pt x="5446" y="468"/>
                    <a:pt x="4350" y="1"/>
                    <a:pt x="3144" y="1"/>
                  </a:cubicBezTo>
                  <a:close/>
                </a:path>
              </a:pathLst>
            </a:custGeom>
            <a:solidFill>
              <a:schemeClr val="accen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590;p62">
              <a:extLst>
                <a:ext uri="{FF2B5EF4-FFF2-40B4-BE49-F238E27FC236}">
                  <a16:creationId xmlns:a16="http://schemas.microsoft.com/office/drawing/2014/main" id="{7214FA22-2A10-6660-8B0B-47206B1AA44B}"/>
                </a:ext>
              </a:extLst>
            </p:cNvPr>
            <p:cNvSpPr/>
            <p:nvPr/>
          </p:nvSpPr>
          <p:spPr>
            <a:xfrm>
              <a:off x="1068652" y="3462478"/>
              <a:ext cx="217608" cy="701213"/>
            </a:xfrm>
            <a:custGeom>
              <a:avLst/>
              <a:gdLst/>
              <a:ahLst/>
              <a:cxnLst/>
              <a:rect l="l" t="t" r="r" b="b"/>
              <a:pathLst>
                <a:path w="4461" h="14375" extrusionOk="0">
                  <a:moveTo>
                    <a:pt x="2226" y="1"/>
                  </a:moveTo>
                  <a:cubicBezTo>
                    <a:pt x="994" y="1"/>
                    <a:pt x="0" y="995"/>
                    <a:pt x="0" y="2193"/>
                  </a:cubicBezTo>
                  <a:cubicBezTo>
                    <a:pt x="0" y="3433"/>
                    <a:pt x="2226" y="14374"/>
                    <a:pt x="2226" y="14374"/>
                  </a:cubicBezTo>
                  <a:cubicBezTo>
                    <a:pt x="2226" y="14374"/>
                    <a:pt x="4460" y="3433"/>
                    <a:pt x="4460" y="2193"/>
                  </a:cubicBezTo>
                  <a:cubicBezTo>
                    <a:pt x="4460" y="995"/>
                    <a:pt x="3432" y="1"/>
                    <a:pt x="2226" y="1"/>
                  </a:cubicBezTo>
                  <a:close/>
                </a:path>
              </a:pathLst>
            </a:custGeom>
            <a:solidFill>
              <a:schemeClr val="dk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591;p62">
              <a:extLst>
                <a:ext uri="{FF2B5EF4-FFF2-40B4-BE49-F238E27FC236}">
                  <a16:creationId xmlns:a16="http://schemas.microsoft.com/office/drawing/2014/main" id="{ABAF1C48-4D92-5BE2-0C6B-A6A4C0B80583}"/>
                </a:ext>
              </a:extLst>
            </p:cNvPr>
            <p:cNvSpPr/>
            <p:nvPr/>
          </p:nvSpPr>
          <p:spPr>
            <a:xfrm>
              <a:off x="1104699" y="3462478"/>
              <a:ext cx="143413" cy="464581"/>
            </a:xfrm>
            <a:custGeom>
              <a:avLst/>
              <a:gdLst/>
              <a:ahLst/>
              <a:cxnLst/>
              <a:rect l="l" t="t" r="r" b="b"/>
              <a:pathLst>
                <a:path w="2940" h="9524" extrusionOk="0">
                  <a:moveTo>
                    <a:pt x="1487" y="1"/>
                  </a:moveTo>
                  <a:cubicBezTo>
                    <a:pt x="680" y="1"/>
                    <a:pt x="0" y="638"/>
                    <a:pt x="0" y="1454"/>
                  </a:cubicBezTo>
                  <a:cubicBezTo>
                    <a:pt x="0" y="2269"/>
                    <a:pt x="1487" y="9524"/>
                    <a:pt x="1487" y="9524"/>
                  </a:cubicBezTo>
                  <a:cubicBezTo>
                    <a:pt x="1487" y="9524"/>
                    <a:pt x="2940" y="2269"/>
                    <a:pt x="2940" y="1454"/>
                  </a:cubicBezTo>
                  <a:cubicBezTo>
                    <a:pt x="2940" y="638"/>
                    <a:pt x="2303" y="1"/>
                    <a:pt x="1487" y="1"/>
                  </a:cubicBezTo>
                  <a:close/>
                </a:path>
              </a:pathLst>
            </a:custGeom>
            <a:solidFill>
              <a:schemeClr val="accent3"/>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592;p62">
              <a:extLst>
                <a:ext uri="{FF2B5EF4-FFF2-40B4-BE49-F238E27FC236}">
                  <a16:creationId xmlns:a16="http://schemas.microsoft.com/office/drawing/2014/main" id="{3D8809D2-150F-5E38-2695-D54BDA76AC42}"/>
                </a:ext>
              </a:extLst>
            </p:cNvPr>
            <p:cNvSpPr/>
            <p:nvPr/>
          </p:nvSpPr>
          <p:spPr>
            <a:xfrm>
              <a:off x="522913" y="2989274"/>
              <a:ext cx="1309060" cy="231705"/>
            </a:xfrm>
            <a:custGeom>
              <a:avLst/>
              <a:gdLst/>
              <a:ahLst/>
              <a:cxnLst/>
              <a:rect l="l" t="t" r="r" b="b"/>
              <a:pathLst>
                <a:path w="26836" h="4750" extrusionOk="0">
                  <a:moveTo>
                    <a:pt x="13414" y="1"/>
                  </a:moveTo>
                  <a:cubicBezTo>
                    <a:pt x="6023" y="1"/>
                    <a:pt x="1" y="1063"/>
                    <a:pt x="1" y="2379"/>
                  </a:cubicBezTo>
                  <a:cubicBezTo>
                    <a:pt x="1" y="3688"/>
                    <a:pt x="6023" y="4749"/>
                    <a:pt x="13414" y="4749"/>
                  </a:cubicBezTo>
                  <a:cubicBezTo>
                    <a:pt x="20813" y="4749"/>
                    <a:pt x="26836" y="3688"/>
                    <a:pt x="26836" y="2379"/>
                  </a:cubicBezTo>
                  <a:cubicBezTo>
                    <a:pt x="26836" y="1063"/>
                    <a:pt x="20813" y="1"/>
                    <a:pt x="13414" y="1"/>
                  </a:cubicBezTo>
                  <a:close/>
                </a:path>
              </a:pathLst>
            </a:custGeom>
            <a:solidFill>
              <a:schemeClr val="lt1"/>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593;p62">
              <a:extLst>
                <a:ext uri="{FF2B5EF4-FFF2-40B4-BE49-F238E27FC236}">
                  <a16:creationId xmlns:a16="http://schemas.microsoft.com/office/drawing/2014/main" id="{27790313-C454-93C5-47AA-ADB7F27E106D}"/>
                </a:ext>
              </a:extLst>
            </p:cNvPr>
            <p:cNvSpPr/>
            <p:nvPr/>
          </p:nvSpPr>
          <p:spPr>
            <a:xfrm>
              <a:off x="719736" y="2698600"/>
              <a:ext cx="915405" cy="473898"/>
            </a:xfrm>
            <a:custGeom>
              <a:avLst/>
              <a:gdLst/>
              <a:ahLst/>
              <a:cxnLst/>
              <a:rect l="l" t="t" r="r" b="b"/>
              <a:pathLst>
                <a:path w="18766" h="9715" extrusionOk="0">
                  <a:moveTo>
                    <a:pt x="9383" y="1"/>
                  </a:moveTo>
                  <a:cubicBezTo>
                    <a:pt x="8525" y="1"/>
                    <a:pt x="7667" y="302"/>
                    <a:pt x="6975" y="905"/>
                  </a:cubicBezTo>
                  <a:lnTo>
                    <a:pt x="1063" y="6249"/>
                  </a:lnTo>
                  <a:lnTo>
                    <a:pt x="35" y="7166"/>
                  </a:lnTo>
                  <a:cubicBezTo>
                    <a:pt x="1" y="7234"/>
                    <a:pt x="1" y="7277"/>
                    <a:pt x="1" y="7344"/>
                  </a:cubicBezTo>
                  <a:cubicBezTo>
                    <a:pt x="1" y="8653"/>
                    <a:pt x="4214" y="9715"/>
                    <a:pt x="9379" y="9715"/>
                  </a:cubicBezTo>
                  <a:cubicBezTo>
                    <a:pt x="14552" y="9715"/>
                    <a:pt x="18766" y="8653"/>
                    <a:pt x="18766" y="7344"/>
                  </a:cubicBezTo>
                  <a:cubicBezTo>
                    <a:pt x="18766" y="7277"/>
                    <a:pt x="18766" y="7234"/>
                    <a:pt x="18723" y="7166"/>
                  </a:cubicBezTo>
                  <a:lnTo>
                    <a:pt x="17704" y="6249"/>
                  </a:lnTo>
                  <a:lnTo>
                    <a:pt x="11792" y="905"/>
                  </a:lnTo>
                  <a:cubicBezTo>
                    <a:pt x="11099" y="302"/>
                    <a:pt x="10241" y="1"/>
                    <a:pt x="9383" y="1"/>
                  </a:cubicBezTo>
                  <a:close/>
                </a:path>
              </a:pathLst>
            </a:custGeom>
            <a:solidFill>
              <a:schemeClr val="accent3"/>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594;p62">
              <a:extLst>
                <a:ext uri="{FF2B5EF4-FFF2-40B4-BE49-F238E27FC236}">
                  <a16:creationId xmlns:a16="http://schemas.microsoft.com/office/drawing/2014/main" id="{939560F8-D2B5-AB6A-9195-3F1D812FA451}"/>
                </a:ext>
              </a:extLst>
            </p:cNvPr>
            <p:cNvSpPr/>
            <p:nvPr/>
          </p:nvSpPr>
          <p:spPr>
            <a:xfrm>
              <a:off x="675005" y="3334043"/>
              <a:ext cx="279753" cy="277997"/>
            </a:xfrm>
            <a:custGeom>
              <a:avLst/>
              <a:gdLst/>
              <a:ahLst/>
              <a:cxnLst/>
              <a:rect l="l" t="t" r="r" b="b"/>
              <a:pathLst>
                <a:path w="5735" h="5699" extrusionOk="0">
                  <a:moveTo>
                    <a:pt x="5500" y="1"/>
                  </a:moveTo>
                  <a:cubicBezTo>
                    <a:pt x="5452" y="1"/>
                    <a:pt x="5399" y="18"/>
                    <a:pt x="5344" y="52"/>
                  </a:cubicBezTo>
                  <a:lnTo>
                    <a:pt x="68" y="5327"/>
                  </a:lnTo>
                  <a:cubicBezTo>
                    <a:pt x="0" y="5429"/>
                    <a:pt x="0" y="5539"/>
                    <a:pt x="68" y="5641"/>
                  </a:cubicBezTo>
                  <a:cubicBezTo>
                    <a:pt x="106" y="5679"/>
                    <a:pt x="160" y="5698"/>
                    <a:pt x="213" y="5698"/>
                  </a:cubicBezTo>
                  <a:cubicBezTo>
                    <a:pt x="266" y="5698"/>
                    <a:pt x="319" y="5679"/>
                    <a:pt x="357" y="5641"/>
                  </a:cubicBezTo>
                  <a:lnTo>
                    <a:pt x="5624" y="332"/>
                  </a:lnTo>
                  <a:cubicBezTo>
                    <a:pt x="5734" y="264"/>
                    <a:pt x="5734" y="119"/>
                    <a:pt x="5624" y="52"/>
                  </a:cubicBezTo>
                  <a:cubicBezTo>
                    <a:pt x="5590" y="18"/>
                    <a:pt x="5547" y="1"/>
                    <a:pt x="5500" y="1"/>
                  </a:cubicBezTo>
                  <a:close/>
                </a:path>
              </a:pathLst>
            </a:custGeom>
            <a:solidFill>
              <a:schemeClr val="dk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595;p62">
              <a:extLst>
                <a:ext uri="{FF2B5EF4-FFF2-40B4-BE49-F238E27FC236}">
                  <a16:creationId xmlns:a16="http://schemas.microsoft.com/office/drawing/2014/main" id="{9446087E-F018-5C94-E20A-42964B9CCDCE}"/>
                </a:ext>
              </a:extLst>
            </p:cNvPr>
            <p:cNvSpPr/>
            <p:nvPr/>
          </p:nvSpPr>
          <p:spPr>
            <a:xfrm>
              <a:off x="616129" y="3531695"/>
              <a:ext cx="138486" cy="139706"/>
            </a:xfrm>
            <a:custGeom>
              <a:avLst/>
              <a:gdLst/>
              <a:ahLst/>
              <a:cxnLst/>
              <a:rect l="l" t="t" r="r" b="b"/>
              <a:pathLst>
                <a:path w="2839" h="2864" extrusionOk="0">
                  <a:moveTo>
                    <a:pt x="1420" y="1"/>
                  </a:moveTo>
                  <a:cubicBezTo>
                    <a:pt x="638" y="1"/>
                    <a:pt x="1" y="638"/>
                    <a:pt x="1" y="1453"/>
                  </a:cubicBezTo>
                  <a:cubicBezTo>
                    <a:pt x="1" y="2226"/>
                    <a:pt x="638" y="2863"/>
                    <a:pt x="1420" y="2863"/>
                  </a:cubicBezTo>
                  <a:cubicBezTo>
                    <a:pt x="2201" y="2863"/>
                    <a:pt x="2838" y="2226"/>
                    <a:pt x="2838" y="1453"/>
                  </a:cubicBezTo>
                  <a:cubicBezTo>
                    <a:pt x="2838" y="638"/>
                    <a:pt x="2201" y="1"/>
                    <a:pt x="1420" y="1"/>
                  </a:cubicBezTo>
                  <a:close/>
                </a:path>
              </a:pathLst>
            </a:custGeom>
            <a:solidFill>
              <a:schemeClr val="dk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596;p62">
              <a:extLst>
                <a:ext uri="{FF2B5EF4-FFF2-40B4-BE49-F238E27FC236}">
                  <a16:creationId xmlns:a16="http://schemas.microsoft.com/office/drawing/2014/main" id="{9BD1A914-9D47-3B4E-15CE-A1F062026CEC}"/>
                </a:ext>
              </a:extLst>
            </p:cNvPr>
            <p:cNvSpPr/>
            <p:nvPr/>
          </p:nvSpPr>
          <p:spPr>
            <a:xfrm>
              <a:off x="1400154" y="3334043"/>
              <a:ext cx="279753" cy="277997"/>
            </a:xfrm>
            <a:custGeom>
              <a:avLst/>
              <a:gdLst/>
              <a:ahLst/>
              <a:cxnLst/>
              <a:rect l="l" t="t" r="r" b="b"/>
              <a:pathLst>
                <a:path w="5735" h="5699" extrusionOk="0">
                  <a:moveTo>
                    <a:pt x="230" y="1"/>
                  </a:moveTo>
                  <a:cubicBezTo>
                    <a:pt x="177" y="1"/>
                    <a:pt x="123" y="18"/>
                    <a:pt x="68" y="52"/>
                  </a:cubicBezTo>
                  <a:cubicBezTo>
                    <a:pt x="0" y="119"/>
                    <a:pt x="0" y="264"/>
                    <a:pt x="68" y="332"/>
                  </a:cubicBezTo>
                  <a:lnTo>
                    <a:pt x="5377" y="5641"/>
                  </a:lnTo>
                  <a:cubicBezTo>
                    <a:pt x="5416" y="5679"/>
                    <a:pt x="5469" y="5698"/>
                    <a:pt x="5522" y="5698"/>
                  </a:cubicBezTo>
                  <a:cubicBezTo>
                    <a:pt x="5575" y="5698"/>
                    <a:pt x="5628" y="5679"/>
                    <a:pt x="5666" y="5641"/>
                  </a:cubicBezTo>
                  <a:cubicBezTo>
                    <a:pt x="5734" y="5539"/>
                    <a:pt x="5734" y="5429"/>
                    <a:pt x="5666" y="5327"/>
                  </a:cubicBezTo>
                  <a:lnTo>
                    <a:pt x="391" y="52"/>
                  </a:lnTo>
                  <a:cubicBezTo>
                    <a:pt x="336" y="18"/>
                    <a:pt x="283" y="1"/>
                    <a:pt x="230" y="1"/>
                  </a:cubicBezTo>
                  <a:close/>
                </a:path>
              </a:pathLst>
            </a:custGeom>
            <a:solidFill>
              <a:schemeClr val="dk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597;p62">
              <a:extLst>
                <a:ext uri="{FF2B5EF4-FFF2-40B4-BE49-F238E27FC236}">
                  <a16:creationId xmlns:a16="http://schemas.microsoft.com/office/drawing/2014/main" id="{8D5108BD-100D-E2F2-EB94-DA4FBB74C722}"/>
                </a:ext>
              </a:extLst>
            </p:cNvPr>
            <p:cNvSpPr/>
            <p:nvPr/>
          </p:nvSpPr>
          <p:spPr>
            <a:xfrm>
              <a:off x="1600294" y="3531695"/>
              <a:ext cx="138438" cy="139706"/>
            </a:xfrm>
            <a:custGeom>
              <a:avLst/>
              <a:gdLst/>
              <a:ahLst/>
              <a:cxnLst/>
              <a:rect l="l" t="t" r="r" b="b"/>
              <a:pathLst>
                <a:path w="2838" h="2864" extrusionOk="0">
                  <a:moveTo>
                    <a:pt x="1419" y="1"/>
                  </a:moveTo>
                  <a:cubicBezTo>
                    <a:pt x="637" y="1"/>
                    <a:pt x="0" y="638"/>
                    <a:pt x="0" y="1453"/>
                  </a:cubicBezTo>
                  <a:cubicBezTo>
                    <a:pt x="0" y="2226"/>
                    <a:pt x="637" y="2863"/>
                    <a:pt x="1419" y="2863"/>
                  </a:cubicBezTo>
                  <a:cubicBezTo>
                    <a:pt x="2200" y="2863"/>
                    <a:pt x="2838" y="2226"/>
                    <a:pt x="2838" y="1453"/>
                  </a:cubicBezTo>
                  <a:cubicBezTo>
                    <a:pt x="2838" y="638"/>
                    <a:pt x="2200" y="1"/>
                    <a:pt x="1419" y="1"/>
                  </a:cubicBezTo>
                  <a:close/>
                </a:path>
              </a:pathLst>
            </a:custGeom>
            <a:solidFill>
              <a:schemeClr val="dk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598;p62">
              <a:extLst>
                <a:ext uri="{FF2B5EF4-FFF2-40B4-BE49-F238E27FC236}">
                  <a16:creationId xmlns:a16="http://schemas.microsoft.com/office/drawing/2014/main" id="{B0400C37-13DD-CFF9-4D41-D400FD7A44EB}"/>
                </a:ext>
              </a:extLst>
            </p:cNvPr>
            <p:cNvSpPr/>
            <p:nvPr/>
          </p:nvSpPr>
          <p:spPr>
            <a:xfrm>
              <a:off x="1047921" y="2698600"/>
              <a:ext cx="259022" cy="76731"/>
            </a:xfrm>
            <a:custGeom>
              <a:avLst/>
              <a:gdLst/>
              <a:ahLst/>
              <a:cxnLst/>
              <a:rect l="l" t="t" r="r" b="b"/>
              <a:pathLst>
                <a:path w="5310" h="1573" extrusionOk="0">
                  <a:moveTo>
                    <a:pt x="2655" y="1"/>
                  </a:moveTo>
                  <a:cubicBezTo>
                    <a:pt x="1797" y="1"/>
                    <a:pt x="939" y="302"/>
                    <a:pt x="247" y="905"/>
                  </a:cubicBezTo>
                  <a:lnTo>
                    <a:pt x="1" y="1152"/>
                  </a:lnTo>
                  <a:cubicBezTo>
                    <a:pt x="833" y="1432"/>
                    <a:pt x="1744" y="1572"/>
                    <a:pt x="2655" y="1572"/>
                  </a:cubicBezTo>
                  <a:cubicBezTo>
                    <a:pt x="3566" y="1572"/>
                    <a:pt x="4477" y="1432"/>
                    <a:pt x="5310" y="1152"/>
                  </a:cubicBezTo>
                  <a:lnTo>
                    <a:pt x="5064" y="905"/>
                  </a:lnTo>
                  <a:cubicBezTo>
                    <a:pt x="4371" y="302"/>
                    <a:pt x="3513" y="1"/>
                    <a:pt x="2655" y="1"/>
                  </a:cubicBezTo>
                  <a:close/>
                </a:path>
              </a:pathLst>
            </a:custGeom>
            <a:solidFill>
              <a:schemeClr val="dk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599;p62">
              <a:extLst>
                <a:ext uri="{FF2B5EF4-FFF2-40B4-BE49-F238E27FC236}">
                  <a16:creationId xmlns:a16="http://schemas.microsoft.com/office/drawing/2014/main" id="{10E586CE-DA20-AB3E-43F4-BCC726585868}"/>
                </a:ext>
              </a:extLst>
            </p:cNvPr>
            <p:cNvSpPr/>
            <p:nvPr/>
          </p:nvSpPr>
          <p:spPr>
            <a:xfrm>
              <a:off x="1037579" y="2820206"/>
              <a:ext cx="279753" cy="279753"/>
            </a:xfrm>
            <a:custGeom>
              <a:avLst/>
              <a:gdLst/>
              <a:ahLst/>
              <a:cxnLst/>
              <a:rect l="l" t="t" r="r" b="b"/>
              <a:pathLst>
                <a:path w="5735" h="5735" extrusionOk="0">
                  <a:moveTo>
                    <a:pt x="2863" y="1"/>
                  </a:moveTo>
                  <a:cubicBezTo>
                    <a:pt x="1274" y="1"/>
                    <a:pt x="0" y="1275"/>
                    <a:pt x="0" y="2872"/>
                  </a:cubicBezTo>
                  <a:cubicBezTo>
                    <a:pt x="0" y="4461"/>
                    <a:pt x="1274" y="5735"/>
                    <a:pt x="2863" y="5735"/>
                  </a:cubicBezTo>
                  <a:cubicBezTo>
                    <a:pt x="4426" y="5735"/>
                    <a:pt x="5734" y="4461"/>
                    <a:pt x="5734" y="2872"/>
                  </a:cubicBezTo>
                  <a:cubicBezTo>
                    <a:pt x="5734" y="1275"/>
                    <a:pt x="4426" y="1"/>
                    <a:pt x="2863" y="1"/>
                  </a:cubicBezTo>
                  <a:close/>
                </a:path>
              </a:pathLst>
            </a:custGeom>
            <a:solidFill>
              <a:schemeClr val="accent1"/>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600;p62">
              <a:extLst>
                <a:ext uri="{FF2B5EF4-FFF2-40B4-BE49-F238E27FC236}">
                  <a16:creationId xmlns:a16="http://schemas.microsoft.com/office/drawing/2014/main" id="{51C02A60-B262-7F91-7619-C13C6DC86C09}"/>
                </a:ext>
              </a:extLst>
            </p:cNvPr>
            <p:cNvSpPr/>
            <p:nvPr/>
          </p:nvSpPr>
          <p:spPr>
            <a:xfrm>
              <a:off x="1071969" y="2854644"/>
              <a:ext cx="210974" cy="210925"/>
            </a:xfrm>
            <a:custGeom>
              <a:avLst/>
              <a:gdLst/>
              <a:ahLst/>
              <a:cxnLst/>
              <a:rect l="l" t="t" r="r" b="b"/>
              <a:pathLst>
                <a:path w="4325" h="4324" extrusionOk="0">
                  <a:moveTo>
                    <a:pt x="2158" y="0"/>
                  </a:moveTo>
                  <a:cubicBezTo>
                    <a:pt x="960" y="0"/>
                    <a:pt x="0" y="960"/>
                    <a:pt x="0" y="2166"/>
                  </a:cubicBezTo>
                  <a:cubicBezTo>
                    <a:pt x="0" y="3364"/>
                    <a:pt x="960" y="4324"/>
                    <a:pt x="2158" y="4324"/>
                  </a:cubicBezTo>
                  <a:cubicBezTo>
                    <a:pt x="3364" y="4324"/>
                    <a:pt x="4324" y="3364"/>
                    <a:pt x="4324" y="2166"/>
                  </a:cubicBezTo>
                  <a:cubicBezTo>
                    <a:pt x="4324" y="960"/>
                    <a:pt x="3364" y="0"/>
                    <a:pt x="2158" y="0"/>
                  </a:cubicBezTo>
                  <a:close/>
                </a:path>
              </a:pathLst>
            </a:custGeom>
            <a:solidFill>
              <a:schemeClr val="l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01;p62">
              <a:extLst>
                <a:ext uri="{FF2B5EF4-FFF2-40B4-BE49-F238E27FC236}">
                  <a16:creationId xmlns:a16="http://schemas.microsoft.com/office/drawing/2014/main" id="{8429E3A2-ED33-7B6F-75BC-46C40490DC2A}"/>
                </a:ext>
              </a:extLst>
            </p:cNvPr>
            <p:cNvSpPr/>
            <p:nvPr/>
          </p:nvSpPr>
          <p:spPr>
            <a:xfrm>
              <a:off x="1173917" y="3065515"/>
              <a:ext cx="7073" cy="49"/>
            </a:xfrm>
            <a:custGeom>
              <a:avLst/>
              <a:gdLst/>
              <a:ahLst/>
              <a:cxnLst/>
              <a:rect l="l" t="t" r="r" b="b"/>
              <a:pathLst>
                <a:path w="145" h="1" extrusionOk="0">
                  <a:moveTo>
                    <a:pt x="0" y="1"/>
                  </a:moveTo>
                  <a:lnTo>
                    <a:pt x="144" y="1"/>
                  </a:lnTo>
                  <a:lnTo>
                    <a:pt x="144" y="1"/>
                  </a:lnTo>
                  <a:close/>
                </a:path>
              </a:pathLst>
            </a:custGeom>
            <a:solidFill>
              <a:srgbClr val="FFDECC"/>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602;p62">
              <a:extLst>
                <a:ext uri="{FF2B5EF4-FFF2-40B4-BE49-F238E27FC236}">
                  <a16:creationId xmlns:a16="http://schemas.microsoft.com/office/drawing/2014/main" id="{D91112E1-9A3F-DE84-0F7F-01216D65B3C3}"/>
                </a:ext>
              </a:extLst>
            </p:cNvPr>
            <p:cNvSpPr/>
            <p:nvPr/>
          </p:nvSpPr>
          <p:spPr>
            <a:xfrm>
              <a:off x="1177234" y="2885716"/>
              <a:ext cx="57219" cy="57219"/>
            </a:xfrm>
            <a:custGeom>
              <a:avLst/>
              <a:gdLst/>
              <a:ahLst/>
              <a:cxnLst/>
              <a:rect l="l" t="t" r="r" b="b"/>
              <a:pathLst>
                <a:path w="1173" h="1173" extrusionOk="0">
                  <a:moveTo>
                    <a:pt x="603" y="0"/>
                  </a:moveTo>
                  <a:cubicBezTo>
                    <a:pt x="255" y="0"/>
                    <a:pt x="0" y="289"/>
                    <a:pt x="0" y="603"/>
                  </a:cubicBezTo>
                  <a:cubicBezTo>
                    <a:pt x="0" y="926"/>
                    <a:pt x="255" y="1172"/>
                    <a:pt x="603" y="1172"/>
                  </a:cubicBezTo>
                  <a:cubicBezTo>
                    <a:pt x="926" y="1172"/>
                    <a:pt x="1172" y="926"/>
                    <a:pt x="1172" y="603"/>
                  </a:cubicBezTo>
                  <a:cubicBezTo>
                    <a:pt x="1172" y="289"/>
                    <a:pt x="926" y="0"/>
                    <a:pt x="603" y="0"/>
                  </a:cubicBezTo>
                  <a:close/>
                </a:path>
              </a:pathLst>
            </a:custGeom>
            <a:solidFill>
              <a:schemeClr val="dk1"/>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603;p62">
              <a:extLst>
                <a:ext uri="{FF2B5EF4-FFF2-40B4-BE49-F238E27FC236}">
                  <a16:creationId xmlns:a16="http://schemas.microsoft.com/office/drawing/2014/main" id="{2287B0E0-C571-408C-B72B-34690F933A5F}"/>
                </a:ext>
              </a:extLst>
            </p:cNvPr>
            <p:cNvSpPr/>
            <p:nvPr/>
          </p:nvSpPr>
          <p:spPr>
            <a:xfrm>
              <a:off x="719736" y="2925471"/>
              <a:ext cx="257363" cy="235022"/>
            </a:xfrm>
            <a:custGeom>
              <a:avLst/>
              <a:gdLst/>
              <a:ahLst/>
              <a:cxnLst/>
              <a:rect l="l" t="t" r="r" b="b"/>
              <a:pathLst>
                <a:path w="5276" h="4818" extrusionOk="0">
                  <a:moveTo>
                    <a:pt x="2796" y="1"/>
                  </a:moveTo>
                  <a:lnTo>
                    <a:pt x="1063" y="1598"/>
                  </a:lnTo>
                  <a:lnTo>
                    <a:pt x="35" y="2515"/>
                  </a:lnTo>
                  <a:cubicBezTo>
                    <a:pt x="1" y="2583"/>
                    <a:pt x="1" y="2626"/>
                    <a:pt x="1" y="2693"/>
                  </a:cubicBezTo>
                  <a:cubicBezTo>
                    <a:pt x="1" y="3611"/>
                    <a:pt x="2158" y="4426"/>
                    <a:pt x="5276" y="4817"/>
                  </a:cubicBezTo>
                  <a:cubicBezTo>
                    <a:pt x="5208" y="2872"/>
                    <a:pt x="4248" y="1139"/>
                    <a:pt x="2796" y="1"/>
                  </a:cubicBezTo>
                  <a:close/>
                </a:path>
              </a:pathLst>
            </a:custGeom>
            <a:solidFill>
              <a:schemeClr val="accent3"/>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604;p62">
              <a:extLst>
                <a:ext uri="{FF2B5EF4-FFF2-40B4-BE49-F238E27FC236}">
                  <a16:creationId xmlns:a16="http://schemas.microsoft.com/office/drawing/2014/main" id="{55751166-9FC2-A86D-747F-8104FDADA2AB}"/>
                </a:ext>
              </a:extLst>
            </p:cNvPr>
            <p:cNvSpPr/>
            <p:nvPr/>
          </p:nvSpPr>
          <p:spPr>
            <a:xfrm>
              <a:off x="1362008" y="2922154"/>
              <a:ext cx="273119" cy="239998"/>
            </a:xfrm>
            <a:custGeom>
              <a:avLst/>
              <a:gdLst/>
              <a:ahLst/>
              <a:cxnLst/>
              <a:rect l="l" t="t" r="r" b="b"/>
              <a:pathLst>
                <a:path w="5599" h="4920" extrusionOk="0">
                  <a:moveTo>
                    <a:pt x="2694" y="1"/>
                  </a:moveTo>
                  <a:cubicBezTo>
                    <a:pt x="1139" y="1130"/>
                    <a:pt x="111" y="2906"/>
                    <a:pt x="1" y="4919"/>
                  </a:cubicBezTo>
                  <a:cubicBezTo>
                    <a:pt x="3297" y="4562"/>
                    <a:pt x="5599" y="3713"/>
                    <a:pt x="5599" y="2761"/>
                  </a:cubicBezTo>
                  <a:cubicBezTo>
                    <a:pt x="5599" y="2694"/>
                    <a:pt x="5599" y="2651"/>
                    <a:pt x="5556" y="2583"/>
                  </a:cubicBezTo>
                  <a:lnTo>
                    <a:pt x="4537" y="1666"/>
                  </a:lnTo>
                  <a:lnTo>
                    <a:pt x="2694" y="1"/>
                  </a:lnTo>
                  <a:close/>
                </a:path>
              </a:pathLst>
            </a:custGeom>
            <a:solidFill>
              <a:schemeClr val="accent3"/>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605;p62">
              <a:extLst>
                <a:ext uri="{FF2B5EF4-FFF2-40B4-BE49-F238E27FC236}">
                  <a16:creationId xmlns:a16="http://schemas.microsoft.com/office/drawing/2014/main" id="{00CDA36A-FF0F-63B6-EC74-283E36967F22}"/>
                </a:ext>
              </a:extLst>
            </p:cNvPr>
            <p:cNvSpPr/>
            <p:nvPr/>
          </p:nvSpPr>
          <p:spPr>
            <a:xfrm>
              <a:off x="856073" y="2903081"/>
              <a:ext cx="155462" cy="260729"/>
            </a:xfrm>
            <a:custGeom>
              <a:avLst/>
              <a:gdLst/>
              <a:ahLst/>
              <a:cxnLst/>
              <a:rect l="l" t="t" r="r" b="b"/>
              <a:pathLst>
                <a:path w="3187" h="5345" extrusionOk="0">
                  <a:moveTo>
                    <a:pt x="536" y="1"/>
                  </a:moveTo>
                  <a:lnTo>
                    <a:pt x="1" y="460"/>
                  </a:lnTo>
                  <a:cubicBezTo>
                    <a:pt x="1453" y="1598"/>
                    <a:pt x="2413" y="3331"/>
                    <a:pt x="2481" y="5276"/>
                  </a:cubicBezTo>
                  <a:cubicBezTo>
                    <a:pt x="2727" y="5310"/>
                    <a:pt x="2940" y="5310"/>
                    <a:pt x="3186" y="5344"/>
                  </a:cubicBezTo>
                  <a:cubicBezTo>
                    <a:pt x="3152" y="3186"/>
                    <a:pt x="2124" y="1275"/>
                    <a:pt x="536" y="1"/>
                  </a:cubicBezTo>
                  <a:close/>
                </a:path>
              </a:pathLst>
            </a:custGeom>
            <a:solidFill>
              <a:schemeClr val="accen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606;p62">
              <a:extLst>
                <a:ext uri="{FF2B5EF4-FFF2-40B4-BE49-F238E27FC236}">
                  <a16:creationId xmlns:a16="http://schemas.microsoft.com/office/drawing/2014/main" id="{EFE65D92-FF92-1013-3B6A-8A1B5F13E285}"/>
                </a:ext>
              </a:extLst>
            </p:cNvPr>
            <p:cNvSpPr/>
            <p:nvPr/>
          </p:nvSpPr>
          <p:spPr>
            <a:xfrm>
              <a:off x="1325961" y="2898106"/>
              <a:ext cx="167462" cy="267363"/>
            </a:xfrm>
            <a:custGeom>
              <a:avLst/>
              <a:gdLst/>
              <a:ahLst/>
              <a:cxnLst/>
              <a:rect l="l" t="t" r="r" b="b"/>
              <a:pathLst>
                <a:path w="3433" h="5481" extrusionOk="0">
                  <a:moveTo>
                    <a:pt x="2863" y="1"/>
                  </a:moveTo>
                  <a:cubicBezTo>
                    <a:pt x="1198" y="1275"/>
                    <a:pt x="103" y="3254"/>
                    <a:pt x="1" y="5480"/>
                  </a:cubicBezTo>
                  <a:cubicBezTo>
                    <a:pt x="247" y="5446"/>
                    <a:pt x="493" y="5446"/>
                    <a:pt x="740" y="5412"/>
                  </a:cubicBezTo>
                  <a:cubicBezTo>
                    <a:pt x="850" y="3399"/>
                    <a:pt x="1878" y="1623"/>
                    <a:pt x="3433" y="494"/>
                  </a:cubicBezTo>
                  <a:lnTo>
                    <a:pt x="2863" y="1"/>
                  </a:lnTo>
                  <a:close/>
                </a:path>
              </a:pathLst>
            </a:custGeom>
            <a:solidFill>
              <a:schemeClr val="accen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 name="Google Shape;635;p40">
            <a:extLst>
              <a:ext uri="{FF2B5EF4-FFF2-40B4-BE49-F238E27FC236}">
                <a16:creationId xmlns:a16="http://schemas.microsoft.com/office/drawing/2014/main" id="{A600E19C-864A-14FC-7E5D-2C909B564D12}"/>
              </a:ext>
            </a:extLst>
          </p:cNvPr>
          <p:cNvSpPr txBox="1">
            <a:spLocks/>
          </p:cNvSpPr>
          <p:nvPr/>
        </p:nvSpPr>
        <p:spPr>
          <a:xfrm>
            <a:off x="1947116" y="2628363"/>
            <a:ext cx="5138700" cy="53667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3600"/>
              <a:buFont typeface="Jockey One"/>
              <a:buNone/>
              <a:defRPr sz="4800" b="0" i="0" u="none" strike="noStrike" cap="none">
                <a:solidFill>
                  <a:schemeClr val="lt2"/>
                </a:solidFill>
                <a:latin typeface="Tomorrow SemiBold"/>
                <a:ea typeface="Tomorrow SemiBold"/>
                <a:cs typeface="Tomorrow SemiBold"/>
                <a:sym typeface="Tomorrow SemiBold"/>
              </a:defRPr>
            </a:lvl1pPr>
            <a:lvl2pPr marR="0" lvl="1" algn="ctr" rtl="0">
              <a:lnSpc>
                <a:spcPct val="100000"/>
              </a:lnSpc>
              <a:spcBef>
                <a:spcPts val="0"/>
              </a:spcBef>
              <a:spcAft>
                <a:spcPts val="0"/>
              </a:spcAft>
              <a:buClr>
                <a:schemeClr val="dk2"/>
              </a:buClr>
              <a:buSzPts val="3600"/>
              <a:buFont typeface="Jockey One"/>
              <a:buNone/>
              <a:defRPr sz="3600" b="0" i="0" u="none" strike="noStrike" cap="none">
                <a:solidFill>
                  <a:schemeClr val="dk2"/>
                </a:solidFill>
                <a:latin typeface="Jockey One"/>
                <a:ea typeface="Jockey One"/>
                <a:cs typeface="Jockey One"/>
                <a:sym typeface="Jockey One"/>
              </a:defRPr>
            </a:lvl2pPr>
            <a:lvl3pPr marR="0" lvl="2" algn="ctr" rtl="0">
              <a:lnSpc>
                <a:spcPct val="100000"/>
              </a:lnSpc>
              <a:spcBef>
                <a:spcPts val="0"/>
              </a:spcBef>
              <a:spcAft>
                <a:spcPts val="0"/>
              </a:spcAft>
              <a:buClr>
                <a:schemeClr val="dk2"/>
              </a:buClr>
              <a:buSzPts val="3600"/>
              <a:buFont typeface="Jockey One"/>
              <a:buNone/>
              <a:defRPr sz="3600" b="0" i="0" u="none" strike="noStrike" cap="none">
                <a:solidFill>
                  <a:schemeClr val="dk2"/>
                </a:solidFill>
                <a:latin typeface="Jockey One"/>
                <a:ea typeface="Jockey One"/>
                <a:cs typeface="Jockey One"/>
                <a:sym typeface="Jockey One"/>
              </a:defRPr>
            </a:lvl3pPr>
            <a:lvl4pPr marR="0" lvl="3" algn="ctr" rtl="0">
              <a:lnSpc>
                <a:spcPct val="100000"/>
              </a:lnSpc>
              <a:spcBef>
                <a:spcPts val="0"/>
              </a:spcBef>
              <a:spcAft>
                <a:spcPts val="0"/>
              </a:spcAft>
              <a:buClr>
                <a:schemeClr val="dk2"/>
              </a:buClr>
              <a:buSzPts val="3600"/>
              <a:buFont typeface="Jockey One"/>
              <a:buNone/>
              <a:defRPr sz="3600" b="0" i="0" u="none" strike="noStrike" cap="none">
                <a:solidFill>
                  <a:schemeClr val="dk2"/>
                </a:solidFill>
                <a:latin typeface="Jockey One"/>
                <a:ea typeface="Jockey One"/>
                <a:cs typeface="Jockey One"/>
                <a:sym typeface="Jockey One"/>
              </a:defRPr>
            </a:lvl4pPr>
            <a:lvl5pPr marR="0" lvl="4" algn="ctr" rtl="0">
              <a:lnSpc>
                <a:spcPct val="100000"/>
              </a:lnSpc>
              <a:spcBef>
                <a:spcPts val="0"/>
              </a:spcBef>
              <a:spcAft>
                <a:spcPts val="0"/>
              </a:spcAft>
              <a:buClr>
                <a:schemeClr val="dk2"/>
              </a:buClr>
              <a:buSzPts val="3600"/>
              <a:buFont typeface="Jockey One"/>
              <a:buNone/>
              <a:defRPr sz="3600" b="0" i="0" u="none" strike="noStrike" cap="none">
                <a:solidFill>
                  <a:schemeClr val="dk2"/>
                </a:solidFill>
                <a:latin typeface="Jockey One"/>
                <a:ea typeface="Jockey One"/>
                <a:cs typeface="Jockey One"/>
                <a:sym typeface="Jockey One"/>
              </a:defRPr>
            </a:lvl5pPr>
            <a:lvl6pPr marR="0" lvl="5" algn="ctr" rtl="0">
              <a:lnSpc>
                <a:spcPct val="100000"/>
              </a:lnSpc>
              <a:spcBef>
                <a:spcPts val="0"/>
              </a:spcBef>
              <a:spcAft>
                <a:spcPts val="0"/>
              </a:spcAft>
              <a:buClr>
                <a:schemeClr val="dk2"/>
              </a:buClr>
              <a:buSzPts val="3600"/>
              <a:buFont typeface="Jockey One"/>
              <a:buNone/>
              <a:defRPr sz="3600" b="0" i="0" u="none" strike="noStrike" cap="none">
                <a:solidFill>
                  <a:schemeClr val="dk2"/>
                </a:solidFill>
                <a:latin typeface="Jockey One"/>
                <a:ea typeface="Jockey One"/>
                <a:cs typeface="Jockey One"/>
                <a:sym typeface="Jockey One"/>
              </a:defRPr>
            </a:lvl6pPr>
            <a:lvl7pPr marR="0" lvl="6" algn="ctr" rtl="0">
              <a:lnSpc>
                <a:spcPct val="100000"/>
              </a:lnSpc>
              <a:spcBef>
                <a:spcPts val="0"/>
              </a:spcBef>
              <a:spcAft>
                <a:spcPts val="0"/>
              </a:spcAft>
              <a:buClr>
                <a:schemeClr val="dk2"/>
              </a:buClr>
              <a:buSzPts val="3600"/>
              <a:buFont typeface="Jockey One"/>
              <a:buNone/>
              <a:defRPr sz="3600" b="0" i="0" u="none" strike="noStrike" cap="none">
                <a:solidFill>
                  <a:schemeClr val="dk2"/>
                </a:solidFill>
                <a:latin typeface="Jockey One"/>
                <a:ea typeface="Jockey One"/>
                <a:cs typeface="Jockey One"/>
                <a:sym typeface="Jockey One"/>
              </a:defRPr>
            </a:lvl7pPr>
            <a:lvl8pPr marR="0" lvl="7" algn="ctr" rtl="0">
              <a:lnSpc>
                <a:spcPct val="100000"/>
              </a:lnSpc>
              <a:spcBef>
                <a:spcPts val="0"/>
              </a:spcBef>
              <a:spcAft>
                <a:spcPts val="0"/>
              </a:spcAft>
              <a:buClr>
                <a:schemeClr val="dk2"/>
              </a:buClr>
              <a:buSzPts val="3600"/>
              <a:buFont typeface="Jockey One"/>
              <a:buNone/>
              <a:defRPr sz="3600" b="0" i="0" u="none" strike="noStrike" cap="none">
                <a:solidFill>
                  <a:schemeClr val="dk2"/>
                </a:solidFill>
                <a:latin typeface="Jockey One"/>
                <a:ea typeface="Jockey One"/>
                <a:cs typeface="Jockey One"/>
                <a:sym typeface="Jockey One"/>
              </a:defRPr>
            </a:lvl8pPr>
            <a:lvl9pPr marR="0" lvl="8" algn="ctr" rtl="0">
              <a:lnSpc>
                <a:spcPct val="100000"/>
              </a:lnSpc>
              <a:spcBef>
                <a:spcPts val="0"/>
              </a:spcBef>
              <a:spcAft>
                <a:spcPts val="0"/>
              </a:spcAft>
              <a:buClr>
                <a:schemeClr val="dk2"/>
              </a:buClr>
              <a:buSzPts val="3600"/>
              <a:buFont typeface="Jockey One"/>
              <a:buNone/>
              <a:defRPr sz="3600" b="0" i="0" u="none" strike="noStrike" cap="none">
                <a:solidFill>
                  <a:schemeClr val="dk2"/>
                </a:solidFill>
                <a:latin typeface="Jockey One"/>
                <a:ea typeface="Jockey One"/>
                <a:cs typeface="Jockey One"/>
                <a:sym typeface="Jockey One"/>
              </a:defRPr>
            </a:lvl9pPr>
          </a:lstStyle>
          <a:p>
            <a:r>
              <a:rPr lang="en-US" sz="2000" dirty="0">
                <a:solidFill>
                  <a:srgbClr val="EC70C0"/>
                </a:solidFill>
              </a:rPr>
              <a:t>merge &amp; rebase</a:t>
            </a:r>
          </a:p>
        </p:txBody>
      </p:sp>
    </p:spTree>
    <p:extLst>
      <p:ext uri="{BB962C8B-B14F-4D97-AF65-F5344CB8AC3E}">
        <p14:creationId xmlns:p14="http://schemas.microsoft.com/office/powerpoint/2010/main" val="3449233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70"/>
        <p:cNvGrpSpPr/>
        <p:nvPr/>
      </p:nvGrpSpPr>
      <p:grpSpPr>
        <a:xfrm>
          <a:off x="0" y="0"/>
          <a:ext cx="0" cy="0"/>
          <a:chOff x="0" y="0"/>
          <a:chExt cx="0" cy="0"/>
        </a:xfrm>
      </p:grpSpPr>
      <p:sp>
        <p:nvSpPr>
          <p:cNvPr id="871" name="Google Shape;871;p47"/>
          <p:cNvSpPr txBox="1">
            <a:spLocks noGrp="1"/>
          </p:cNvSpPr>
          <p:nvPr>
            <p:ph type="subTitle" idx="1"/>
          </p:nvPr>
        </p:nvSpPr>
        <p:spPr>
          <a:xfrm>
            <a:off x="3527875" y="317650"/>
            <a:ext cx="2088300" cy="373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(CH4: BRANCHES)</a:t>
            </a:r>
          </a:p>
        </p:txBody>
      </p:sp>
      <p:grpSp>
        <p:nvGrpSpPr>
          <p:cNvPr id="872" name="Google Shape;872;p47"/>
          <p:cNvGrpSpPr/>
          <p:nvPr/>
        </p:nvGrpSpPr>
        <p:grpSpPr>
          <a:xfrm>
            <a:off x="3773575" y="1533575"/>
            <a:ext cx="4503975" cy="2839975"/>
            <a:chOff x="885050" y="1533575"/>
            <a:chExt cx="4503975" cy="2839975"/>
          </a:xfrm>
        </p:grpSpPr>
        <p:sp>
          <p:nvSpPr>
            <p:cNvPr id="873" name="Google Shape;873;p47"/>
            <p:cNvSpPr/>
            <p:nvPr/>
          </p:nvSpPr>
          <p:spPr>
            <a:xfrm rot="5400000" flipH="1">
              <a:off x="280850" y="3049525"/>
              <a:ext cx="1779000" cy="570600"/>
            </a:xfrm>
            <a:prstGeom prst="snip1Rect">
              <a:avLst>
                <a:gd name="adj" fmla="val 46451"/>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74" name="Google Shape;874;p47"/>
            <p:cNvCxnSpPr/>
            <p:nvPr/>
          </p:nvCxnSpPr>
          <p:spPr>
            <a:xfrm>
              <a:off x="1305725" y="2295225"/>
              <a:ext cx="4083300" cy="0"/>
            </a:xfrm>
            <a:prstGeom prst="straightConnector1">
              <a:avLst/>
            </a:prstGeom>
            <a:noFill/>
            <a:ln w="19050" cap="flat" cmpd="sng">
              <a:solidFill>
                <a:schemeClr val="dk1"/>
              </a:solidFill>
              <a:prstDash val="solid"/>
              <a:round/>
              <a:headEnd type="none" w="med" len="med"/>
              <a:tailEnd type="none" w="med" len="med"/>
            </a:ln>
          </p:spPr>
        </p:cxnSp>
        <p:sp>
          <p:nvSpPr>
            <p:cNvPr id="875" name="Google Shape;875;p47"/>
            <p:cNvSpPr/>
            <p:nvPr/>
          </p:nvSpPr>
          <p:spPr>
            <a:xfrm>
              <a:off x="1312050" y="1533575"/>
              <a:ext cx="4064300" cy="2839975"/>
            </a:xfrm>
            <a:custGeom>
              <a:avLst/>
              <a:gdLst/>
              <a:ahLst/>
              <a:cxnLst/>
              <a:rect l="l" t="t" r="r" b="b"/>
              <a:pathLst>
                <a:path w="162572" h="113599" extrusionOk="0">
                  <a:moveTo>
                    <a:pt x="0" y="41211"/>
                  </a:moveTo>
                  <a:lnTo>
                    <a:pt x="0" y="0"/>
                  </a:lnTo>
                  <a:lnTo>
                    <a:pt x="162572" y="0"/>
                  </a:lnTo>
                  <a:lnTo>
                    <a:pt x="162572" y="113599"/>
                  </a:lnTo>
                  <a:lnTo>
                    <a:pt x="0" y="113599"/>
                  </a:lnTo>
                  <a:lnTo>
                    <a:pt x="0" y="107793"/>
                  </a:lnTo>
                </a:path>
              </a:pathLst>
            </a:custGeom>
            <a:noFill/>
            <a:ln w="19050" cap="flat" cmpd="sng">
              <a:solidFill>
                <a:schemeClr val="dk1"/>
              </a:solidFill>
              <a:prstDash val="solid"/>
              <a:round/>
              <a:headEnd type="none" w="med" len="med"/>
              <a:tailEnd type="none" w="med" len="med"/>
            </a:ln>
          </p:spPr>
          <p:txBody>
            <a:bodyPr/>
            <a:lstStyle/>
            <a:p>
              <a:endParaRPr lang="en-US"/>
            </a:p>
          </p:txBody>
        </p:sp>
      </p:grpSp>
      <p:sp>
        <p:nvSpPr>
          <p:cNvPr id="876" name="Google Shape;876;p47"/>
          <p:cNvSpPr txBox="1">
            <a:spLocks noGrp="1"/>
          </p:cNvSpPr>
          <p:nvPr>
            <p:ph type="title"/>
          </p:nvPr>
        </p:nvSpPr>
        <p:spPr>
          <a:xfrm>
            <a:off x="715075" y="736138"/>
            <a:ext cx="77139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Mission 2</a:t>
            </a:r>
            <a:endParaRPr dirty="0"/>
          </a:p>
        </p:txBody>
      </p:sp>
      <p:sp>
        <p:nvSpPr>
          <p:cNvPr id="877" name="Google Shape;877;p47"/>
          <p:cNvSpPr txBox="1">
            <a:spLocks noGrp="1"/>
          </p:cNvSpPr>
          <p:nvPr>
            <p:ph type="subTitle" idx="2"/>
          </p:nvPr>
        </p:nvSpPr>
        <p:spPr>
          <a:xfrm>
            <a:off x="4474300" y="2451625"/>
            <a:ext cx="3510600" cy="176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273D40"/>
              </a:buClr>
              <a:buSzPts val="600"/>
              <a:buFont typeface="Arial"/>
              <a:buNone/>
            </a:pPr>
            <a:r>
              <a:rPr lang="en" b="1" dirty="0"/>
              <a:t>Things happen on main, you know:</a:t>
            </a:r>
            <a:br>
              <a:rPr lang="en" dirty="0"/>
            </a:br>
            <a:endParaRPr dirty="0"/>
          </a:p>
          <a:p>
            <a:pPr marL="241300" lvl="0" indent="-215900" algn="l" rtl="0">
              <a:spcBef>
                <a:spcPts val="0"/>
              </a:spcBef>
              <a:spcAft>
                <a:spcPts val="0"/>
              </a:spcAft>
              <a:buSzPts val="1400"/>
              <a:buFont typeface="Voces"/>
              <a:buChar char="●"/>
            </a:pPr>
            <a:r>
              <a:rPr lang="en-US" sz="1300" dirty="0"/>
              <a:t>Switch to main</a:t>
            </a:r>
          </a:p>
          <a:p>
            <a:pPr marL="241300" lvl="0" indent="-215900" algn="l" rtl="0">
              <a:spcBef>
                <a:spcPts val="0"/>
              </a:spcBef>
              <a:spcAft>
                <a:spcPts val="0"/>
              </a:spcAft>
              <a:buSzPts val="1400"/>
              <a:buFont typeface="Voces"/>
              <a:buChar char="●"/>
            </a:pPr>
            <a:r>
              <a:rPr lang="en-US" sz="1300" dirty="0"/>
              <a:t>commit “D” and “E” into a new file second.md</a:t>
            </a:r>
          </a:p>
          <a:p>
            <a:pPr marL="241300" lvl="0" indent="-215900" algn="l" rtl="0">
              <a:spcBef>
                <a:spcPts val="0"/>
              </a:spcBef>
              <a:spcAft>
                <a:spcPts val="0"/>
              </a:spcAft>
              <a:buSzPts val="1400"/>
              <a:buFont typeface="Voces"/>
              <a:buChar char="●"/>
            </a:pPr>
            <a:endParaRPr lang="en-US" sz="1300" dirty="0"/>
          </a:p>
          <a:p>
            <a:pPr marL="25400" lvl="0" indent="0" algn="l" rtl="0">
              <a:spcBef>
                <a:spcPts val="0"/>
              </a:spcBef>
              <a:spcAft>
                <a:spcPts val="0"/>
              </a:spcAft>
              <a:buSzPts val="1400"/>
              <a:buNone/>
            </a:pPr>
            <a:r>
              <a:rPr lang="en-US" sz="1300" dirty="0"/>
              <a:t>NOTE: make sure to commit in a new file </a:t>
            </a:r>
          </a:p>
          <a:p>
            <a:pPr marL="25400" lvl="0" indent="0" algn="l" rtl="0">
              <a:spcBef>
                <a:spcPts val="0"/>
              </a:spcBef>
              <a:spcAft>
                <a:spcPts val="0"/>
              </a:spcAft>
              <a:buSzPts val="1400"/>
              <a:buNone/>
            </a:pPr>
            <a:r>
              <a:rPr lang="en-US" sz="1300" dirty="0"/>
              <a:t>We don’t want conflicts yet 😉</a:t>
            </a:r>
            <a:endParaRPr sz="1200" dirty="0"/>
          </a:p>
        </p:txBody>
      </p:sp>
      <p:sp>
        <p:nvSpPr>
          <p:cNvPr id="878" name="Google Shape;878;p47"/>
          <p:cNvSpPr txBox="1">
            <a:spLocks noGrp="1"/>
          </p:cNvSpPr>
          <p:nvPr>
            <p:ph type="subTitle" idx="3"/>
          </p:nvPr>
        </p:nvSpPr>
        <p:spPr>
          <a:xfrm>
            <a:off x="4474300" y="1690975"/>
            <a:ext cx="3641000" cy="48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Code your way to succeed</a:t>
            </a:r>
            <a:endParaRPr dirty="0"/>
          </a:p>
        </p:txBody>
      </p:sp>
      <p:sp>
        <p:nvSpPr>
          <p:cNvPr id="879" name="Google Shape;879;p47"/>
          <p:cNvSpPr txBox="1">
            <a:spLocks noGrp="1"/>
          </p:cNvSpPr>
          <p:nvPr>
            <p:ph type="title" idx="4"/>
          </p:nvPr>
        </p:nvSpPr>
        <p:spPr>
          <a:xfrm rot="-5400000">
            <a:off x="3263575" y="3114475"/>
            <a:ext cx="1590600" cy="43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200" dirty="0"/>
              <a:t>git-branches</a:t>
            </a:r>
            <a:endParaRPr sz="2200" dirty="0"/>
          </a:p>
        </p:txBody>
      </p:sp>
      <p:pic>
        <p:nvPicPr>
          <p:cNvPr id="13" name="Picture 12">
            <a:extLst>
              <a:ext uri="{FF2B5EF4-FFF2-40B4-BE49-F238E27FC236}">
                <a16:creationId xmlns:a16="http://schemas.microsoft.com/office/drawing/2014/main" id="{8E2D842D-2ACC-0086-8DC1-6EA52C33B8D3}"/>
              </a:ext>
            </a:extLst>
          </p:cNvPr>
          <p:cNvPicPr>
            <a:picLocks noChangeAspect="1"/>
          </p:cNvPicPr>
          <p:nvPr/>
        </p:nvPicPr>
        <p:blipFill>
          <a:blip r:embed="rId3"/>
          <a:srcRect/>
          <a:stretch/>
        </p:blipFill>
        <p:spPr>
          <a:xfrm>
            <a:off x="423610" y="2439025"/>
            <a:ext cx="3282464" cy="1778999"/>
          </a:xfrm>
          <a:prstGeom prst="rect">
            <a:avLst/>
          </a:prstGeom>
        </p:spPr>
      </p:pic>
      <p:sp>
        <p:nvSpPr>
          <p:cNvPr id="14" name="Google Shape;879;p47">
            <a:extLst>
              <a:ext uri="{FF2B5EF4-FFF2-40B4-BE49-F238E27FC236}">
                <a16:creationId xmlns:a16="http://schemas.microsoft.com/office/drawing/2014/main" id="{B1475CE1-3800-5B1E-CE33-960A905F10CE}"/>
              </a:ext>
            </a:extLst>
          </p:cNvPr>
          <p:cNvSpPr txBox="1">
            <a:spLocks/>
          </p:cNvSpPr>
          <p:nvPr/>
        </p:nvSpPr>
        <p:spPr>
          <a:xfrm>
            <a:off x="474242" y="1933825"/>
            <a:ext cx="1590600" cy="435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12000"/>
              <a:buFont typeface="Jockey One"/>
              <a:buNone/>
              <a:defRPr sz="2400" b="0" i="0" u="none" strike="noStrike" cap="none">
                <a:solidFill>
                  <a:schemeClr val="dk2"/>
                </a:solidFill>
                <a:latin typeface="Jockey One"/>
                <a:ea typeface="Jockey One"/>
                <a:cs typeface="Jockey One"/>
                <a:sym typeface="Jockey One"/>
              </a:defRPr>
            </a:lvl1pPr>
            <a:lvl2pPr marR="0" lvl="1" algn="ctr" rtl="0">
              <a:lnSpc>
                <a:spcPct val="100000"/>
              </a:lnSpc>
              <a:spcBef>
                <a:spcPts val="0"/>
              </a:spcBef>
              <a:spcAft>
                <a:spcPts val="0"/>
              </a:spcAft>
              <a:buClr>
                <a:schemeClr val="dk2"/>
              </a:buClr>
              <a:buSzPts val="12000"/>
              <a:buFont typeface="Jockey One"/>
              <a:buNone/>
              <a:defRPr sz="12000" b="0" i="0" u="none" strike="noStrike" cap="none">
                <a:solidFill>
                  <a:schemeClr val="dk2"/>
                </a:solidFill>
                <a:latin typeface="Jockey One"/>
                <a:ea typeface="Jockey One"/>
                <a:cs typeface="Jockey One"/>
                <a:sym typeface="Jockey One"/>
              </a:defRPr>
            </a:lvl2pPr>
            <a:lvl3pPr marR="0" lvl="2" algn="ctr" rtl="0">
              <a:lnSpc>
                <a:spcPct val="100000"/>
              </a:lnSpc>
              <a:spcBef>
                <a:spcPts val="0"/>
              </a:spcBef>
              <a:spcAft>
                <a:spcPts val="0"/>
              </a:spcAft>
              <a:buClr>
                <a:schemeClr val="dk2"/>
              </a:buClr>
              <a:buSzPts val="12000"/>
              <a:buFont typeface="Jockey One"/>
              <a:buNone/>
              <a:defRPr sz="12000" b="0" i="0" u="none" strike="noStrike" cap="none">
                <a:solidFill>
                  <a:schemeClr val="dk2"/>
                </a:solidFill>
                <a:latin typeface="Jockey One"/>
                <a:ea typeface="Jockey One"/>
                <a:cs typeface="Jockey One"/>
                <a:sym typeface="Jockey One"/>
              </a:defRPr>
            </a:lvl3pPr>
            <a:lvl4pPr marR="0" lvl="3" algn="ctr" rtl="0">
              <a:lnSpc>
                <a:spcPct val="100000"/>
              </a:lnSpc>
              <a:spcBef>
                <a:spcPts val="0"/>
              </a:spcBef>
              <a:spcAft>
                <a:spcPts val="0"/>
              </a:spcAft>
              <a:buClr>
                <a:schemeClr val="dk2"/>
              </a:buClr>
              <a:buSzPts val="12000"/>
              <a:buFont typeface="Jockey One"/>
              <a:buNone/>
              <a:defRPr sz="12000" b="0" i="0" u="none" strike="noStrike" cap="none">
                <a:solidFill>
                  <a:schemeClr val="dk2"/>
                </a:solidFill>
                <a:latin typeface="Jockey One"/>
                <a:ea typeface="Jockey One"/>
                <a:cs typeface="Jockey One"/>
                <a:sym typeface="Jockey One"/>
              </a:defRPr>
            </a:lvl4pPr>
            <a:lvl5pPr marR="0" lvl="4" algn="ctr" rtl="0">
              <a:lnSpc>
                <a:spcPct val="100000"/>
              </a:lnSpc>
              <a:spcBef>
                <a:spcPts val="0"/>
              </a:spcBef>
              <a:spcAft>
                <a:spcPts val="0"/>
              </a:spcAft>
              <a:buClr>
                <a:schemeClr val="dk2"/>
              </a:buClr>
              <a:buSzPts val="12000"/>
              <a:buFont typeface="Jockey One"/>
              <a:buNone/>
              <a:defRPr sz="12000" b="0" i="0" u="none" strike="noStrike" cap="none">
                <a:solidFill>
                  <a:schemeClr val="dk2"/>
                </a:solidFill>
                <a:latin typeface="Jockey One"/>
                <a:ea typeface="Jockey One"/>
                <a:cs typeface="Jockey One"/>
                <a:sym typeface="Jockey One"/>
              </a:defRPr>
            </a:lvl5pPr>
            <a:lvl6pPr marR="0" lvl="5" algn="ctr" rtl="0">
              <a:lnSpc>
                <a:spcPct val="100000"/>
              </a:lnSpc>
              <a:spcBef>
                <a:spcPts val="0"/>
              </a:spcBef>
              <a:spcAft>
                <a:spcPts val="0"/>
              </a:spcAft>
              <a:buClr>
                <a:schemeClr val="dk2"/>
              </a:buClr>
              <a:buSzPts val="12000"/>
              <a:buFont typeface="Jockey One"/>
              <a:buNone/>
              <a:defRPr sz="12000" b="0" i="0" u="none" strike="noStrike" cap="none">
                <a:solidFill>
                  <a:schemeClr val="dk2"/>
                </a:solidFill>
                <a:latin typeface="Jockey One"/>
                <a:ea typeface="Jockey One"/>
                <a:cs typeface="Jockey One"/>
                <a:sym typeface="Jockey One"/>
              </a:defRPr>
            </a:lvl6pPr>
            <a:lvl7pPr marR="0" lvl="6" algn="ctr" rtl="0">
              <a:lnSpc>
                <a:spcPct val="100000"/>
              </a:lnSpc>
              <a:spcBef>
                <a:spcPts val="0"/>
              </a:spcBef>
              <a:spcAft>
                <a:spcPts val="0"/>
              </a:spcAft>
              <a:buClr>
                <a:schemeClr val="dk2"/>
              </a:buClr>
              <a:buSzPts val="12000"/>
              <a:buFont typeface="Jockey One"/>
              <a:buNone/>
              <a:defRPr sz="12000" b="0" i="0" u="none" strike="noStrike" cap="none">
                <a:solidFill>
                  <a:schemeClr val="dk2"/>
                </a:solidFill>
                <a:latin typeface="Jockey One"/>
                <a:ea typeface="Jockey One"/>
                <a:cs typeface="Jockey One"/>
                <a:sym typeface="Jockey One"/>
              </a:defRPr>
            </a:lvl7pPr>
            <a:lvl8pPr marR="0" lvl="7" algn="ctr" rtl="0">
              <a:lnSpc>
                <a:spcPct val="100000"/>
              </a:lnSpc>
              <a:spcBef>
                <a:spcPts val="0"/>
              </a:spcBef>
              <a:spcAft>
                <a:spcPts val="0"/>
              </a:spcAft>
              <a:buClr>
                <a:schemeClr val="dk2"/>
              </a:buClr>
              <a:buSzPts val="12000"/>
              <a:buFont typeface="Jockey One"/>
              <a:buNone/>
              <a:defRPr sz="12000" b="0" i="0" u="none" strike="noStrike" cap="none">
                <a:solidFill>
                  <a:schemeClr val="dk2"/>
                </a:solidFill>
                <a:latin typeface="Jockey One"/>
                <a:ea typeface="Jockey One"/>
                <a:cs typeface="Jockey One"/>
                <a:sym typeface="Jockey One"/>
              </a:defRPr>
            </a:lvl8pPr>
            <a:lvl9pPr marR="0" lvl="8" algn="ctr" rtl="0">
              <a:lnSpc>
                <a:spcPct val="100000"/>
              </a:lnSpc>
              <a:spcBef>
                <a:spcPts val="0"/>
              </a:spcBef>
              <a:spcAft>
                <a:spcPts val="0"/>
              </a:spcAft>
              <a:buClr>
                <a:schemeClr val="dk2"/>
              </a:buClr>
              <a:buSzPts val="12000"/>
              <a:buFont typeface="Jockey One"/>
              <a:buNone/>
              <a:defRPr sz="12000" b="0" i="0" u="none" strike="noStrike" cap="none">
                <a:solidFill>
                  <a:schemeClr val="dk2"/>
                </a:solidFill>
                <a:latin typeface="Jockey One"/>
                <a:ea typeface="Jockey One"/>
                <a:cs typeface="Jockey One"/>
                <a:sym typeface="Jockey One"/>
              </a:defRPr>
            </a:lvl9pPr>
          </a:lstStyle>
          <a:p>
            <a:r>
              <a:rPr lang="en-US" sz="2200" dirty="0"/>
              <a:t>Desired State</a:t>
            </a:r>
          </a:p>
        </p:txBody>
      </p:sp>
      <p:grpSp>
        <p:nvGrpSpPr>
          <p:cNvPr id="15" name="Google Shape;1587;p62">
            <a:extLst>
              <a:ext uri="{FF2B5EF4-FFF2-40B4-BE49-F238E27FC236}">
                <a16:creationId xmlns:a16="http://schemas.microsoft.com/office/drawing/2014/main" id="{2CBF4251-9285-51F1-EB0A-20EC5165D6F5}"/>
              </a:ext>
            </a:extLst>
          </p:cNvPr>
          <p:cNvGrpSpPr/>
          <p:nvPr/>
        </p:nvGrpSpPr>
        <p:grpSpPr>
          <a:xfrm rot="19167832">
            <a:off x="693011" y="407283"/>
            <a:ext cx="967894" cy="1230408"/>
            <a:chOff x="522913" y="2698600"/>
            <a:chExt cx="1309060" cy="1465090"/>
          </a:xfrm>
        </p:grpSpPr>
        <p:sp>
          <p:nvSpPr>
            <p:cNvPr id="16" name="Google Shape;1588;p62">
              <a:extLst>
                <a:ext uri="{FF2B5EF4-FFF2-40B4-BE49-F238E27FC236}">
                  <a16:creationId xmlns:a16="http://schemas.microsoft.com/office/drawing/2014/main" id="{1EF0AF05-DF8A-5088-6868-ABD1240F4085}"/>
                </a:ext>
              </a:extLst>
            </p:cNvPr>
            <p:cNvSpPr/>
            <p:nvPr/>
          </p:nvSpPr>
          <p:spPr>
            <a:xfrm>
              <a:off x="617788" y="3048150"/>
              <a:ext cx="1118916" cy="445508"/>
            </a:xfrm>
            <a:custGeom>
              <a:avLst/>
              <a:gdLst/>
              <a:ahLst/>
              <a:cxnLst/>
              <a:rect l="l" t="t" r="r" b="b"/>
              <a:pathLst>
                <a:path w="22938" h="9133" extrusionOk="0">
                  <a:moveTo>
                    <a:pt x="1810" y="0"/>
                  </a:moveTo>
                  <a:lnTo>
                    <a:pt x="1" y="1631"/>
                  </a:lnTo>
                  <a:lnTo>
                    <a:pt x="8326" y="9132"/>
                  </a:lnTo>
                  <a:cubicBezTo>
                    <a:pt x="9175" y="8393"/>
                    <a:pt x="10271" y="7926"/>
                    <a:pt x="11469" y="7926"/>
                  </a:cubicBezTo>
                  <a:cubicBezTo>
                    <a:pt x="12675" y="7926"/>
                    <a:pt x="13771" y="8393"/>
                    <a:pt x="14587" y="9132"/>
                  </a:cubicBezTo>
                  <a:lnTo>
                    <a:pt x="14621" y="9132"/>
                  </a:lnTo>
                  <a:lnTo>
                    <a:pt x="22937" y="1631"/>
                  </a:lnTo>
                  <a:lnTo>
                    <a:pt x="21136" y="0"/>
                  </a:lnTo>
                  <a:lnTo>
                    <a:pt x="21136" y="178"/>
                  </a:lnTo>
                  <a:cubicBezTo>
                    <a:pt x="21136" y="1206"/>
                    <a:pt x="18622" y="2090"/>
                    <a:pt x="15011" y="2447"/>
                  </a:cubicBezTo>
                  <a:cubicBezTo>
                    <a:pt x="13916" y="2549"/>
                    <a:pt x="12709" y="2617"/>
                    <a:pt x="11469" y="2617"/>
                  </a:cubicBezTo>
                  <a:cubicBezTo>
                    <a:pt x="10237" y="2617"/>
                    <a:pt x="9031" y="2549"/>
                    <a:pt x="7935" y="2447"/>
                  </a:cubicBezTo>
                  <a:cubicBezTo>
                    <a:pt x="4325" y="2090"/>
                    <a:pt x="1810" y="1206"/>
                    <a:pt x="1810" y="178"/>
                  </a:cubicBezTo>
                  <a:lnTo>
                    <a:pt x="1810" y="0"/>
                  </a:lnTo>
                  <a:close/>
                </a:path>
              </a:pathLst>
            </a:custGeom>
            <a:solidFill>
              <a:schemeClr val="accent1"/>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589;p62">
              <a:extLst>
                <a:ext uri="{FF2B5EF4-FFF2-40B4-BE49-F238E27FC236}">
                  <a16:creationId xmlns:a16="http://schemas.microsoft.com/office/drawing/2014/main" id="{39B8B6F5-58AA-EA12-A06F-42883301A321}"/>
                </a:ext>
              </a:extLst>
            </p:cNvPr>
            <p:cNvSpPr/>
            <p:nvPr/>
          </p:nvSpPr>
          <p:spPr>
            <a:xfrm>
              <a:off x="1023873" y="3434723"/>
              <a:ext cx="305460" cy="116096"/>
            </a:xfrm>
            <a:custGeom>
              <a:avLst/>
              <a:gdLst/>
              <a:ahLst/>
              <a:cxnLst/>
              <a:rect l="l" t="t" r="r" b="b"/>
              <a:pathLst>
                <a:path w="6262" h="2380" extrusionOk="0">
                  <a:moveTo>
                    <a:pt x="3144" y="1"/>
                  </a:moveTo>
                  <a:cubicBezTo>
                    <a:pt x="1946" y="1"/>
                    <a:pt x="850" y="468"/>
                    <a:pt x="1" y="1207"/>
                  </a:cubicBezTo>
                  <a:cubicBezTo>
                    <a:pt x="850" y="1955"/>
                    <a:pt x="1946" y="2379"/>
                    <a:pt x="3144" y="2379"/>
                  </a:cubicBezTo>
                  <a:cubicBezTo>
                    <a:pt x="4350" y="2379"/>
                    <a:pt x="5446" y="1955"/>
                    <a:pt x="6262" y="1207"/>
                  </a:cubicBezTo>
                  <a:cubicBezTo>
                    <a:pt x="5446" y="468"/>
                    <a:pt x="4350" y="1"/>
                    <a:pt x="3144" y="1"/>
                  </a:cubicBezTo>
                  <a:close/>
                </a:path>
              </a:pathLst>
            </a:custGeom>
            <a:solidFill>
              <a:schemeClr val="accen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590;p62">
              <a:extLst>
                <a:ext uri="{FF2B5EF4-FFF2-40B4-BE49-F238E27FC236}">
                  <a16:creationId xmlns:a16="http://schemas.microsoft.com/office/drawing/2014/main" id="{97801AC9-C055-4A63-6A1B-6D8E92ECC448}"/>
                </a:ext>
              </a:extLst>
            </p:cNvPr>
            <p:cNvSpPr/>
            <p:nvPr/>
          </p:nvSpPr>
          <p:spPr>
            <a:xfrm>
              <a:off x="1068652" y="3462478"/>
              <a:ext cx="217608" cy="701213"/>
            </a:xfrm>
            <a:custGeom>
              <a:avLst/>
              <a:gdLst/>
              <a:ahLst/>
              <a:cxnLst/>
              <a:rect l="l" t="t" r="r" b="b"/>
              <a:pathLst>
                <a:path w="4461" h="14375" extrusionOk="0">
                  <a:moveTo>
                    <a:pt x="2226" y="1"/>
                  </a:moveTo>
                  <a:cubicBezTo>
                    <a:pt x="994" y="1"/>
                    <a:pt x="0" y="995"/>
                    <a:pt x="0" y="2193"/>
                  </a:cubicBezTo>
                  <a:cubicBezTo>
                    <a:pt x="0" y="3433"/>
                    <a:pt x="2226" y="14374"/>
                    <a:pt x="2226" y="14374"/>
                  </a:cubicBezTo>
                  <a:cubicBezTo>
                    <a:pt x="2226" y="14374"/>
                    <a:pt x="4460" y="3433"/>
                    <a:pt x="4460" y="2193"/>
                  </a:cubicBezTo>
                  <a:cubicBezTo>
                    <a:pt x="4460" y="995"/>
                    <a:pt x="3432" y="1"/>
                    <a:pt x="2226" y="1"/>
                  </a:cubicBezTo>
                  <a:close/>
                </a:path>
              </a:pathLst>
            </a:custGeom>
            <a:solidFill>
              <a:schemeClr val="dk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591;p62">
              <a:extLst>
                <a:ext uri="{FF2B5EF4-FFF2-40B4-BE49-F238E27FC236}">
                  <a16:creationId xmlns:a16="http://schemas.microsoft.com/office/drawing/2014/main" id="{ED624B07-396B-78E6-6D1B-1A88E1127EBA}"/>
                </a:ext>
              </a:extLst>
            </p:cNvPr>
            <p:cNvSpPr/>
            <p:nvPr/>
          </p:nvSpPr>
          <p:spPr>
            <a:xfrm>
              <a:off x="1104699" y="3462478"/>
              <a:ext cx="143413" cy="464581"/>
            </a:xfrm>
            <a:custGeom>
              <a:avLst/>
              <a:gdLst/>
              <a:ahLst/>
              <a:cxnLst/>
              <a:rect l="l" t="t" r="r" b="b"/>
              <a:pathLst>
                <a:path w="2940" h="9524" extrusionOk="0">
                  <a:moveTo>
                    <a:pt x="1487" y="1"/>
                  </a:moveTo>
                  <a:cubicBezTo>
                    <a:pt x="680" y="1"/>
                    <a:pt x="0" y="638"/>
                    <a:pt x="0" y="1454"/>
                  </a:cubicBezTo>
                  <a:cubicBezTo>
                    <a:pt x="0" y="2269"/>
                    <a:pt x="1487" y="9524"/>
                    <a:pt x="1487" y="9524"/>
                  </a:cubicBezTo>
                  <a:cubicBezTo>
                    <a:pt x="1487" y="9524"/>
                    <a:pt x="2940" y="2269"/>
                    <a:pt x="2940" y="1454"/>
                  </a:cubicBezTo>
                  <a:cubicBezTo>
                    <a:pt x="2940" y="638"/>
                    <a:pt x="2303" y="1"/>
                    <a:pt x="1487" y="1"/>
                  </a:cubicBezTo>
                  <a:close/>
                </a:path>
              </a:pathLst>
            </a:custGeom>
            <a:solidFill>
              <a:schemeClr val="accent3"/>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592;p62">
              <a:extLst>
                <a:ext uri="{FF2B5EF4-FFF2-40B4-BE49-F238E27FC236}">
                  <a16:creationId xmlns:a16="http://schemas.microsoft.com/office/drawing/2014/main" id="{4BFA443B-38F9-677F-1A68-43DDD183D8F7}"/>
                </a:ext>
              </a:extLst>
            </p:cNvPr>
            <p:cNvSpPr/>
            <p:nvPr/>
          </p:nvSpPr>
          <p:spPr>
            <a:xfrm>
              <a:off x="522913" y="2989274"/>
              <a:ext cx="1309060" cy="231705"/>
            </a:xfrm>
            <a:custGeom>
              <a:avLst/>
              <a:gdLst/>
              <a:ahLst/>
              <a:cxnLst/>
              <a:rect l="l" t="t" r="r" b="b"/>
              <a:pathLst>
                <a:path w="26836" h="4750" extrusionOk="0">
                  <a:moveTo>
                    <a:pt x="13414" y="1"/>
                  </a:moveTo>
                  <a:cubicBezTo>
                    <a:pt x="6023" y="1"/>
                    <a:pt x="1" y="1063"/>
                    <a:pt x="1" y="2379"/>
                  </a:cubicBezTo>
                  <a:cubicBezTo>
                    <a:pt x="1" y="3688"/>
                    <a:pt x="6023" y="4749"/>
                    <a:pt x="13414" y="4749"/>
                  </a:cubicBezTo>
                  <a:cubicBezTo>
                    <a:pt x="20813" y="4749"/>
                    <a:pt x="26836" y="3688"/>
                    <a:pt x="26836" y="2379"/>
                  </a:cubicBezTo>
                  <a:cubicBezTo>
                    <a:pt x="26836" y="1063"/>
                    <a:pt x="20813" y="1"/>
                    <a:pt x="13414" y="1"/>
                  </a:cubicBezTo>
                  <a:close/>
                </a:path>
              </a:pathLst>
            </a:custGeom>
            <a:solidFill>
              <a:schemeClr val="lt1"/>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593;p62">
              <a:extLst>
                <a:ext uri="{FF2B5EF4-FFF2-40B4-BE49-F238E27FC236}">
                  <a16:creationId xmlns:a16="http://schemas.microsoft.com/office/drawing/2014/main" id="{A0BFB474-C413-11CC-1697-1EA76A504722}"/>
                </a:ext>
              </a:extLst>
            </p:cNvPr>
            <p:cNvSpPr/>
            <p:nvPr/>
          </p:nvSpPr>
          <p:spPr>
            <a:xfrm>
              <a:off x="719736" y="2698600"/>
              <a:ext cx="915405" cy="473898"/>
            </a:xfrm>
            <a:custGeom>
              <a:avLst/>
              <a:gdLst/>
              <a:ahLst/>
              <a:cxnLst/>
              <a:rect l="l" t="t" r="r" b="b"/>
              <a:pathLst>
                <a:path w="18766" h="9715" extrusionOk="0">
                  <a:moveTo>
                    <a:pt x="9383" y="1"/>
                  </a:moveTo>
                  <a:cubicBezTo>
                    <a:pt x="8525" y="1"/>
                    <a:pt x="7667" y="302"/>
                    <a:pt x="6975" y="905"/>
                  </a:cubicBezTo>
                  <a:lnTo>
                    <a:pt x="1063" y="6249"/>
                  </a:lnTo>
                  <a:lnTo>
                    <a:pt x="35" y="7166"/>
                  </a:lnTo>
                  <a:cubicBezTo>
                    <a:pt x="1" y="7234"/>
                    <a:pt x="1" y="7277"/>
                    <a:pt x="1" y="7344"/>
                  </a:cubicBezTo>
                  <a:cubicBezTo>
                    <a:pt x="1" y="8653"/>
                    <a:pt x="4214" y="9715"/>
                    <a:pt x="9379" y="9715"/>
                  </a:cubicBezTo>
                  <a:cubicBezTo>
                    <a:pt x="14552" y="9715"/>
                    <a:pt x="18766" y="8653"/>
                    <a:pt x="18766" y="7344"/>
                  </a:cubicBezTo>
                  <a:cubicBezTo>
                    <a:pt x="18766" y="7277"/>
                    <a:pt x="18766" y="7234"/>
                    <a:pt x="18723" y="7166"/>
                  </a:cubicBezTo>
                  <a:lnTo>
                    <a:pt x="17704" y="6249"/>
                  </a:lnTo>
                  <a:lnTo>
                    <a:pt x="11792" y="905"/>
                  </a:lnTo>
                  <a:cubicBezTo>
                    <a:pt x="11099" y="302"/>
                    <a:pt x="10241" y="1"/>
                    <a:pt x="9383" y="1"/>
                  </a:cubicBezTo>
                  <a:close/>
                </a:path>
              </a:pathLst>
            </a:custGeom>
            <a:solidFill>
              <a:schemeClr val="accent3"/>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594;p62">
              <a:extLst>
                <a:ext uri="{FF2B5EF4-FFF2-40B4-BE49-F238E27FC236}">
                  <a16:creationId xmlns:a16="http://schemas.microsoft.com/office/drawing/2014/main" id="{760ABBA9-193B-B548-BE70-D5D7F0031809}"/>
                </a:ext>
              </a:extLst>
            </p:cNvPr>
            <p:cNvSpPr/>
            <p:nvPr/>
          </p:nvSpPr>
          <p:spPr>
            <a:xfrm>
              <a:off x="675005" y="3334043"/>
              <a:ext cx="279753" cy="277997"/>
            </a:xfrm>
            <a:custGeom>
              <a:avLst/>
              <a:gdLst/>
              <a:ahLst/>
              <a:cxnLst/>
              <a:rect l="l" t="t" r="r" b="b"/>
              <a:pathLst>
                <a:path w="5735" h="5699" extrusionOk="0">
                  <a:moveTo>
                    <a:pt x="5500" y="1"/>
                  </a:moveTo>
                  <a:cubicBezTo>
                    <a:pt x="5452" y="1"/>
                    <a:pt x="5399" y="18"/>
                    <a:pt x="5344" y="52"/>
                  </a:cubicBezTo>
                  <a:lnTo>
                    <a:pt x="68" y="5327"/>
                  </a:lnTo>
                  <a:cubicBezTo>
                    <a:pt x="0" y="5429"/>
                    <a:pt x="0" y="5539"/>
                    <a:pt x="68" y="5641"/>
                  </a:cubicBezTo>
                  <a:cubicBezTo>
                    <a:pt x="106" y="5679"/>
                    <a:pt x="160" y="5698"/>
                    <a:pt x="213" y="5698"/>
                  </a:cubicBezTo>
                  <a:cubicBezTo>
                    <a:pt x="266" y="5698"/>
                    <a:pt x="319" y="5679"/>
                    <a:pt x="357" y="5641"/>
                  </a:cubicBezTo>
                  <a:lnTo>
                    <a:pt x="5624" y="332"/>
                  </a:lnTo>
                  <a:cubicBezTo>
                    <a:pt x="5734" y="264"/>
                    <a:pt x="5734" y="119"/>
                    <a:pt x="5624" y="52"/>
                  </a:cubicBezTo>
                  <a:cubicBezTo>
                    <a:pt x="5590" y="18"/>
                    <a:pt x="5547" y="1"/>
                    <a:pt x="5500" y="1"/>
                  </a:cubicBezTo>
                  <a:close/>
                </a:path>
              </a:pathLst>
            </a:custGeom>
            <a:solidFill>
              <a:schemeClr val="dk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595;p62">
              <a:extLst>
                <a:ext uri="{FF2B5EF4-FFF2-40B4-BE49-F238E27FC236}">
                  <a16:creationId xmlns:a16="http://schemas.microsoft.com/office/drawing/2014/main" id="{53F389FF-5DEA-A522-019C-D6B6067AD884}"/>
                </a:ext>
              </a:extLst>
            </p:cNvPr>
            <p:cNvSpPr/>
            <p:nvPr/>
          </p:nvSpPr>
          <p:spPr>
            <a:xfrm>
              <a:off x="616129" y="3531695"/>
              <a:ext cx="138486" cy="139706"/>
            </a:xfrm>
            <a:custGeom>
              <a:avLst/>
              <a:gdLst/>
              <a:ahLst/>
              <a:cxnLst/>
              <a:rect l="l" t="t" r="r" b="b"/>
              <a:pathLst>
                <a:path w="2839" h="2864" extrusionOk="0">
                  <a:moveTo>
                    <a:pt x="1420" y="1"/>
                  </a:moveTo>
                  <a:cubicBezTo>
                    <a:pt x="638" y="1"/>
                    <a:pt x="1" y="638"/>
                    <a:pt x="1" y="1453"/>
                  </a:cubicBezTo>
                  <a:cubicBezTo>
                    <a:pt x="1" y="2226"/>
                    <a:pt x="638" y="2863"/>
                    <a:pt x="1420" y="2863"/>
                  </a:cubicBezTo>
                  <a:cubicBezTo>
                    <a:pt x="2201" y="2863"/>
                    <a:pt x="2838" y="2226"/>
                    <a:pt x="2838" y="1453"/>
                  </a:cubicBezTo>
                  <a:cubicBezTo>
                    <a:pt x="2838" y="638"/>
                    <a:pt x="2201" y="1"/>
                    <a:pt x="1420" y="1"/>
                  </a:cubicBezTo>
                  <a:close/>
                </a:path>
              </a:pathLst>
            </a:custGeom>
            <a:solidFill>
              <a:schemeClr val="dk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596;p62">
              <a:extLst>
                <a:ext uri="{FF2B5EF4-FFF2-40B4-BE49-F238E27FC236}">
                  <a16:creationId xmlns:a16="http://schemas.microsoft.com/office/drawing/2014/main" id="{9042582A-4ECC-CF5B-1A01-B705AB527C35}"/>
                </a:ext>
              </a:extLst>
            </p:cNvPr>
            <p:cNvSpPr/>
            <p:nvPr/>
          </p:nvSpPr>
          <p:spPr>
            <a:xfrm>
              <a:off x="1400154" y="3334043"/>
              <a:ext cx="279753" cy="277997"/>
            </a:xfrm>
            <a:custGeom>
              <a:avLst/>
              <a:gdLst/>
              <a:ahLst/>
              <a:cxnLst/>
              <a:rect l="l" t="t" r="r" b="b"/>
              <a:pathLst>
                <a:path w="5735" h="5699" extrusionOk="0">
                  <a:moveTo>
                    <a:pt x="230" y="1"/>
                  </a:moveTo>
                  <a:cubicBezTo>
                    <a:pt x="177" y="1"/>
                    <a:pt x="123" y="18"/>
                    <a:pt x="68" y="52"/>
                  </a:cubicBezTo>
                  <a:cubicBezTo>
                    <a:pt x="0" y="119"/>
                    <a:pt x="0" y="264"/>
                    <a:pt x="68" y="332"/>
                  </a:cubicBezTo>
                  <a:lnTo>
                    <a:pt x="5377" y="5641"/>
                  </a:lnTo>
                  <a:cubicBezTo>
                    <a:pt x="5416" y="5679"/>
                    <a:pt x="5469" y="5698"/>
                    <a:pt x="5522" y="5698"/>
                  </a:cubicBezTo>
                  <a:cubicBezTo>
                    <a:pt x="5575" y="5698"/>
                    <a:pt x="5628" y="5679"/>
                    <a:pt x="5666" y="5641"/>
                  </a:cubicBezTo>
                  <a:cubicBezTo>
                    <a:pt x="5734" y="5539"/>
                    <a:pt x="5734" y="5429"/>
                    <a:pt x="5666" y="5327"/>
                  </a:cubicBezTo>
                  <a:lnTo>
                    <a:pt x="391" y="52"/>
                  </a:lnTo>
                  <a:cubicBezTo>
                    <a:pt x="336" y="18"/>
                    <a:pt x="283" y="1"/>
                    <a:pt x="230" y="1"/>
                  </a:cubicBezTo>
                  <a:close/>
                </a:path>
              </a:pathLst>
            </a:custGeom>
            <a:solidFill>
              <a:schemeClr val="dk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597;p62">
              <a:extLst>
                <a:ext uri="{FF2B5EF4-FFF2-40B4-BE49-F238E27FC236}">
                  <a16:creationId xmlns:a16="http://schemas.microsoft.com/office/drawing/2014/main" id="{09EC9848-C4B3-1D6D-91E3-4D83D013F39D}"/>
                </a:ext>
              </a:extLst>
            </p:cNvPr>
            <p:cNvSpPr/>
            <p:nvPr/>
          </p:nvSpPr>
          <p:spPr>
            <a:xfrm>
              <a:off x="1600294" y="3531695"/>
              <a:ext cx="138438" cy="139706"/>
            </a:xfrm>
            <a:custGeom>
              <a:avLst/>
              <a:gdLst/>
              <a:ahLst/>
              <a:cxnLst/>
              <a:rect l="l" t="t" r="r" b="b"/>
              <a:pathLst>
                <a:path w="2838" h="2864" extrusionOk="0">
                  <a:moveTo>
                    <a:pt x="1419" y="1"/>
                  </a:moveTo>
                  <a:cubicBezTo>
                    <a:pt x="637" y="1"/>
                    <a:pt x="0" y="638"/>
                    <a:pt x="0" y="1453"/>
                  </a:cubicBezTo>
                  <a:cubicBezTo>
                    <a:pt x="0" y="2226"/>
                    <a:pt x="637" y="2863"/>
                    <a:pt x="1419" y="2863"/>
                  </a:cubicBezTo>
                  <a:cubicBezTo>
                    <a:pt x="2200" y="2863"/>
                    <a:pt x="2838" y="2226"/>
                    <a:pt x="2838" y="1453"/>
                  </a:cubicBezTo>
                  <a:cubicBezTo>
                    <a:pt x="2838" y="638"/>
                    <a:pt x="2200" y="1"/>
                    <a:pt x="1419" y="1"/>
                  </a:cubicBezTo>
                  <a:close/>
                </a:path>
              </a:pathLst>
            </a:custGeom>
            <a:solidFill>
              <a:schemeClr val="dk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598;p62">
              <a:extLst>
                <a:ext uri="{FF2B5EF4-FFF2-40B4-BE49-F238E27FC236}">
                  <a16:creationId xmlns:a16="http://schemas.microsoft.com/office/drawing/2014/main" id="{BDE8213F-0F40-FB54-36D1-C84ABD8F8C96}"/>
                </a:ext>
              </a:extLst>
            </p:cNvPr>
            <p:cNvSpPr/>
            <p:nvPr/>
          </p:nvSpPr>
          <p:spPr>
            <a:xfrm>
              <a:off x="1047921" y="2698600"/>
              <a:ext cx="259022" cy="76731"/>
            </a:xfrm>
            <a:custGeom>
              <a:avLst/>
              <a:gdLst/>
              <a:ahLst/>
              <a:cxnLst/>
              <a:rect l="l" t="t" r="r" b="b"/>
              <a:pathLst>
                <a:path w="5310" h="1573" extrusionOk="0">
                  <a:moveTo>
                    <a:pt x="2655" y="1"/>
                  </a:moveTo>
                  <a:cubicBezTo>
                    <a:pt x="1797" y="1"/>
                    <a:pt x="939" y="302"/>
                    <a:pt x="247" y="905"/>
                  </a:cubicBezTo>
                  <a:lnTo>
                    <a:pt x="1" y="1152"/>
                  </a:lnTo>
                  <a:cubicBezTo>
                    <a:pt x="833" y="1432"/>
                    <a:pt x="1744" y="1572"/>
                    <a:pt x="2655" y="1572"/>
                  </a:cubicBezTo>
                  <a:cubicBezTo>
                    <a:pt x="3566" y="1572"/>
                    <a:pt x="4477" y="1432"/>
                    <a:pt x="5310" y="1152"/>
                  </a:cubicBezTo>
                  <a:lnTo>
                    <a:pt x="5064" y="905"/>
                  </a:lnTo>
                  <a:cubicBezTo>
                    <a:pt x="4371" y="302"/>
                    <a:pt x="3513" y="1"/>
                    <a:pt x="2655" y="1"/>
                  </a:cubicBezTo>
                  <a:close/>
                </a:path>
              </a:pathLst>
            </a:custGeom>
            <a:solidFill>
              <a:schemeClr val="dk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599;p62">
              <a:extLst>
                <a:ext uri="{FF2B5EF4-FFF2-40B4-BE49-F238E27FC236}">
                  <a16:creationId xmlns:a16="http://schemas.microsoft.com/office/drawing/2014/main" id="{F2FD17F8-2DEF-CD5A-A001-FC8D932E8720}"/>
                </a:ext>
              </a:extLst>
            </p:cNvPr>
            <p:cNvSpPr/>
            <p:nvPr/>
          </p:nvSpPr>
          <p:spPr>
            <a:xfrm>
              <a:off x="1037579" y="2820206"/>
              <a:ext cx="279753" cy="279753"/>
            </a:xfrm>
            <a:custGeom>
              <a:avLst/>
              <a:gdLst/>
              <a:ahLst/>
              <a:cxnLst/>
              <a:rect l="l" t="t" r="r" b="b"/>
              <a:pathLst>
                <a:path w="5735" h="5735" extrusionOk="0">
                  <a:moveTo>
                    <a:pt x="2863" y="1"/>
                  </a:moveTo>
                  <a:cubicBezTo>
                    <a:pt x="1274" y="1"/>
                    <a:pt x="0" y="1275"/>
                    <a:pt x="0" y="2872"/>
                  </a:cubicBezTo>
                  <a:cubicBezTo>
                    <a:pt x="0" y="4461"/>
                    <a:pt x="1274" y="5735"/>
                    <a:pt x="2863" y="5735"/>
                  </a:cubicBezTo>
                  <a:cubicBezTo>
                    <a:pt x="4426" y="5735"/>
                    <a:pt x="5734" y="4461"/>
                    <a:pt x="5734" y="2872"/>
                  </a:cubicBezTo>
                  <a:cubicBezTo>
                    <a:pt x="5734" y="1275"/>
                    <a:pt x="4426" y="1"/>
                    <a:pt x="2863" y="1"/>
                  </a:cubicBezTo>
                  <a:close/>
                </a:path>
              </a:pathLst>
            </a:custGeom>
            <a:solidFill>
              <a:schemeClr val="accent1"/>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600;p62">
              <a:extLst>
                <a:ext uri="{FF2B5EF4-FFF2-40B4-BE49-F238E27FC236}">
                  <a16:creationId xmlns:a16="http://schemas.microsoft.com/office/drawing/2014/main" id="{48DD82D6-C0C8-1769-8994-C60D024EAAB6}"/>
                </a:ext>
              </a:extLst>
            </p:cNvPr>
            <p:cNvSpPr/>
            <p:nvPr/>
          </p:nvSpPr>
          <p:spPr>
            <a:xfrm>
              <a:off x="1071969" y="2854644"/>
              <a:ext cx="210974" cy="210925"/>
            </a:xfrm>
            <a:custGeom>
              <a:avLst/>
              <a:gdLst/>
              <a:ahLst/>
              <a:cxnLst/>
              <a:rect l="l" t="t" r="r" b="b"/>
              <a:pathLst>
                <a:path w="4325" h="4324" extrusionOk="0">
                  <a:moveTo>
                    <a:pt x="2158" y="0"/>
                  </a:moveTo>
                  <a:cubicBezTo>
                    <a:pt x="960" y="0"/>
                    <a:pt x="0" y="960"/>
                    <a:pt x="0" y="2166"/>
                  </a:cubicBezTo>
                  <a:cubicBezTo>
                    <a:pt x="0" y="3364"/>
                    <a:pt x="960" y="4324"/>
                    <a:pt x="2158" y="4324"/>
                  </a:cubicBezTo>
                  <a:cubicBezTo>
                    <a:pt x="3364" y="4324"/>
                    <a:pt x="4324" y="3364"/>
                    <a:pt x="4324" y="2166"/>
                  </a:cubicBezTo>
                  <a:cubicBezTo>
                    <a:pt x="4324" y="960"/>
                    <a:pt x="3364" y="0"/>
                    <a:pt x="2158" y="0"/>
                  </a:cubicBezTo>
                  <a:close/>
                </a:path>
              </a:pathLst>
            </a:custGeom>
            <a:solidFill>
              <a:schemeClr val="l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601;p62">
              <a:extLst>
                <a:ext uri="{FF2B5EF4-FFF2-40B4-BE49-F238E27FC236}">
                  <a16:creationId xmlns:a16="http://schemas.microsoft.com/office/drawing/2014/main" id="{44052AFA-34B9-4526-7C74-D12BD66C83D5}"/>
                </a:ext>
              </a:extLst>
            </p:cNvPr>
            <p:cNvSpPr/>
            <p:nvPr/>
          </p:nvSpPr>
          <p:spPr>
            <a:xfrm>
              <a:off x="1173917" y="3065515"/>
              <a:ext cx="7073" cy="49"/>
            </a:xfrm>
            <a:custGeom>
              <a:avLst/>
              <a:gdLst/>
              <a:ahLst/>
              <a:cxnLst/>
              <a:rect l="l" t="t" r="r" b="b"/>
              <a:pathLst>
                <a:path w="145" h="1" extrusionOk="0">
                  <a:moveTo>
                    <a:pt x="0" y="1"/>
                  </a:moveTo>
                  <a:lnTo>
                    <a:pt x="144" y="1"/>
                  </a:lnTo>
                  <a:lnTo>
                    <a:pt x="144" y="1"/>
                  </a:lnTo>
                  <a:close/>
                </a:path>
              </a:pathLst>
            </a:custGeom>
            <a:solidFill>
              <a:srgbClr val="FFDECC"/>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602;p62">
              <a:extLst>
                <a:ext uri="{FF2B5EF4-FFF2-40B4-BE49-F238E27FC236}">
                  <a16:creationId xmlns:a16="http://schemas.microsoft.com/office/drawing/2014/main" id="{86A77927-D692-E13E-73A4-F803EE196D90}"/>
                </a:ext>
              </a:extLst>
            </p:cNvPr>
            <p:cNvSpPr/>
            <p:nvPr/>
          </p:nvSpPr>
          <p:spPr>
            <a:xfrm>
              <a:off x="1177234" y="2885716"/>
              <a:ext cx="57219" cy="57219"/>
            </a:xfrm>
            <a:custGeom>
              <a:avLst/>
              <a:gdLst/>
              <a:ahLst/>
              <a:cxnLst/>
              <a:rect l="l" t="t" r="r" b="b"/>
              <a:pathLst>
                <a:path w="1173" h="1173" extrusionOk="0">
                  <a:moveTo>
                    <a:pt x="603" y="0"/>
                  </a:moveTo>
                  <a:cubicBezTo>
                    <a:pt x="255" y="0"/>
                    <a:pt x="0" y="289"/>
                    <a:pt x="0" y="603"/>
                  </a:cubicBezTo>
                  <a:cubicBezTo>
                    <a:pt x="0" y="926"/>
                    <a:pt x="255" y="1172"/>
                    <a:pt x="603" y="1172"/>
                  </a:cubicBezTo>
                  <a:cubicBezTo>
                    <a:pt x="926" y="1172"/>
                    <a:pt x="1172" y="926"/>
                    <a:pt x="1172" y="603"/>
                  </a:cubicBezTo>
                  <a:cubicBezTo>
                    <a:pt x="1172" y="289"/>
                    <a:pt x="926" y="0"/>
                    <a:pt x="603" y="0"/>
                  </a:cubicBezTo>
                  <a:close/>
                </a:path>
              </a:pathLst>
            </a:custGeom>
            <a:solidFill>
              <a:schemeClr val="dk1"/>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603;p62">
              <a:extLst>
                <a:ext uri="{FF2B5EF4-FFF2-40B4-BE49-F238E27FC236}">
                  <a16:creationId xmlns:a16="http://schemas.microsoft.com/office/drawing/2014/main" id="{A6EB0379-DB83-AEEC-8EA1-50328C4FEB67}"/>
                </a:ext>
              </a:extLst>
            </p:cNvPr>
            <p:cNvSpPr/>
            <p:nvPr/>
          </p:nvSpPr>
          <p:spPr>
            <a:xfrm>
              <a:off x="719736" y="2925471"/>
              <a:ext cx="257363" cy="235022"/>
            </a:xfrm>
            <a:custGeom>
              <a:avLst/>
              <a:gdLst/>
              <a:ahLst/>
              <a:cxnLst/>
              <a:rect l="l" t="t" r="r" b="b"/>
              <a:pathLst>
                <a:path w="5276" h="4818" extrusionOk="0">
                  <a:moveTo>
                    <a:pt x="2796" y="1"/>
                  </a:moveTo>
                  <a:lnTo>
                    <a:pt x="1063" y="1598"/>
                  </a:lnTo>
                  <a:lnTo>
                    <a:pt x="35" y="2515"/>
                  </a:lnTo>
                  <a:cubicBezTo>
                    <a:pt x="1" y="2583"/>
                    <a:pt x="1" y="2626"/>
                    <a:pt x="1" y="2693"/>
                  </a:cubicBezTo>
                  <a:cubicBezTo>
                    <a:pt x="1" y="3611"/>
                    <a:pt x="2158" y="4426"/>
                    <a:pt x="5276" y="4817"/>
                  </a:cubicBezTo>
                  <a:cubicBezTo>
                    <a:pt x="5208" y="2872"/>
                    <a:pt x="4248" y="1139"/>
                    <a:pt x="2796" y="1"/>
                  </a:cubicBezTo>
                  <a:close/>
                </a:path>
              </a:pathLst>
            </a:custGeom>
            <a:solidFill>
              <a:schemeClr val="accent3"/>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1604;p62">
              <a:extLst>
                <a:ext uri="{FF2B5EF4-FFF2-40B4-BE49-F238E27FC236}">
                  <a16:creationId xmlns:a16="http://schemas.microsoft.com/office/drawing/2014/main" id="{B51E3EF7-D2BD-671C-AE0E-6956398485D4}"/>
                </a:ext>
              </a:extLst>
            </p:cNvPr>
            <p:cNvSpPr/>
            <p:nvPr/>
          </p:nvSpPr>
          <p:spPr>
            <a:xfrm>
              <a:off x="1362008" y="2922154"/>
              <a:ext cx="273119" cy="239998"/>
            </a:xfrm>
            <a:custGeom>
              <a:avLst/>
              <a:gdLst/>
              <a:ahLst/>
              <a:cxnLst/>
              <a:rect l="l" t="t" r="r" b="b"/>
              <a:pathLst>
                <a:path w="5599" h="4920" extrusionOk="0">
                  <a:moveTo>
                    <a:pt x="2694" y="1"/>
                  </a:moveTo>
                  <a:cubicBezTo>
                    <a:pt x="1139" y="1130"/>
                    <a:pt x="111" y="2906"/>
                    <a:pt x="1" y="4919"/>
                  </a:cubicBezTo>
                  <a:cubicBezTo>
                    <a:pt x="3297" y="4562"/>
                    <a:pt x="5599" y="3713"/>
                    <a:pt x="5599" y="2761"/>
                  </a:cubicBezTo>
                  <a:cubicBezTo>
                    <a:pt x="5599" y="2694"/>
                    <a:pt x="5599" y="2651"/>
                    <a:pt x="5556" y="2583"/>
                  </a:cubicBezTo>
                  <a:lnTo>
                    <a:pt x="4537" y="1666"/>
                  </a:lnTo>
                  <a:lnTo>
                    <a:pt x="2694" y="1"/>
                  </a:lnTo>
                  <a:close/>
                </a:path>
              </a:pathLst>
            </a:custGeom>
            <a:solidFill>
              <a:schemeClr val="accent3"/>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1605;p62">
              <a:extLst>
                <a:ext uri="{FF2B5EF4-FFF2-40B4-BE49-F238E27FC236}">
                  <a16:creationId xmlns:a16="http://schemas.microsoft.com/office/drawing/2014/main" id="{5FA20B10-F37F-585C-C684-05C7D12F23DC}"/>
                </a:ext>
              </a:extLst>
            </p:cNvPr>
            <p:cNvSpPr/>
            <p:nvPr/>
          </p:nvSpPr>
          <p:spPr>
            <a:xfrm>
              <a:off x="856073" y="2903081"/>
              <a:ext cx="155462" cy="260729"/>
            </a:xfrm>
            <a:custGeom>
              <a:avLst/>
              <a:gdLst/>
              <a:ahLst/>
              <a:cxnLst/>
              <a:rect l="l" t="t" r="r" b="b"/>
              <a:pathLst>
                <a:path w="3187" h="5345" extrusionOk="0">
                  <a:moveTo>
                    <a:pt x="536" y="1"/>
                  </a:moveTo>
                  <a:lnTo>
                    <a:pt x="1" y="460"/>
                  </a:lnTo>
                  <a:cubicBezTo>
                    <a:pt x="1453" y="1598"/>
                    <a:pt x="2413" y="3331"/>
                    <a:pt x="2481" y="5276"/>
                  </a:cubicBezTo>
                  <a:cubicBezTo>
                    <a:pt x="2727" y="5310"/>
                    <a:pt x="2940" y="5310"/>
                    <a:pt x="3186" y="5344"/>
                  </a:cubicBezTo>
                  <a:cubicBezTo>
                    <a:pt x="3152" y="3186"/>
                    <a:pt x="2124" y="1275"/>
                    <a:pt x="536" y="1"/>
                  </a:cubicBezTo>
                  <a:close/>
                </a:path>
              </a:pathLst>
            </a:custGeom>
            <a:solidFill>
              <a:schemeClr val="accen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1606;p62">
              <a:extLst>
                <a:ext uri="{FF2B5EF4-FFF2-40B4-BE49-F238E27FC236}">
                  <a16:creationId xmlns:a16="http://schemas.microsoft.com/office/drawing/2014/main" id="{A68C0455-B92E-781E-5317-0833AEAA112D}"/>
                </a:ext>
              </a:extLst>
            </p:cNvPr>
            <p:cNvSpPr/>
            <p:nvPr/>
          </p:nvSpPr>
          <p:spPr>
            <a:xfrm>
              <a:off x="1325961" y="2898106"/>
              <a:ext cx="167462" cy="267363"/>
            </a:xfrm>
            <a:custGeom>
              <a:avLst/>
              <a:gdLst/>
              <a:ahLst/>
              <a:cxnLst/>
              <a:rect l="l" t="t" r="r" b="b"/>
              <a:pathLst>
                <a:path w="3433" h="5481" extrusionOk="0">
                  <a:moveTo>
                    <a:pt x="2863" y="1"/>
                  </a:moveTo>
                  <a:cubicBezTo>
                    <a:pt x="1198" y="1275"/>
                    <a:pt x="103" y="3254"/>
                    <a:pt x="1" y="5480"/>
                  </a:cubicBezTo>
                  <a:cubicBezTo>
                    <a:pt x="247" y="5446"/>
                    <a:pt x="493" y="5446"/>
                    <a:pt x="740" y="5412"/>
                  </a:cubicBezTo>
                  <a:cubicBezTo>
                    <a:pt x="850" y="3399"/>
                    <a:pt x="1878" y="1623"/>
                    <a:pt x="3433" y="494"/>
                  </a:cubicBezTo>
                  <a:lnTo>
                    <a:pt x="2863" y="1"/>
                  </a:lnTo>
                  <a:close/>
                </a:path>
              </a:pathLst>
            </a:custGeom>
            <a:solidFill>
              <a:schemeClr val="accen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5024107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70"/>
        <p:cNvGrpSpPr/>
        <p:nvPr/>
      </p:nvGrpSpPr>
      <p:grpSpPr>
        <a:xfrm>
          <a:off x="0" y="0"/>
          <a:ext cx="0" cy="0"/>
          <a:chOff x="0" y="0"/>
          <a:chExt cx="0" cy="0"/>
        </a:xfrm>
      </p:grpSpPr>
      <p:sp>
        <p:nvSpPr>
          <p:cNvPr id="871" name="Google Shape;871;p47"/>
          <p:cNvSpPr txBox="1">
            <a:spLocks noGrp="1"/>
          </p:cNvSpPr>
          <p:nvPr>
            <p:ph type="subTitle" idx="1"/>
          </p:nvPr>
        </p:nvSpPr>
        <p:spPr>
          <a:xfrm>
            <a:off x="3527875" y="317650"/>
            <a:ext cx="2088300" cy="373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(CH4: BRANCHES)</a:t>
            </a:r>
          </a:p>
        </p:txBody>
      </p:sp>
      <p:sp>
        <p:nvSpPr>
          <p:cNvPr id="876" name="Google Shape;876;p47"/>
          <p:cNvSpPr txBox="1">
            <a:spLocks noGrp="1"/>
          </p:cNvSpPr>
          <p:nvPr>
            <p:ph type="title"/>
          </p:nvPr>
        </p:nvSpPr>
        <p:spPr>
          <a:xfrm>
            <a:off x="715050" y="730358"/>
            <a:ext cx="77139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Mission 2</a:t>
            </a:r>
            <a:endParaRPr dirty="0"/>
          </a:p>
        </p:txBody>
      </p:sp>
      <p:pic>
        <p:nvPicPr>
          <p:cNvPr id="13" name="Picture 12">
            <a:extLst>
              <a:ext uri="{FF2B5EF4-FFF2-40B4-BE49-F238E27FC236}">
                <a16:creationId xmlns:a16="http://schemas.microsoft.com/office/drawing/2014/main" id="{8E2D842D-2ACC-0086-8DC1-6EA52C33B8D3}"/>
              </a:ext>
            </a:extLst>
          </p:cNvPr>
          <p:cNvPicPr>
            <a:picLocks noChangeAspect="1"/>
          </p:cNvPicPr>
          <p:nvPr/>
        </p:nvPicPr>
        <p:blipFill>
          <a:blip r:embed="rId3"/>
          <a:srcRect/>
          <a:stretch/>
        </p:blipFill>
        <p:spPr>
          <a:xfrm>
            <a:off x="1787080" y="1655215"/>
            <a:ext cx="5569840" cy="3018690"/>
          </a:xfrm>
          <a:prstGeom prst="rect">
            <a:avLst/>
          </a:prstGeom>
        </p:spPr>
      </p:pic>
      <p:sp>
        <p:nvSpPr>
          <p:cNvPr id="14" name="Google Shape;879;p47">
            <a:extLst>
              <a:ext uri="{FF2B5EF4-FFF2-40B4-BE49-F238E27FC236}">
                <a16:creationId xmlns:a16="http://schemas.microsoft.com/office/drawing/2014/main" id="{B1475CE1-3800-5B1E-CE33-960A905F10CE}"/>
              </a:ext>
            </a:extLst>
          </p:cNvPr>
          <p:cNvSpPr txBox="1">
            <a:spLocks/>
          </p:cNvSpPr>
          <p:nvPr/>
        </p:nvSpPr>
        <p:spPr>
          <a:xfrm>
            <a:off x="3776700" y="1261337"/>
            <a:ext cx="1590600" cy="435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12000"/>
              <a:buFont typeface="Jockey One"/>
              <a:buNone/>
              <a:defRPr sz="2400" b="0" i="0" u="none" strike="noStrike" cap="none">
                <a:solidFill>
                  <a:schemeClr val="dk2"/>
                </a:solidFill>
                <a:latin typeface="Jockey One"/>
                <a:ea typeface="Jockey One"/>
                <a:cs typeface="Jockey One"/>
                <a:sym typeface="Jockey One"/>
              </a:defRPr>
            </a:lvl1pPr>
            <a:lvl2pPr marR="0" lvl="1" algn="ctr" rtl="0">
              <a:lnSpc>
                <a:spcPct val="100000"/>
              </a:lnSpc>
              <a:spcBef>
                <a:spcPts val="0"/>
              </a:spcBef>
              <a:spcAft>
                <a:spcPts val="0"/>
              </a:spcAft>
              <a:buClr>
                <a:schemeClr val="dk2"/>
              </a:buClr>
              <a:buSzPts val="12000"/>
              <a:buFont typeface="Jockey One"/>
              <a:buNone/>
              <a:defRPr sz="12000" b="0" i="0" u="none" strike="noStrike" cap="none">
                <a:solidFill>
                  <a:schemeClr val="dk2"/>
                </a:solidFill>
                <a:latin typeface="Jockey One"/>
                <a:ea typeface="Jockey One"/>
                <a:cs typeface="Jockey One"/>
                <a:sym typeface="Jockey One"/>
              </a:defRPr>
            </a:lvl2pPr>
            <a:lvl3pPr marR="0" lvl="2" algn="ctr" rtl="0">
              <a:lnSpc>
                <a:spcPct val="100000"/>
              </a:lnSpc>
              <a:spcBef>
                <a:spcPts val="0"/>
              </a:spcBef>
              <a:spcAft>
                <a:spcPts val="0"/>
              </a:spcAft>
              <a:buClr>
                <a:schemeClr val="dk2"/>
              </a:buClr>
              <a:buSzPts val="12000"/>
              <a:buFont typeface="Jockey One"/>
              <a:buNone/>
              <a:defRPr sz="12000" b="0" i="0" u="none" strike="noStrike" cap="none">
                <a:solidFill>
                  <a:schemeClr val="dk2"/>
                </a:solidFill>
                <a:latin typeface="Jockey One"/>
                <a:ea typeface="Jockey One"/>
                <a:cs typeface="Jockey One"/>
                <a:sym typeface="Jockey One"/>
              </a:defRPr>
            </a:lvl3pPr>
            <a:lvl4pPr marR="0" lvl="3" algn="ctr" rtl="0">
              <a:lnSpc>
                <a:spcPct val="100000"/>
              </a:lnSpc>
              <a:spcBef>
                <a:spcPts val="0"/>
              </a:spcBef>
              <a:spcAft>
                <a:spcPts val="0"/>
              </a:spcAft>
              <a:buClr>
                <a:schemeClr val="dk2"/>
              </a:buClr>
              <a:buSzPts val="12000"/>
              <a:buFont typeface="Jockey One"/>
              <a:buNone/>
              <a:defRPr sz="12000" b="0" i="0" u="none" strike="noStrike" cap="none">
                <a:solidFill>
                  <a:schemeClr val="dk2"/>
                </a:solidFill>
                <a:latin typeface="Jockey One"/>
                <a:ea typeface="Jockey One"/>
                <a:cs typeface="Jockey One"/>
                <a:sym typeface="Jockey One"/>
              </a:defRPr>
            </a:lvl4pPr>
            <a:lvl5pPr marR="0" lvl="4" algn="ctr" rtl="0">
              <a:lnSpc>
                <a:spcPct val="100000"/>
              </a:lnSpc>
              <a:spcBef>
                <a:spcPts val="0"/>
              </a:spcBef>
              <a:spcAft>
                <a:spcPts val="0"/>
              </a:spcAft>
              <a:buClr>
                <a:schemeClr val="dk2"/>
              </a:buClr>
              <a:buSzPts val="12000"/>
              <a:buFont typeface="Jockey One"/>
              <a:buNone/>
              <a:defRPr sz="12000" b="0" i="0" u="none" strike="noStrike" cap="none">
                <a:solidFill>
                  <a:schemeClr val="dk2"/>
                </a:solidFill>
                <a:latin typeface="Jockey One"/>
                <a:ea typeface="Jockey One"/>
                <a:cs typeface="Jockey One"/>
                <a:sym typeface="Jockey One"/>
              </a:defRPr>
            </a:lvl5pPr>
            <a:lvl6pPr marR="0" lvl="5" algn="ctr" rtl="0">
              <a:lnSpc>
                <a:spcPct val="100000"/>
              </a:lnSpc>
              <a:spcBef>
                <a:spcPts val="0"/>
              </a:spcBef>
              <a:spcAft>
                <a:spcPts val="0"/>
              </a:spcAft>
              <a:buClr>
                <a:schemeClr val="dk2"/>
              </a:buClr>
              <a:buSzPts val="12000"/>
              <a:buFont typeface="Jockey One"/>
              <a:buNone/>
              <a:defRPr sz="12000" b="0" i="0" u="none" strike="noStrike" cap="none">
                <a:solidFill>
                  <a:schemeClr val="dk2"/>
                </a:solidFill>
                <a:latin typeface="Jockey One"/>
                <a:ea typeface="Jockey One"/>
                <a:cs typeface="Jockey One"/>
                <a:sym typeface="Jockey One"/>
              </a:defRPr>
            </a:lvl6pPr>
            <a:lvl7pPr marR="0" lvl="6" algn="ctr" rtl="0">
              <a:lnSpc>
                <a:spcPct val="100000"/>
              </a:lnSpc>
              <a:spcBef>
                <a:spcPts val="0"/>
              </a:spcBef>
              <a:spcAft>
                <a:spcPts val="0"/>
              </a:spcAft>
              <a:buClr>
                <a:schemeClr val="dk2"/>
              </a:buClr>
              <a:buSzPts val="12000"/>
              <a:buFont typeface="Jockey One"/>
              <a:buNone/>
              <a:defRPr sz="12000" b="0" i="0" u="none" strike="noStrike" cap="none">
                <a:solidFill>
                  <a:schemeClr val="dk2"/>
                </a:solidFill>
                <a:latin typeface="Jockey One"/>
                <a:ea typeface="Jockey One"/>
                <a:cs typeface="Jockey One"/>
                <a:sym typeface="Jockey One"/>
              </a:defRPr>
            </a:lvl7pPr>
            <a:lvl8pPr marR="0" lvl="7" algn="ctr" rtl="0">
              <a:lnSpc>
                <a:spcPct val="100000"/>
              </a:lnSpc>
              <a:spcBef>
                <a:spcPts val="0"/>
              </a:spcBef>
              <a:spcAft>
                <a:spcPts val="0"/>
              </a:spcAft>
              <a:buClr>
                <a:schemeClr val="dk2"/>
              </a:buClr>
              <a:buSzPts val="12000"/>
              <a:buFont typeface="Jockey One"/>
              <a:buNone/>
              <a:defRPr sz="12000" b="0" i="0" u="none" strike="noStrike" cap="none">
                <a:solidFill>
                  <a:schemeClr val="dk2"/>
                </a:solidFill>
                <a:latin typeface="Jockey One"/>
                <a:ea typeface="Jockey One"/>
                <a:cs typeface="Jockey One"/>
                <a:sym typeface="Jockey One"/>
              </a:defRPr>
            </a:lvl8pPr>
            <a:lvl9pPr marR="0" lvl="8" algn="ctr" rtl="0">
              <a:lnSpc>
                <a:spcPct val="100000"/>
              </a:lnSpc>
              <a:spcBef>
                <a:spcPts val="0"/>
              </a:spcBef>
              <a:spcAft>
                <a:spcPts val="0"/>
              </a:spcAft>
              <a:buClr>
                <a:schemeClr val="dk2"/>
              </a:buClr>
              <a:buSzPts val="12000"/>
              <a:buFont typeface="Jockey One"/>
              <a:buNone/>
              <a:defRPr sz="12000" b="0" i="0" u="none" strike="noStrike" cap="none">
                <a:solidFill>
                  <a:schemeClr val="dk2"/>
                </a:solidFill>
                <a:latin typeface="Jockey One"/>
                <a:ea typeface="Jockey One"/>
                <a:cs typeface="Jockey One"/>
                <a:sym typeface="Jockey One"/>
              </a:defRPr>
            </a:lvl9pPr>
          </a:lstStyle>
          <a:p>
            <a:pPr algn="ctr"/>
            <a:r>
              <a:rPr lang="en-US" sz="2200" dirty="0"/>
              <a:t>Desired State</a:t>
            </a:r>
          </a:p>
        </p:txBody>
      </p:sp>
      <p:grpSp>
        <p:nvGrpSpPr>
          <p:cNvPr id="15" name="Google Shape;1587;p62">
            <a:extLst>
              <a:ext uri="{FF2B5EF4-FFF2-40B4-BE49-F238E27FC236}">
                <a16:creationId xmlns:a16="http://schemas.microsoft.com/office/drawing/2014/main" id="{2CBF4251-9285-51F1-EB0A-20EC5165D6F5}"/>
              </a:ext>
            </a:extLst>
          </p:cNvPr>
          <p:cNvGrpSpPr/>
          <p:nvPr/>
        </p:nvGrpSpPr>
        <p:grpSpPr>
          <a:xfrm rot="7576177">
            <a:off x="6002711" y="3428209"/>
            <a:ext cx="967894" cy="1230408"/>
            <a:chOff x="522913" y="2698600"/>
            <a:chExt cx="1309060" cy="1465090"/>
          </a:xfrm>
        </p:grpSpPr>
        <p:sp>
          <p:nvSpPr>
            <p:cNvPr id="16" name="Google Shape;1588;p62">
              <a:extLst>
                <a:ext uri="{FF2B5EF4-FFF2-40B4-BE49-F238E27FC236}">
                  <a16:creationId xmlns:a16="http://schemas.microsoft.com/office/drawing/2014/main" id="{1EF0AF05-DF8A-5088-6868-ABD1240F4085}"/>
                </a:ext>
              </a:extLst>
            </p:cNvPr>
            <p:cNvSpPr/>
            <p:nvPr/>
          </p:nvSpPr>
          <p:spPr>
            <a:xfrm>
              <a:off x="617788" y="3048150"/>
              <a:ext cx="1118916" cy="445508"/>
            </a:xfrm>
            <a:custGeom>
              <a:avLst/>
              <a:gdLst/>
              <a:ahLst/>
              <a:cxnLst/>
              <a:rect l="l" t="t" r="r" b="b"/>
              <a:pathLst>
                <a:path w="22938" h="9133" extrusionOk="0">
                  <a:moveTo>
                    <a:pt x="1810" y="0"/>
                  </a:moveTo>
                  <a:lnTo>
                    <a:pt x="1" y="1631"/>
                  </a:lnTo>
                  <a:lnTo>
                    <a:pt x="8326" y="9132"/>
                  </a:lnTo>
                  <a:cubicBezTo>
                    <a:pt x="9175" y="8393"/>
                    <a:pt x="10271" y="7926"/>
                    <a:pt x="11469" y="7926"/>
                  </a:cubicBezTo>
                  <a:cubicBezTo>
                    <a:pt x="12675" y="7926"/>
                    <a:pt x="13771" y="8393"/>
                    <a:pt x="14587" y="9132"/>
                  </a:cubicBezTo>
                  <a:lnTo>
                    <a:pt x="14621" y="9132"/>
                  </a:lnTo>
                  <a:lnTo>
                    <a:pt x="22937" y="1631"/>
                  </a:lnTo>
                  <a:lnTo>
                    <a:pt x="21136" y="0"/>
                  </a:lnTo>
                  <a:lnTo>
                    <a:pt x="21136" y="178"/>
                  </a:lnTo>
                  <a:cubicBezTo>
                    <a:pt x="21136" y="1206"/>
                    <a:pt x="18622" y="2090"/>
                    <a:pt x="15011" y="2447"/>
                  </a:cubicBezTo>
                  <a:cubicBezTo>
                    <a:pt x="13916" y="2549"/>
                    <a:pt x="12709" y="2617"/>
                    <a:pt x="11469" y="2617"/>
                  </a:cubicBezTo>
                  <a:cubicBezTo>
                    <a:pt x="10237" y="2617"/>
                    <a:pt x="9031" y="2549"/>
                    <a:pt x="7935" y="2447"/>
                  </a:cubicBezTo>
                  <a:cubicBezTo>
                    <a:pt x="4325" y="2090"/>
                    <a:pt x="1810" y="1206"/>
                    <a:pt x="1810" y="178"/>
                  </a:cubicBezTo>
                  <a:lnTo>
                    <a:pt x="1810" y="0"/>
                  </a:lnTo>
                  <a:close/>
                </a:path>
              </a:pathLst>
            </a:custGeom>
            <a:solidFill>
              <a:schemeClr val="accent1"/>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589;p62">
              <a:extLst>
                <a:ext uri="{FF2B5EF4-FFF2-40B4-BE49-F238E27FC236}">
                  <a16:creationId xmlns:a16="http://schemas.microsoft.com/office/drawing/2014/main" id="{39B8B6F5-58AA-EA12-A06F-42883301A321}"/>
                </a:ext>
              </a:extLst>
            </p:cNvPr>
            <p:cNvSpPr/>
            <p:nvPr/>
          </p:nvSpPr>
          <p:spPr>
            <a:xfrm>
              <a:off x="1023873" y="3434723"/>
              <a:ext cx="305460" cy="116096"/>
            </a:xfrm>
            <a:custGeom>
              <a:avLst/>
              <a:gdLst/>
              <a:ahLst/>
              <a:cxnLst/>
              <a:rect l="l" t="t" r="r" b="b"/>
              <a:pathLst>
                <a:path w="6262" h="2380" extrusionOk="0">
                  <a:moveTo>
                    <a:pt x="3144" y="1"/>
                  </a:moveTo>
                  <a:cubicBezTo>
                    <a:pt x="1946" y="1"/>
                    <a:pt x="850" y="468"/>
                    <a:pt x="1" y="1207"/>
                  </a:cubicBezTo>
                  <a:cubicBezTo>
                    <a:pt x="850" y="1955"/>
                    <a:pt x="1946" y="2379"/>
                    <a:pt x="3144" y="2379"/>
                  </a:cubicBezTo>
                  <a:cubicBezTo>
                    <a:pt x="4350" y="2379"/>
                    <a:pt x="5446" y="1955"/>
                    <a:pt x="6262" y="1207"/>
                  </a:cubicBezTo>
                  <a:cubicBezTo>
                    <a:pt x="5446" y="468"/>
                    <a:pt x="4350" y="1"/>
                    <a:pt x="3144" y="1"/>
                  </a:cubicBezTo>
                  <a:close/>
                </a:path>
              </a:pathLst>
            </a:custGeom>
            <a:solidFill>
              <a:schemeClr val="accen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590;p62">
              <a:extLst>
                <a:ext uri="{FF2B5EF4-FFF2-40B4-BE49-F238E27FC236}">
                  <a16:creationId xmlns:a16="http://schemas.microsoft.com/office/drawing/2014/main" id="{97801AC9-C055-4A63-6A1B-6D8E92ECC448}"/>
                </a:ext>
              </a:extLst>
            </p:cNvPr>
            <p:cNvSpPr/>
            <p:nvPr/>
          </p:nvSpPr>
          <p:spPr>
            <a:xfrm>
              <a:off x="1068652" y="3462478"/>
              <a:ext cx="217608" cy="701213"/>
            </a:xfrm>
            <a:custGeom>
              <a:avLst/>
              <a:gdLst/>
              <a:ahLst/>
              <a:cxnLst/>
              <a:rect l="l" t="t" r="r" b="b"/>
              <a:pathLst>
                <a:path w="4461" h="14375" extrusionOk="0">
                  <a:moveTo>
                    <a:pt x="2226" y="1"/>
                  </a:moveTo>
                  <a:cubicBezTo>
                    <a:pt x="994" y="1"/>
                    <a:pt x="0" y="995"/>
                    <a:pt x="0" y="2193"/>
                  </a:cubicBezTo>
                  <a:cubicBezTo>
                    <a:pt x="0" y="3433"/>
                    <a:pt x="2226" y="14374"/>
                    <a:pt x="2226" y="14374"/>
                  </a:cubicBezTo>
                  <a:cubicBezTo>
                    <a:pt x="2226" y="14374"/>
                    <a:pt x="4460" y="3433"/>
                    <a:pt x="4460" y="2193"/>
                  </a:cubicBezTo>
                  <a:cubicBezTo>
                    <a:pt x="4460" y="995"/>
                    <a:pt x="3432" y="1"/>
                    <a:pt x="2226" y="1"/>
                  </a:cubicBezTo>
                  <a:close/>
                </a:path>
              </a:pathLst>
            </a:custGeom>
            <a:solidFill>
              <a:schemeClr val="dk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591;p62">
              <a:extLst>
                <a:ext uri="{FF2B5EF4-FFF2-40B4-BE49-F238E27FC236}">
                  <a16:creationId xmlns:a16="http://schemas.microsoft.com/office/drawing/2014/main" id="{ED624B07-396B-78E6-6D1B-1A88E1127EBA}"/>
                </a:ext>
              </a:extLst>
            </p:cNvPr>
            <p:cNvSpPr/>
            <p:nvPr/>
          </p:nvSpPr>
          <p:spPr>
            <a:xfrm>
              <a:off x="1104699" y="3462478"/>
              <a:ext cx="143413" cy="464581"/>
            </a:xfrm>
            <a:custGeom>
              <a:avLst/>
              <a:gdLst/>
              <a:ahLst/>
              <a:cxnLst/>
              <a:rect l="l" t="t" r="r" b="b"/>
              <a:pathLst>
                <a:path w="2940" h="9524" extrusionOk="0">
                  <a:moveTo>
                    <a:pt x="1487" y="1"/>
                  </a:moveTo>
                  <a:cubicBezTo>
                    <a:pt x="680" y="1"/>
                    <a:pt x="0" y="638"/>
                    <a:pt x="0" y="1454"/>
                  </a:cubicBezTo>
                  <a:cubicBezTo>
                    <a:pt x="0" y="2269"/>
                    <a:pt x="1487" y="9524"/>
                    <a:pt x="1487" y="9524"/>
                  </a:cubicBezTo>
                  <a:cubicBezTo>
                    <a:pt x="1487" y="9524"/>
                    <a:pt x="2940" y="2269"/>
                    <a:pt x="2940" y="1454"/>
                  </a:cubicBezTo>
                  <a:cubicBezTo>
                    <a:pt x="2940" y="638"/>
                    <a:pt x="2303" y="1"/>
                    <a:pt x="1487" y="1"/>
                  </a:cubicBezTo>
                  <a:close/>
                </a:path>
              </a:pathLst>
            </a:custGeom>
            <a:solidFill>
              <a:schemeClr val="accent3"/>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592;p62">
              <a:extLst>
                <a:ext uri="{FF2B5EF4-FFF2-40B4-BE49-F238E27FC236}">
                  <a16:creationId xmlns:a16="http://schemas.microsoft.com/office/drawing/2014/main" id="{4BFA443B-38F9-677F-1A68-43DDD183D8F7}"/>
                </a:ext>
              </a:extLst>
            </p:cNvPr>
            <p:cNvSpPr/>
            <p:nvPr/>
          </p:nvSpPr>
          <p:spPr>
            <a:xfrm>
              <a:off x="522913" y="2989274"/>
              <a:ext cx="1309060" cy="231705"/>
            </a:xfrm>
            <a:custGeom>
              <a:avLst/>
              <a:gdLst/>
              <a:ahLst/>
              <a:cxnLst/>
              <a:rect l="l" t="t" r="r" b="b"/>
              <a:pathLst>
                <a:path w="26836" h="4750" extrusionOk="0">
                  <a:moveTo>
                    <a:pt x="13414" y="1"/>
                  </a:moveTo>
                  <a:cubicBezTo>
                    <a:pt x="6023" y="1"/>
                    <a:pt x="1" y="1063"/>
                    <a:pt x="1" y="2379"/>
                  </a:cubicBezTo>
                  <a:cubicBezTo>
                    <a:pt x="1" y="3688"/>
                    <a:pt x="6023" y="4749"/>
                    <a:pt x="13414" y="4749"/>
                  </a:cubicBezTo>
                  <a:cubicBezTo>
                    <a:pt x="20813" y="4749"/>
                    <a:pt x="26836" y="3688"/>
                    <a:pt x="26836" y="2379"/>
                  </a:cubicBezTo>
                  <a:cubicBezTo>
                    <a:pt x="26836" y="1063"/>
                    <a:pt x="20813" y="1"/>
                    <a:pt x="13414" y="1"/>
                  </a:cubicBezTo>
                  <a:close/>
                </a:path>
              </a:pathLst>
            </a:custGeom>
            <a:solidFill>
              <a:schemeClr val="lt1"/>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593;p62">
              <a:extLst>
                <a:ext uri="{FF2B5EF4-FFF2-40B4-BE49-F238E27FC236}">
                  <a16:creationId xmlns:a16="http://schemas.microsoft.com/office/drawing/2014/main" id="{A0BFB474-C413-11CC-1697-1EA76A504722}"/>
                </a:ext>
              </a:extLst>
            </p:cNvPr>
            <p:cNvSpPr/>
            <p:nvPr/>
          </p:nvSpPr>
          <p:spPr>
            <a:xfrm>
              <a:off x="719736" y="2698600"/>
              <a:ext cx="915405" cy="473898"/>
            </a:xfrm>
            <a:custGeom>
              <a:avLst/>
              <a:gdLst/>
              <a:ahLst/>
              <a:cxnLst/>
              <a:rect l="l" t="t" r="r" b="b"/>
              <a:pathLst>
                <a:path w="18766" h="9715" extrusionOk="0">
                  <a:moveTo>
                    <a:pt x="9383" y="1"/>
                  </a:moveTo>
                  <a:cubicBezTo>
                    <a:pt x="8525" y="1"/>
                    <a:pt x="7667" y="302"/>
                    <a:pt x="6975" y="905"/>
                  </a:cubicBezTo>
                  <a:lnTo>
                    <a:pt x="1063" y="6249"/>
                  </a:lnTo>
                  <a:lnTo>
                    <a:pt x="35" y="7166"/>
                  </a:lnTo>
                  <a:cubicBezTo>
                    <a:pt x="1" y="7234"/>
                    <a:pt x="1" y="7277"/>
                    <a:pt x="1" y="7344"/>
                  </a:cubicBezTo>
                  <a:cubicBezTo>
                    <a:pt x="1" y="8653"/>
                    <a:pt x="4214" y="9715"/>
                    <a:pt x="9379" y="9715"/>
                  </a:cubicBezTo>
                  <a:cubicBezTo>
                    <a:pt x="14552" y="9715"/>
                    <a:pt x="18766" y="8653"/>
                    <a:pt x="18766" y="7344"/>
                  </a:cubicBezTo>
                  <a:cubicBezTo>
                    <a:pt x="18766" y="7277"/>
                    <a:pt x="18766" y="7234"/>
                    <a:pt x="18723" y="7166"/>
                  </a:cubicBezTo>
                  <a:lnTo>
                    <a:pt x="17704" y="6249"/>
                  </a:lnTo>
                  <a:lnTo>
                    <a:pt x="11792" y="905"/>
                  </a:lnTo>
                  <a:cubicBezTo>
                    <a:pt x="11099" y="302"/>
                    <a:pt x="10241" y="1"/>
                    <a:pt x="9383" y="1"/>
                  </a:cubicBezTo>
                  <a:close/>
                </a:path>
              </a:pathLst>
            </a:custGeom>
            <a:solidFill>
              <a:schemeClr val="accent3"/>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594;p62">
              <a:extLst>
                <a:ext uri="{FF2B5EF4-FFF2-40B4-BE49-F238E27FC236}">
                  <a16:creationId xmlns:a16="http://schemas.microsoft.com/office/drawing/2014/main" id="{760ABBA9-193B-B548-BE70-D5D7F0031809}"/>
                </a:ext>
              </a:extLst>
            </p:cNvPr>
            <p:cNvSpPr/>
            <p:nvPr/>
          </p:nvSpPr>
          <p:spPr>
            <a:xfrm>
              <a:off x="675005" y="3334043"/>
              <a:ext cx="279753" cy="277997"/>
            </a:xfrm>
            <a:custGeom>
              <a:avLst/>
              <a:gdLst/>
              <a:ahLst/>
              <a:cxnLst/>
              <a:rect l="l" t="t" r="r" b="b"/>
              <a:pathLst>
                <a:path w="5735" h="5699" extrusionOk="0">
                  <a:moveTo>
                    <a:pt x="5500" y="1"/>
                  </a:moveTo>
                  <a:cubicBezTo>
                    <a:pt x="5452" y="1"/>
                    <a:pt x="5399" y="18"/>
                    <a:pt x="5344" y="52"/>
                  </a:cubicBezTo>
                  <a:lnTo>
                    <a:pt x="68" y="5327"/>
                  </a:lnTo>
                  <a:cubicBezTo>
                    <a:pt x="0" y="5429"/>
                    <a:pt x="0" y="5539"/>
                    <a:pt x="68" y="5641"/>
                  </a:cubicBezTo>
                  <a:cubicBezTo>
                    <a:pt x="106" y="5679"/>
                    <a:pt x="160" y="5698"/>
                    <a:pt x="213" y="5698"/>
                  </a:cubicBezTo>
                  <a:cubicBezTo>
                    <a:pt x="266" y="5698"/>
                    <a:pt x="319" y="5679"/>
                    <a:pt x="357" y="5641"/>
                  </a:cubicBezTo>
                  <a:lnTo>
                    <a:pt x="5624" y="332"/>
                  </a:lnTo>
                  <a:cubicBezTo>
                    <a:pt x="5734" y="264"/>
                    <a:pt x="5734" y="119"/>
                    <a:pt x="5624" y="52"/>
                  </a:cubicBezTo>
                  <a:cubicBezTo>
                    <a:pt x="5590" y="18"/>
                    <a:pt x="5547" y="1"/>
                    <a:pt x="5500" y="1"/>
                  </a:cubicBezTo>
                  <a:close/>
                </a:path>
              </a:pathLst>
            </a:custGeom>
            <a:solidFill>
              <a:schemeClr val="dk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595;p62">
              <a:extLst>
                <a:ext uri="{FF2B5EF4-FFF2-40B4-BE49-F238E27FC236}">
                  <a16:creationId xmlns:a16="http://schemas.microsoft.com/office/drawing/2014/main" id="{53F389FF-5DEA-A522-019C-D6B6067AD884}"/>
                </a:ext>
              </a:extLst>
            </p:cNvPr>
            <p:cNvSpPr/>
            <p:nvPr/>
          </p:nvSpPr>
          <p:spPr>
            <a:xfrm>
              <a:off x="616129" y="3531695"/>
              <a:ext cx="138486" cy="139706"/>
            </a:xfrm>
            <a:custGeom>
              <a:avLst/>
              <a:gdLst/>
              <a:ahLst/>
              <a:cxnLst/>
              <a:rect l="l" t="t" r="r" b="b"/>
              <a:pathLst>
                <a:path w="2839" h="2864" extrusionOk="0">
                  <a:moveTo>
                    <a:pt x="1420" y="1"/>
                  </a:moveTo>
                  <a:cubicBezTo>
                    <a:pt x="638" y="1"/>
                    <a:pt x="1" y="638"/>
                    <a:pt x="1" y="1453"/>
                  </a:cubicBezTo>
                  <a:cubicBezTo>
                    <a:pt x="1" y="2226"/>
                    <a:pt x="638" y="2863"/>
                    <a:pt x="1420" y="2863"/>
                  </a:cubicBezTo>
                  <a:cubicBezTo>
                    <a:pt x="2201" y="2863"/>
                    <a:pt x="2838" y="2226"/>
                    <a:pt x="2838" y="1453"/>
                  </a:cubicBezTo>
                  <a:cubicBezTo>
                    <a:pt x="2838" y="638"/>
                    <a:pt x="2201" y="1"/>
                    <a:pt x="1420" y="1"/>
                  </a:cubicBezTo>
                  <a:close/>
                </a:path>
              </a:pathLst>
            </a:custGeom>
            <a:solidFill>
              <a:schemeClr val="dk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596;p62">
              <a:extLst>
                <a:ext uri="{FF2B5EF4-FFF2-40B4-BE49-F238E27FC236}">
                  <a16:creationId xmlns:a16="http://schemas.microsoft.com/office/drawing/2014/main" id="{9042582A-4ECC-CF5B-1A01-B705AB527C35}"/>
                </a:ext>
              </a:extLst>
            </p:cNvPr>
            <p:cNvSpPr/>
            <p:nvPr/>
          </p:nvSpPr>
          <p:spPr>
            <a:xfrm>
              <a:off x="1400154" y="3334043"/>
              <a:ext cx="279753" cy="277997"/>
            </a:xfrm>
            <a:custGeom>
              <a:avLst/>
              <a:gdLst/>
              <a:ahLst/>
              <a:cxnLst/>
              <a:rect l="l" t="t" r="r" b="b"/>
              <a:pathLst>
                <a:path w="5735" h="5699" extrusionOk="0">
                  <a:moveTo>
                    <a:pt x="230" y="1"/>
                  </a:moveTo>
                  <a:cubicBezTo>
                    <a:pt x="177" y="1"/>
                    <a:pt x="123" y="18"/>
                    <a:pt x="68" y="52"/>
                  </a:cubicBezTo>
                  <a:cubicBezTo>
                    <a:pt x="0" y="119"/>
                    <a:pt x="0" y="264"/>
                    <a:pt x="68" y="332"/>
                  </a:cubicBezTo>
                  <a:lnTo>
                    <a:pt x="5377" y="5641"/>
                  </a:lnTo>
                  <a:cubicBezTo>
                    <a:pt x="5416" y="5679"/>
                    <a:pt x="5469" y="5698"/>
                    <a:pt x="5522" y="5698"/>
                  </a:cubicBezTo>
                  <a:cubicBezTo>
                    <a:pt x="5575" y="5698"/>
                    <a:pt x="5628" y="5679"/>
                    <a:pt x="5666" y="5641"/>
                  </a:cubicBezTo>
                  <a:cubicBezTo>
                    <a:pt x="5734" y="5539"/>
                    <a:pt x="5734" y="5429"/>
                    <a:pt x="5666" y="5327"/>
                  </a:cubicBezTo>
                  <a:lnTo>
                    <a:pt x="391" y="52"/>
                  </a:lnTo>
                  <a:cubicBezTo>
                    <a:pt x="336" y="18"/>
                    <a:pt x="283" y="1"/>
                    <a:pt x="230" y="1"/>
                  </a:cubicBezTo>
                  <a:close/>
                </a:path>
              </a:pathLst>
            </a:custGeom>
            <a:solidFill>
              <a:schemeClr val="dk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597;p62">
              <a:extLst>
                <a:ext uri="{FF2B5EF4-FFF2-40B4-BE49-F238E27FC236}">
                  <a16:creationId xmlns:a16="http://schemas.microsoft.com/office/drawing/2014/main" id="{09EC9848-C4B3-1D6D-91E3-4D83D013F39D}"/>
                </a:ext>
              </a:extLst>
            </p:cNvPr>
            <p:cNvSpPr/>
            <p:nvPr/>
          </p:nvSpPr>
          <p:spPr>
            <a:xfrm>
              <a:off x="1600294" y="3531695"/>
              <a:ext cx="138438" cy="139706"/>
            </a:xfrm>
            <a:custGeom>
              <a:avLst/>
              <a:gdLst/>
              <a:ahLst/>
              <a:cxnLst/>
              <a:rect l="l" t="t" r="r" b="b"/>
              <a:pathLst>
                <a:path w="2838" h="2864" extrusionOk="0">
                  <a:moveTo>
                    <a:pt x="1419" y="1"/>
                  </a:moveTo>
                  <a:cubicBezTo>
                    <a:pt x="637" y="1"/>
                    <a:pt x="0" y="638"/>
                    <a:pt x="0" y="1453"/>
                  </a:cubicBezTo>
                  <a:cubicBezTo>
                    <a:pt x="0" y="2226"/>
                    <a:pt x="637" y="2863"/>
                    <a:pt x="1419" y="2863"/>
                  </a:cubicBezTo>
                  <a:cubicBezTo>
                    <a:pt x="2200" y="2863"/>
                    <a:pt x="2838" y="2226"/>
                    <a:pt x="2838" y="1453"/>
                  </a:cubicBezTo>
                  <a:cubicBezTo>
                    <a:pt x="2838" y="638"/>
                    <a:pt x="2200" y="1"/>
                    <a:pt x="1419" y="1"/>
                  </a:cubicBezTo>
                  <a:close/>
                </a:path>
              </a:pathLst>
            </a:custGeom>
            <a:solidFill>
              <a:schemeClr val="dk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598;p62">
              <a:extLst>
                <a:ext uri="{FF2B5EF4-FFF2-40B4-BE49-F238E27FC236}">
                  <a16:creationId xmlns:a16="http://schemas.microsoft.com/office/drawing/2014/main" id="{BDE8213F-0F40-FB54-36D1-C84ABD8F8C96}"/>
                </a:ext>
              </a:extLst>
            </p:cNvPr>
            <p:cNvSpPr/>
            <p:nvPr/>
          </p:nvSpPr>
          <p:spPr>
            <a:xfrm>
              <a:off x="1047921" y="2698600"/>
              <a:ext cx="259022" cy="76731"/>
            </a:xfrm>
            <a:custGeom>
              <a:avLst/>
              <a:gdLst/>
              <a:ahLst/>
              <a:cxnLst/>
              <a:rect l="l" t="t" r="r" b="b"/>
              <a:pathLst>
                <a:path w="5310" h="1573" extrusionOk="0">
                  <a:moveTo>
                    <a:pt x="2655" y="1"/>
                  </a:moveTo>
                  <a:cubicBezTo>
                    <a:pt x="1797" y="1"/>
                    <a:pt x="939" y="302"/>
                    <a:pt x="247" y="905"/>
                  </a:cubicBezTo>
                  <a:lnTo>
                    <a:pt x="1" y="1152"/>
                  </a:lnTo>
                  <a:cubicBezTo>
                    <a:pt x="833" y="1432"/>
                    <a:pt x="1744" y="1572"/>
                    <a:pt x="2655" y="1572"/>
                  </a:cubicBezTo>
                  <a:cubicBezTo>
                    <a:pt x="3566" y="1572"/>
                    <a:pt x="4477" y="1432"/>
                    <a:pt x="5310" y="1152"/>
                  </a:cubicBezTo>
                  <a:lnTo>
                    <a:pt x="5064" y="905"/>
                  </a:lnTo>
                  <a:cubicBezTo>
                    <a:pt x="4371" y="302"/>
                    <a:pt x="3513" y="1"/>
                    <a:pt x="2655" y="1"/>
                  </a:cubicBezTo>
                  <a:close/>
                </a:path>
              </a:pathLst>
            </a:custGeom>
            <a:solidFill>
              <a:schemeClr val="dk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599;p62">
              <a:extLst>
                <a:ext uri="{FF2B5EF4-FFF2-40B4-BE49-F238E27FC236}">
                  <a16:creationId xmlns:a16="http://schemas.microsoft.com/office/drawing/2014/main" id="{F2FD17F8-2DEF-CD5A-A001-FC8D932E8720}"/>
                </a:ext>
              </a:extLst>
            </p:cNvPr>
            <p:cNvSpPr/>
            <p:nvPr/>
          </p:nvSpPr>
          <p:spPr>
            <a:xfrm>
              <a:off x="1037579" y="2820206"/>
              <a:ext cx="279753" cy="279753"/>
            </a:xfrm>
            <a:custGeom>
              <a:avLst/>
              <a:gdLst/>
              <a:ahLst/>
              <a:cxnLst/>
              <a:rect l="l" t="t" r="r" b="b"/>
              <a:pathLst>
                <a:path w="5735" h="5735" extrusionOk="0">
                  <a:moveTo>
                    <a:pt x="2863" y="1"/>
                  </a:moveTo>
                  <a:cubicBezTo>
                    <a:pt x="1274" y="1"/>
                    <a:pt x="0" y="1275"/>
                    <a:pt x="0" y="2872"/>
                  </a:cubicBezTo>
                  <a:cubicBezTo>
                    <a:pt x="0" y="4461"/>
                    <a:pt x="1274" y="5735"/>
                    <a:pt x="2863" y="5735"/>
                  </a:cubicBezTo>
                  <a:cubicBezTo>
                    <a:pt x="4426" y="5735"/>
                    <a:pt x="5734" y="4461"/>
                    <a:pt x="5734" y="2872"/>
                  </a:cubicBezTo>
                  <a:cubicBezTo>
                    <a:pt x="5734" y="1275"/>
                    <a:pt x="4426" y="1"/>
                    <a:pt x="2863" y="1"/>
                  </a:cubicBezTo>
                  <a:close/>
                </a:path>
              </a:pathLst>
            </a:custGeom>
            <a:solidFill>
              <a:schemeClr val="accent1"/>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600;p62">
              <a:extLst>
                <a:ext uri="{FF2B5EF4-FFF2-40B4-BE49-F238E27FC236}">
                  <a16:creationId xmlns:a16="http://schemas.microsoft.com/office/drawing/2014/main" id="{48DD82D6-C0C8-1769-8994-C60D024EAAB6}"/>
                </a:ext>
              </a:extLst>
            </p:cNvPr>
            <p:cNvSpPr/>
            <p:nvPr/>
          </p:nvSpPr>
          <p:spPr>
            <a:xfrm>
              <a:off x="1071969" y="2854644"/>
              <a:ext cx="210974" cy="210925"/>
            </a:xfrm>
            <a:custGeom>
              <a:avLst/>
              <a:gdLst/>
              <a:ahLst/>
              <a:cxnLst/>
              <a:rect l="l" t="t" r="r" b="b"/>
              <a:pathLst>
                <a:path w="4325" h="4324" extrusionOk="0">
                  <a:moveTo>
                    <a:pt x="2158" y="0"/>
                  </a:moveTo>
                  <a:cubicBezTo>
                    <a:pt x="960" y="0"/>
                    <a:pt x="0" y="960"/>
                    <a:pt x="0" y="2166"/>
                  </a:cubicBezTo>
                  <a:cubicBezTo>
                    <a:pt x="0" y="3364"/>
                    <a:pt x="960" y="4324"/>
                    <a:pt x="2158" y="4324"/>
                  </a:cubicBezTo>
                  <a:cubicBezTo>
                    <a:pt x="3364" y="4324"/>
                    <a:pt x="4324" y="3364"/>
                    <a:pt x="4324" y="2166"/>
                  </a:cubicBezTo>
                  <a:cubicBezTo>
                    <a:pt x="4324" y="960"/>
                    <a:pt x="3364" y="0"/>
                    <a:pt x="2158" y="0"/>
                  </a:cubicBezTo>
                  <a:close/>
                </a:path>
              </a:pathLst>
            </a:custGeom>
            <a:solidFill>
              <a:schemeClr val="l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601;p62">
              <a:extLst>
                <a:ext uri="{FF2B5EF4-FFF2-40B4-BE49-F238E27FC236}">
                  <a16:creationId xmlns:a16="http://schemas.microsoft.com/office/drawing/2014/main" id="{44052AFA-34B9-4526-7C74-D12BD66C83D5}"/>
                </a:ext>
              </a:extLst>
            </p:cNvPr>
            <p:cNvSpPr/>
            <p:nvPr/>
          </p:nvSpPr>
          <p:spPr>
            <a:xfrm>
              <a:off x="1173917" y="3065515"/>
              <a:ext cx="7073" cy="49"/>
            </a:xfrm>
            <a:custGeom>
              <a:avLst/>
              <a:gdLst/>
              <a:ahLst/>
              <a:cxnLst/>
              <a:rect l="l" t="t" r="r" b="b"/>
              <a:pathLst>
                <a:path w="145" h="1" extrusionOk="0">
                  <a:moveTo>
                    <a:pt x="0" y="1"/>
                  </a:moveTo>
                  <a:lnTo>
                    <a:pt x="144" y="1"/>
                  </a:lnTo>
                  <a:lnTo>
                    <a:pt x="144" y="1"/>
                  </a:lnTo>
                  <a:close/>
                </a:path>
              </a:pathLst>
            </a:custGeom>
            <a:solidFill>
              <a:srgbClr val="FFDECC"/>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602;p62">
              <a:extLst>
                <a:ext uri="{FF2B5EF4-FFF2-40B4-BE49-F238E27FC236}">
                  <a16:creationId xmlns:a16="http://schemas.microsoft.com/office/drawing/2014/main" id="{86A77927-D692-E13E-73A4-F803EE196D90}"/>
                </a:ext>
              </a:extLst>
            </p:cNvPr>
            <p:cNvSpPr/>
            <p:nvPr/>
          </p:nvSpPr>
          <p:spPr>
            <a:xfrm>
              <a:off x="1177234" y="2885716"/>
              <a:ext cx="57219" cy="57219"/>
            </a:xfrm>
            <a:custGeom>
              <a:avLst/>
              <a:gdLst/>
              <a:ahLst/>
              <a:cxnLst/>
              <a:rect l="l" t="t" r="r" b="b"/>
              <a:pathLst>
                <a:path w="1173" h="1173" extrusionOk="0">
                  <a:moveTo>
                    <a:pt x="603" y="0"/>
                  </a:moveTo>
                  <a:cubicBezTo>
                    <a:pt x="255" y="0"/>
                    <a:pt x="0" y="289"/>
                    <a:pt x="0" y="603"/>
                  </a:cubicBezTo>
                  <a:cubicBezTo>
                    <a:pt x="0" y="926"/>
                    <a:pt x="255" y="1172"/>
                    <a:pt x="603" y="1172"/>
                  </a:cubicBezTo>
                  <a:cubicBezTo>
                    <a:pt x="926" y="1172"/>
                    <a:pt x="1172" y="926"/>
                    <a:pt x="1172" y="603"/>
                  </a:cubicBezTo>
                  <a:cubicBezTo>
                    <a:pt x="1172" y="289"/>
                    <a:pt x="926" y="0"/>
                    <a:pt x="603" y="0"/>
                  </a:cubicBezTo>
                  <a:close/>
                </a:path>
              </a:pathLst>
            </a:custGeom>
            <a:solidFill>
              <a:schemeClr val="dk1"/>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603;p62">
              <a:extLst>
                <a:ext uri="{FF2B5EF4-FFF2-40B4-BE49-F238E27FC236}">
                  <a16:creationId xmlns:a16="http://schemas.microsoft.com/office/drawing/2014/main" id="{A6EB0379-DB83-AEEC-8EA1-50328C4FEB67}"/>
                </a:ext>
              </a:extLst>
            </p:cNvPr>
            <p:cNvSpPr/>
            <p:nvPr/>
          </p:nvSpPr>
          <p:spPr>
            <a:xfrm>
              <a:off x="719736" y="2925471"/>
              <a:ext cx="257363" cy="235022"/>
            </a:xfrm>
            <a:custGeom>
              <a:avLst/>
              <a:gdLst/>
              <a:ahLst/>
              <a:cxnLst/>
              <a:rect l="l" t="t" r="r" b="b"/>
              <a:pathLst>
                <a:path w="5276" h="4818" extrusionOk="0">
                  <a:moveTo>
                    <a:pt x="2796" y="1"/>
                  </a:moveTo>
                  <a:lnTo>
                    <a:pt x="1063" y="1598"/>
                  </a:lnTo>
                  <a:lnTo>
                    <a:pt x="35" y="2515"/>
                  </a:lnTo>
                  <a:cubicBezTo>
                    <a:pt x="1" y="2583"/>
                    <a:pt x="1" y="2626"/>
                    <a:pt x="1" y="2693"/>
                  </a:cubicBezTo>
                  <a:cubicBezTo>
                    <a:pt x="1" y="3611"/>
                    <a:pt x="2158" y="4426"/>
                    <a:pt x="5276" y="4817"/>
                  </a:cubicBezTo>
                  <a:cubicBezTo>
                    <a:pt x="5208" y="2872"/>
                    <a:pt x="4248" y="1139"/>
                    <a:pt x="2796" y="1"/>
                  </a:cubicBezTo>
                  <a:close/>
                </a:path>
              </a:pathLst>
            </a:custGeom>
            <a:solidFill>
              <a:schemeClr val="accent3"/>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1604;p62">
              <a:extLst>
                <a:ext uri="{FF2B5EF4-FFF2-40B4-BE49-F238E27FC236}">
                  <a16:creationId xmlns:a16="http://schemas.microsoft.com/office/drawing/2014/main" id="{B51E3EF7-D2BD-671C-AE0E-6956398485D4}"/>
                </a:ext>
              </a:extLst>
            </p:cNvPr>
            <p:cNvSpPr/>
            <p:nvPr/>
          </p:nvSpPr>
          <p:spPr>
            <a:xfrm>
              <a:off x="1362008" y="2922154"/>
              <a:ext cx="273119" cy="239998"/>
            </a:xfrm>
            <a:custGeom>
              <a:avLst/>
              <a:gdLst/>
              <a:ahLst/>
              <a:cxnLst/>
              <a:rect l="l" t="t" r="r" b="b"/>
              <a:pathLst>
                <a:path w="5599" h="4920" extrusionOk="0">
                  <a:moveTo>
                    <a:pt x="2694" y="1"/>
                  </a:moveTo>
                  <a:cubicBezTo>
                    <a:pt x="1139" y="1130"/>
                    <a:pt x="111" y="2906"/>
                    <a:pt x="1" y="4919"/>
                  </a:cubicBezTo>
                  <a:cubicBezTo>
                    <a:pt x="3297" y="4562"/>
                    <a:pt x="5599" y="3713"/>
                    <a:pt x="5599" y="2761"/>
                  </a:cubicBezTo>
                  <a:cubicBezTo>
                    <a:pt x="5599" y="2694"/>
                    <a:pt x="5599" y="2651"/>
                    <a:pt x="5556" y="2583"/>
                  </a:cubicBezTo>
                  <a:lnTo>
                    <a:pt x="4537" y="1666"/>
                  </a:lnTo>
                  <a:lnTo>
                    <a:pt x="2694" y="1"/>
                  </a:lnTo>
                  <a:close/>
                </a:path>
              </a:pathLst>
            </a:custGeom>
            <a:solidFill>
              <a:schemeClr val="accent3"/>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1605;p62">
              <a:extLst>
                <a:ext uri="{FF2B5EF4-FFF2-40B4-BE49-F238E27FC236}">
                  <a16:creationId xmlns:a16="http://schemas.microsoft.com/office/drawing/2014/main" id="{5FA20B10-F37F-585C-C684-05C7D12F23DC}"/>
                </a:ext>
              </a:extLst>
            </p:cNvPr>
            <p:cNvSpPr/>
            <p:nvPr/>
          </p:nvSpPr>
          <p:spPr>
            <a:xfrm>
              <a:off x="856073" y="2903081"/>
              <a:ext cx="155462" cy="260729"/>
            </a:xfrm>
            <a:custGeom>
              <a:avLst/>
              <a:gdLst/>
              <a:ahLst/>
              <a:cxnLst/>
              <a:rect l="l" t="t" r="r" b="b"/>
              <a:pathLst>
                <a:path w="3187" h="5345" extrusionOk="0">
                  <a:moveTo>
                    <a:pt x="536" y="1"/>
                  </a:moveTo>
                  <a:lnTo>
                    <a:pt x="1" y="460"/>
                  </a:lnTo>
                  <a:cubicBezTo>
                    <a:pt x="1453" y="1598"/>
                    <a:pt x="2413" y="3331"/>
                    <a:pt x="2481" y="5276"/>
                  </a:cubicBezTo>
                  <a:cubicBezTo>
                    <a:pt x="2727" y="5310"/>
                    <a:pt x="2940" y="5310"/>
                    <a:pt x="3186" y="5344"/>
                  </a:cubicBezTo>
                  <a:cubicBezTo>
                    <a:pt x="3152" y="3186"/>
                    <a:pt x="2124" y="1275"/>
                    <a:pt x="536" y="1"/>
                  </a:cubicBezTo>
                  <a:close/>
                </a:path>
              </a:pathLst>
            </a:custGeom>
            <a:solidFill>
              <a:schemeClr val="accen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1606;p62">
              <a:extLst>
                <a:ext uri="{FF2B5EF4-FFF2-40B4-BE49-F238E27FC236}">
                  <a16:creationId xmlns:a16="http://schemas.microsoft.com/office/drawing/2014/main" id="{A68C0455-B92E-781E-5317-0833AEAA112D}"/>
                </a:ext>
              </a:extLst>
            </p:cNvPr>
            <p:cNvSpPr/>
            <p:nvPr/>
          </p:nvSpPr>
          <p:spPr>
            <a:xfrm>
              <a:off x="1325961" y="2898106"/>
              <a:ext cx="167462" cy="267363"/>
            </a:xfrm>
            <a:custGeom>
              <a:avLst/>
              <a:gdLst/>
              <a:ahLst/>
              <a:cxnLst/>
              <a:rect l="l" t="t" r="r" b="b"/>
              <a:pathLst>
                <a:path w="3433" h="5481" extrusionOk="0">
                  <a:moveTo>
                    <a:pt x="2863" y="1"/>
                  </a:moveTo>
                  <a:cubicBezTo>
                    <a:pt x="1198" y="1275"/>
                    <a:pt x="103" y="3254"/>
                    <a:pt x="1" y="5480"/>
                  </a:cubicBezTo>
                  <a:cubicBezTo>
                    <a:pt x="247" y="5446"/>
                    <a:pt x="493" y="5446"/>
                    <a:pt x="740" y="5412"/>
                  </a:cubicBezTo>
                  <a:cubicBezTo>
                    <a:pt x="850" y="3399"/>
                    <a:pt x="1878" y="1623"/>
                    <a:pt x="3433" y="494"/>
                  </a:cubicBezTo>
                  <a:lnTo>
                    <a:pt x="2863" y="1"/>
                  </a:lnTo>
                  <a:close/>
                </a:path>
              </a:pathLst>
            </a:custGeom>
            <a:solidFill>
              <a:schemeClr val="accen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782438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870"/>
        <p:cNvGrpSpPr/>
        <p:nvPr/>
      </p:nvGrpSpPr>
      <p:grpSpPr>
        <a:xfrm>
          <a:off x="0" y="0"/>
          <a:ext cx="0" cy="0"/>
          <a:chOff x="0" y="0"/>
          <a:chExt cx="0" cy="0"/>
        </a:xfrm>
      </p:grpSpPr>
      <p:sp>
        <p:nvSpPr>
          <p:cNvPr id="871" name="Google Shape;871;p47"/>
          <p:cNvSpPr txBox="1">
            <a:spLocks noGrp="1"/>
          </p:cNvSpPr>
          <p:nvPr>
            <p:ph type="subTitle" idx="1"/>
          </p:nvPr>
        </p:nvSpPr>
        <p:spPr>
          <a:xfrm>
            <a:off x="3527875" y="317650"/>
            <a:ext cx="2088300" cy="373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(CH4: BRANCHES)</a:t>
            </a:r>
          </a:p>
        </p:txBody>
      </p:sp>
      <p:grpSp>
        <p:nvGrpSpPr>
          <p:cNvPr id="872" name="Google Shape;872;p47"/>
          <p:cNvGrpSpPr/>
          <p:nvPr/>
        </p:nvGrpSpPr>
        <p:grpSpPr>
          <a:xfrm>
            <a:off x="745772" y="1533575"/>
            <a:ext cx="7531778" cy="2839975"/>
            <a:chOff x="-2142753" y="1533575"/>
            <a:chExt cx="7531778" cy="2839975"/>
          </a:xfrm>
        </p:grpSpPr>
        <p:sp>
          <p:nvSpPr>
            <p:cNvPr id="873" name="Google Shape;873;p47"/>
            <p:cNvSpPr/>
            <p:nvPr/>
          </p:nvSpPr>
          <p:spPr>
            <a:xfrm rot="5400000" flipH="1">
              <a:off x="-2746953" y="3049525"/>
              <a:ext cx="1779000" cy="570600"/>
            </a:xfrm>
            <a:prstGeom prst="snip1Rect">
              <a:avLst>
                <a:gd name="adj" fmla="val 46451"/>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874" name="Google Shape;874;p47"/>
            <p:cNvCxnSpPr>
              <a:cxnSpLocks/>
            </p:cNvCxnSpPr>
            <p:nvPr/>
          </p:nvCxnSpPr>
          <p:spPr>
            <a:xfrm>
              <a:off x="-1729425" y="2295225"/>
              <a:ext cx="7118450" cy="0"/>
            </a:xfrm>
            <a:prstGeom prst="straightConnector1">
              <a:avLst/>
            </a:prstGeom>
            <a:noFill/>
            <a:ln w="19050" cap="flat" cmpd="sng">
              <a:solidFill>
                <a:schemeClr val="dk1"/>
              </a:solidFill>
              <a:prstDash val="solid"/>
              <a:round/>
              <a:headEnd type="none" w="med" len="med"/>
              <a:tailEnd type="none" w="med" len="med"/>
            </a:ln>
          </p:spPr>
        </p:cxnSp>
        <p:sp>
          <p:nvSpPr>
            <p:cNvPr id="875" name="Google Shape;875;p47"/>
            <p:cNvSpPr/>
            <p:nvPr/>
          </p:nvSpPr>
          <p:spPr>
            <a:xfrm>
              <a:off x="-1729425" y="1533575"/>
              <a:ext cx="7105775" cy="2839975"/>
            </a:xfrm>
            <a:custGeom>
              <a:avLst/>
              <a:gdLst/>
              <a:ahLst/>
              <a:cxnLst/>
              <a:rect l="l" t="t" r="r" b="b"/>
              <a:pathLst>
                <a:path w="162572" h="113599" extrusionOk="0">
                  <a:moveTo>
                    <a:pt x="0" y="41211"/>
                  </a:moveTo>
                  <a:lnTo>
                    <a:pt x="0" y="0"/>
                  </a:lnTo>
                  <a:lnTo>
                    <a:pt x="162572" y="0"/>
                  </a:lnTo>
                  <a:lnTo>
                    <a:pt x="162572" y="113599"/>
                  </a:lnTo>
                  <a:lnTo>
                    <a:pt x="0" y="113599"/>
                  </a:lnTo>
                  <a:lnTo>
                    <a:pt x="0" y="107793"/>
                  </a:lnTo>
                </a:path>
              </a:pathLst>
            </a:custGeom>
            <a:noFill/>
            <a:ln w="19050" cap="flat" cmpd="sng">
              <a:solidFill>
                <a:schemeClr val="dk1"/>
              </a:solidFill>
              <a:prstDash val="solid"/>
              <a:round/>
              <a:headEnd type="none" w="med" len="med"/>
              <a:tailEnd type="none" w="med" len="med"/>
            </a:ln>
          </p:spPr>
          <p:txBody>
            <a:bodyPr/>
            <a:lstStyle/>
            <a:p>
              <a:endParaRPr lang="en-US"/>
            </a:p>
          </p:txBody>
        </p:sp>
      </p:grpSp>
      <p:sp>
        <p:nvSpPr>
          <p:cNvPr id="876" name="Google Shape;876;p47"/>
          <p:cNvSpPr txBox="1">
            <a:spLocks noGrp="1"/>
          </p:cNvSpPr>
          <p:nvPr>
            <p:ph type="title"/>
          </p:nvPr>
        </p:nvSpPr>
        <p:spPr>
          <a:xfrm>
            <a:off x="715075" y="736138"/>
            <a:ext cx="77139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Mission 2</a:t>
            </a:r>
            <a:endParaRPr dirty="0"/>
          </a:p>
        </p:txBody>
      </p:sp>
      <p:sp>
        <p:nvSpPr>
          <p:cNvPr id="877" name="Google Shape;877;p47"/>
          <p:cNvSpPr txBox="1">
            <a:spLocks noGrp="1"/>
          </p:cNvSpPr>
          <p:nvPr>
            <p:ph type="subTitle" idx="2"/>
          </p:nvPr>
        </p:nvSpPr>
        <p:spPr>
          <a:xfrm>
            <a:off x="1482330" y="2519963"/>
            <a:ext cx="3089670" cy="176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273D40"/>
              </a:buClr>
              <a:buSzPts val="600"/>
              <a:buFont typeface="Arial"/>
              <a:buNone/>
            </a:pPr>
            <a:r>
              <a:rPr lang="en-US" sz="1800" b="1" dirty="0">
                <a:solidFill>
                  <a:srgbClr val="F8FF41"/>
                </a:solidFill>
                <a:latin typeface="JetBrains Mono" panose="02000009000000000000" pitchFamily="49" charset="0"/>
                <a:cs typeface="JetBrains Mono" panose="02000009000000000000" pitchFamily="49" charset="0"/>
              </a:rPr>
              <a:t>git </a:t>
            </a:r>
            <a:r>
              <a:rPr lang="en-US" sz="1800" b="1" dirty="0">
                <a:solidFill>
                  <a:schemeClr val="bg1"/>
                </a:solidFill>
                <a:latin typeface="JetBrains Mono" panose="02000009000000000000" pitchFamily="49" charset="0"/>
                <a:cs typeface="JetBrains Mono" panose="02000009000000000000" pitchFamily="49" charset="0"/>
              </a:rPr>
              <a:t>checkout main</a:t>
            </a:r>
          </a:p>
          <a:p>
            <a:pPr marL="0" lvl="0" indent="0" algn="l" rtl="0">
              <a:spcBef>
                <a:spcPts val="0"/>
              </a:spcBef>
              <a:spcAft>
                <a:spcPts val="0"/>
              </a:spcAft>
              <a:buClr>
                <a:srgbClr val="273D40"/>
              </a:buClr>
              <a:buSzPts val="600"/>
              <a:buFont typeface="Arial"/>
              <a:buNone/>
            </a:pPr>
            <a:r>
              <a:rPr lang="en-US" sz="1800" b="1" dirty="0">
                <a:solidFill>
                  <a:srgbClr val="F8FF41"/>
                </a:solidFill>
                <a:latin typeface="JetBrains Mono" panose="02000009000000000000" pitchFamily="49" charset="0"/>
                <a:cs typeface="JetBrains Mono" panose="02000009000000000000" pitchFamily="49" charset="0"/>
              </a:rPr>
              <a:t>echo </a:t>
            </a:r>
            <a:r>
              <a:rPr lang="en-US" sz="1800" b="1" dirty="0">
                <a:solidFill>
                  <a:srgbClr val="7EEEF3"/>
                </a:solidFill>
                <a:latin typeface="JetBrains Mono" panose="02000009000000000000" pitchFamily="49" charset="0"/>
                <a:cs typeface="JetBrains Mono" panose="02000009000000000000" pitchFamily="49" charset="0"/>
              </a:rPr>
              <a:t>"D"</a:t>
            </a:r>
            <a:r>
              <a:rPr lang="en-US" sz="1800" b="1" dirty="0">
                <a:solidFill>
                  <a:srgbClr val="F8FF41"/>
                </a:solidFill>
                <a:latin typeface="JetBrains Mono" panose="02000009000000000000" pitchFamily="49" charset="0"/>
                <a:cs typeface="JetBrains Mono" panose="02000009000000000000" pitchFamily="49" charset="0"/>
              </a:rPr>
              <a:t> </a:t>
            </a:r>
            <a:r>
              <a:rPr lang="en-US" sz="1800" b="1" dirty="0">
                <a:solidFill>
                  <a:schemeClr val="bg1"/>
                </a:solidFill>
                <a:latin typeface="JetBrains Mono" panose="02000009000000000000" pitchFamily="49" charset="0"/>
                <a:cs typeface="JetBrains Mono" panose="02000009000000000000" pitchFamily="49" charset="0"/>
              </a:rPr>
              <a:t>&gt;&gt; second.md</a:t>
            </a:r>
          </a:p>
          <a:p>
            <a:pPr marL="0" lvl="0" indent="0" algn="l" rtl="0">
              <a:spcBef>
                <a:spcPts val="0"/>
              </a:spcBef>
              <a:spcAft>
                <a:spcPts val="0"/>
              </a:spcAft>
              <a:buClr>
                <a:srgbClr val="273D40"/>
              </a:buClr>
              <a:buSzPts val="600"/>
              <a:buFont typeface="Arial"/>
              <a:buNone/>
            </a:pPr>
            <a:r>
              <a:rPr lang="en-US" sz="1800" b="1" dirty="0">
                <a:solidFill>
                  <a:srgbClr val="F8FF41"/>
                </a:solidFill>
                <a:latin typeface="JetBrains Mono" panose="02000009000000000000" pitchFamily="49" charset="0"/>
                <a:cs typeface="JetBrains Mono" panose="02000009000000000000" pitchFamily="49" charset="0"/>
              </a:rPr>
              <a:t>git </a:t>
            </a:r>
            <a:r>
              <a:rPr lang="en-US" sz="1800" b="1" dirty="0">
                <a:solidFill>
                  <a:schemeClr val="bg1"/>
                </a:solidFill>
                <a:latin typeface="JetBrains Mono" panose="02000009000000000000" pitchFamily="49" charset="0"/>
                <a:cs typeface="JetBrains Mono" panose="02000009000000000000" pitchFamily="49" charset="0"/>
              </a:rPr>
              <a:t>add .</a:t>
            </a:r>
          </a:p>
          <a:p>
            <a:pPr marL="0" lvl="0" indent="0" algn="l" rtl="0">
              <a:spcBef>
                <a:spcPts val="0"/>
              </a:spcBef>
              <a:spcAft>
                <a:spcPts val="0"/>
              </a:spcAft>
              <a:buClr>
                <a:srgbClr val="273D40"/>
              </a:buClr>
              <a:buSzPts val="600"/>
              <a:buFont typeface="Arial"/>
              <a:buNone/>
            </a:pPr>
            <a:r>
              <a:rPr lang="en-US" sz="1800" b="1" dirty="0">
                <a:solidFill>
                  <a:srgbClr val="F8FF41"/>
                </a:solidFill>
                <a:latin typeface="JetBrains Mono" panose="02000009000000000000" pitchFamily="49" charset="0"/>
                <a:cs typeface="JetBrains Mono" panose="02000009000000000000" pitchFamily="49" charset="0"/>
              </a:rPr>
              <a:t>git </a:t>
            </a:r>
            <a:r>
              <a:rPr lang="en-US" sz="1800" b="1" dirty="0">
                <a:solidFill>
                  <a:schemeClr val="bg1"/>
                </a:solidFill>
                <a:latin typeface="JetBrains Mono" panose="02000009000000000000" pitchFamily="49" charset="0"/>
                <a:cs typeface="JetBrains Mono" panose="02000009000000000000" pitchFamily="49" charset="0"/>
              </a:rPr>
              <a:t>commit -m </a:t>
            </a:r>
            <a:r>
              <a:rPr lang="en-US" sz="1800" b="1" dirty="0">
                <a:solidFill>
                  <a:srgbClr val="7EEEF3"/>
                </a:solidFill>
                <a:latin typeface="JetBrains Mono" panose="02000009000000000000" pitchFamily="49" charset="0"/>
                <a:cs typeface="JetBrains Mono" panose="02000009000000000000" pitchFamily="49" charset="0"/>
              </a:rPr>
              <a:t>"D"</a:t>
            </a:r>
          </a:p>
        </p:txBody>
      </p:sp>
      <p:sp>
        <p:nvSpPr>
          <p:cNvPr id="878" name="Google Shape;878;p47"/>
          <p:cNvSpPr txBox="1">
            <a:spLocks noGrp="1"/>
          </p:cNvSpPr>
          <p:nvPr>
            <p:ph type="subTitle" idx="3"/>
          </p:nvPr>
        </p:nvSpPr>
        <p:spPr>
          <a:xfrm>
            <a:off x="1258443" y="1671550"/>
            <a:ext cx="6891960" cy="48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Great Job!                                       Mission 2 status: done</a:t>
            </a:r>
            <a:endParaRPr dirty="0"/>
          </a:p>
        </p:txBody>
      </p:sp>
      <p:sp>
        <p:nvSpPr>
          <p:cNvPr id="879" name="Google Shape;879;p47"/>
          <p:cNvSpPr txBox="1">
            <a:spLocks noGrp="1"/>
          </p:cNvSpPr>
          <p:nvPr>
            <p:ph type="title" idx="4"/>
          </p:nvPr>
        </p:nvSpPr>
        <p:spPr>
          <a:xfrm rot="-5400000">
            <a:off x="208876" y="3162144"/>
            <a:ext cx="1590600" cy="43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200" dirty="0"/>
              <a:t>git-branches</a:t>
            </a:r>
            <a:endParaRPr sz="2200" dirty="0"/>
          </a:p>
        </p:txBody>
      </p:sp>
      <p:grpSp>
        <p:nvGrpSpPr>
          <p:cNvPr id="15" name="Google Shape;1587;p62">
            <a:extLst>
              <a:ext uri="{FF2B5EF4-FFF2-40B4-BE49-F238E27FC236}">
                <a16:creationId xmlns:a16="http://schemas.microsoft.com/office/drawing/2014/main" id="{2CBF4251-9285-51F1-EB0A-20EC5165D6F5}"/>
              </a:ext>
            </a:extLst>
          </p:cNvPr>
          <p:cNvGrpSpPr/>
          <p:nvPr/>
        </p:nvGrpSpPr>
        <p:grpSpPr>
          <a:xfrm>
            <a:off x="7570706" y="567790"/>
            <a:ext cx="967894" cy="1230408"/>
            <a:chOff x="522913" y="2698600"/>
            <a:chExt cx="1309060" cy="1465090"/>
          </a:xfrm>
        </p:grpSpPr>
        <p:sp>
          <p:nvSpPr>
            <p:cNvPr id="16" name="Google Shape;1588;p62">
              <a:extLst>
                <a:ext uri="{FF2B5EF4-FFF2-40B4-BE49-F238E27FC236}">
                  <a16:creationId xmlns:a16="http://schemas.microsoft.com/office/drawing/2014/main" id="{1EF0AF05-DF8A-5088-6868-ABD1240F4085}"/>
                </a:ext>
              </a:extLst>
            </p:cNvPr>
            <p:cNvSpPr/>
            <p:nvPr/>
          </p:nvSpPr>
          <p:spPr>
            <a:xfrm>
              <a:off x="617788" y="3048150"/>
              <a:ext cx="1118916" cy="445508"/>
            </a:xfrm>
            <a:custGeom>
              <a:avLst/>
              <a:gdLst/>
              <a:ahLst/>
              <a:cxnLst/>
              <a:rect l="l" t="t" r="r" b="b"/>
              <a:pathLst>
                <a:path w="22938" h="9133" extrusionOk="0">
                  <a:moveTo>
                    <a:pt x="1810" y="0"/>
                  </a:moveTo>
                  <a:lnTo>
                    <a:pt x="1" y="1631"/>
                  </a:lnTo>
                  <a:lnTo>
                    <a:pt x="8326" y="9132"/>
                  </a:lnTo>
                  <a:cubicBezTo>
                    <a:pt x="9175" y="8393"/>
                    <a:pt x="10271" y="7926"/>
                    <a:pt x="11469" y="7926"/>
                  </a:cubicBezTo>
                  <a:cubicBezTo>
                    <a:pt x="12675" y="7926"/>
                    <a:pt x="13771" y="8393"/>
                    <a:pt x="14587" y="9132"/>
                  </a:cubicBezTo>
                  <a:lnTo>
                    <a:pt x="14621" y="9132"/>
                  </a:lnTo>
                  <a:lnTo>
                    <a:pt x="22937" y="1631"/>
                  </a:lnTo>
                  <a:lnTo>
                    <a:pt x="21136" y="0"/>
                  </a:lnTo>
                  <a:lnTo>
                    <a:pt x="21136" y="178"/>
                  </a:lnTo>
                  <a:cubicBezTo>
                    <a:pt x="21136" y="1206"/>
                    <a:pt x="18622" y="2090"/>
                    <a:pt x="15011" y="2447"/>
                  </a:cubicBezTo>
                  <a:cubicBezTo>
                    <a:pt x="13916" y="2549"/>
                    <a:pt x="12709" y="2617"/>
                    <a:pt x="11469" y="2617"/>
                  </a:cubicBezTo>
                  <a:cubicBezTo>
                    <a:pt x="10237" y="2617"/>
                    <a:pt x="9031" y="2549"/>
                    <a:pt x="7935" y="2447"/>
                  </a:cubicBezTo>
                  <a:cubicBezTo>
                    <a:pt x="4325" y="2090"/>
                    <a:pt x="1810" y="1206"/>
                    <a:pt x="1810" y="178"/>
                  </a:cubicBezTo>
                  <a:lnTo>
                    <a:pt x="1810" y="0"/>
                  </a:lnTo>
                  <a:close/>
                </a:path>
              </a:pathLst>
            </a:custGeom>
            <a:solidFill>
              <a:schemeClr val="accent1"/>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589;p62">
              <a:extLst>
                <a:ext uri="{FF2B5EF4-FFF2-40B4-BE49-F238E27FC236}">
                  <a16:creationId xmlns:a16="http://schemas.microsoft.com/office/drawing/2014/main" id="{39B8B6F5-58AA-EA12-A06F-42883301A321}"/>
                </a:ext>
              </a:extLst>
            </p:cNvPr>
            <p:cNvSpPr/>
            <p:nvPr/>
          </p:nvSpPr>
          <p:spPr>
            <a:xfrm>
              <a:off x="1023873" y="3434723"/>
              <a:ext cx="305460" cy="116096"/>
            </a:xfrm>
            <a:custGeom>
              <a:avLst/>
              <a:gdLst/>
              <a:ahLst/>
              <a:cxnLst/>
              <a:rect l="l" t="t" r="r" b="b"/>
              <a:pathLst>
                <a:path w="6262" h="2380" extrusionOk="0">
                  <a:moveTo>
                    <a:pt x="3144" y="1"/>
                  </a:moveTo>
                  <a:cubicBezTo>
                    <a:pt x="1946" y="1"/>
                    <a:pt x="850" y="468"/>
                    <a:pt x="1" y="1207"/>
                  </a:cubicBezTo>
                  <a:cubicBezTo>
                    <a:pt x="850" y="1955"/>
                    <a:pt x="1946" y="2379"/>
                    <a:pt x="3144" y="2379"/>
                  </a:cubicBezTo>
                  <a:cubicBezTo>
                    <a:pt x="4350" y="2379"/>
                    <a:pt x="5446" y="1955"/>
                    <a:pt x="6262" y="1207"/>
                  </a:cubicBezTo>
                  <a:cubicBezTo>
                    <a:pt x="5446" y="468"/>
                    <a:pt x="4350" y="1"/>
                    <a:pt x="3144" y="1"/>
                  </a:cubicBezTo>
                  <a:close/>
                </a:path>
              </a:pathLst>
            </a:custGeom>
            <a:solidFill>
              <a:schemeClr val="accen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590;p62">
              <a:extLst>
                <a:ext uri="{FF2B5EF4-FFF2-40B4-BE49-F238E27FC236}">
                  <a16:creationId xmlns:a16="http://schemas.microsoft.com/office/drawing/2014/main" id="{97801AC9-C055-4A63-6A1B-6D8E92ECC448}"/>
                </a:ext>
              </a:extLst>
            </p:cNvPr>
            <p:cNvSpPr/>
            <p:nvPr/>
          </p:nvSpPr>
          <p:spPr>
            <a:xfrm>
              <a:off x="1068652" y="3462478"/>
              <a:ext cx="217608" cy="701213"/>
            </a:xfrm>
            <a:custGeom>
              <a:avLst/>
              <a:gdLst/>
              <a:ahLst/>
              <a:cxnLst/>
              <a:rect l="l" t="t" r="r" b="b"/>
              <a:pathLst>
                <a:path w="4461" h="14375" extrusionOk="0">
                  <a:moveTo>
                    <a:pt x="2226" y="1"/>
                  </a:moveTo>
                  <a:cubicBezTo>
                    <a:pt x="994" y="1"/>
                    <a:pt x="0" y="995"/>
                    <a:pt x="0" y="2193"/>
                  </a:cubicBezTo>
                  <a:cubicBezTo>
                    <a:pt x="0" y="3433"/>
                    <a:pt x="2226" y="14374"/>
                    <a:pt x="2226" y="14374"/>
                  </a:cubicBezTo>
                  <a:cubicBezTo>
                    <a:pt x="2226" y="14374"/>
                    <a:pt x="4460" y="3433"/>
                    <a:pt x="4460" y="2193"/>
                  </a:cubicBezTo>
                  <a:cubicBezTo>
                    <a:pt x="4460" y="995"/>
                    <a:pt x="3432" y="1"/>
                    <a:pt x="2226" y="1"/>
                  </a:cubicBezTo>
                  <a:close/>
                </a:path>
              </a:pathLst>
            </a:custGeom>
            <a:solidFill>
              <a:schemeClr val="dk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591;p62">
              <a:extLst>
                <a:ext uri="{FF2B5EF4-FFF2-40B4-BE49-F238E27FC236}">
                  <a16:creationId xmlns:a16="http://schemas.microsoft.com/office/drawing/2014/main" id="{ED624B07-396B-78E6-6D1B-1A88E1127EBA}"/>
                </a:ext>
              </a:extLst>
            </p:cNvPr>
            <p:cNvSpPr/>
            <p:nvPr/>
          </p:nvSpPr>
          <p:spPr>
            <a:xfrm>
              <a:off x="1104699" y="3462478"/>
              <a:ext cx="143413" cy="464581"/>
            </a:xfrm>
            <a:custGeom>
              <a:avLst/>
              <a:gdLst/>
              <a:ahLst/>
              <a:cxnLst/>
              <a:rect l="l" t="t" r="r" b="b"/>
              <a:pathLst>
                <a:path w="2940" h="9524" extrusionOk="0">
                  <a:moveTo>
                    <a:pt x="1487" y="1"/>
                  </a:moveTo>
                  <a:cubicBezTo>
                    <a:pt x="680" y="1"/>
                    <a:pt x="0" y="638"/>
                    <a:pt x="0" y="1454"/>
                  </a:cubicBezTo>
                  <a:cubicBezTo>
                    <a:pt x="0" y="2269"/>
                    <a:pt x="1487" y="9524"/>
                    <a:pt x="1487" y="9524"/>
                  </a:cubicBezTo>
                  <a:cubicBezTo>
                    <a:pt x="1487" y="9524"/>
                    <a:pt x="2940" y="2269"/>
                    <a:pt x="2940" y="1454"/>
                  </a:cubicBezTo>
                  <a:cubicBezTo>
                    <a:pt x="2940" y="638"/>
                    <a:pt x="2303" y="1"/>
                    <a:pt x="1487" y="1"/>
                  </a:cubicBezTo>
                  <a:close/>
                </a:path>
              </a:pathLst>
            </a:custGeom>
            <a:solidFill>
              <a:schemeClr val="accent3"/>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592;p62">
              <a:extLst>
                <a:ext uri="{FF2B5EF4-FFF2-40B4-BE49-F238E27FC236}">
                  <a16:creationId xmlns:a16="http://schemas.microsoft.com/office/drawing/2014/main" id="{4BFA443B-38F9-677F-1A68-43DDD183D8F7}"/>
                </a:ext>
              </a:extLst>
            </p:cNvPr>
            <p:cNvSpPr/>
            <p:nvPr/>
          </p:nvSpPr>
          <p:spPr>
            <a:xfrm>
              <a:off x="522913" y="2989274"/>
              <a:ext cx="1309060" cy="231705"/>
            </a:xfrm>
            <a:custGeom>
              <a:avLst/>
              <a:gdLst/>
              <a:ahLst/>
              <a:cxnLst/>
              <a:rect l="l" t="t" r="r" b="b"/>
              <a:pathLst>
                <a:path w="26836" h="4750" extrusionOk="0">
                  <a:moveTo>
                    <a:pt x="13414" y="1"/>
                  </a:moveTo>
                  <a:cubicBezTo>
                    <a:pt x="6023" y="1"/>
                    <a:pt x="1" y="1063"/>
                    <a:pt x="1" y="2379"/>
                  </a:cubicBezTo>
                  <a:cubicBezTo>
                    <a:pt x="1" y="3688"/>
                    <a:pt x="6023" y="4749"/>
                    <a:pt x="13414" y="4749"/>
                  </a:cubicBezTo>
                  <a:cubicBezTo>
                    <a:pt x="20813" y="4749"/>
                    <a:pt x="26836" y="3688"/>
                    <a:pt x="26836" y="2379"/>
                  </a:cubicBezTo>
                  <a:cubicBezTo>
                    <a:pt x="26836" y="1063"/>
                    <a:pt x="20813" y="1"/>
                    <a:pt x="13414" y="1"/>
                  </a:cubicBezTo>
                  <a:close/>
                </a:path>
              </a:pathLst>
            </a:custGeom>
            <a:solidFill>
              <a:schemeClr val="lt1"/>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593;p62">
              <a:extLst>
                <a:ext uri="{FF2B5EF4-FFF2-40B4-BE49-F238E27FC236}">
                  <a16:creationId xmlns:a16="http://schemas.microsoft.com/office/drawing/2014/main" id="{A0BFB474-C413-11CC-1697-1EA76A504722}"/>
                </a:ext>
              </a:extLst>
            </p:cNvPr>
            <p:cNvSpPr/>
            <p:nvPr/>
          </p:nvSpPr>
          <p:spPr>
            <a:xfrm>
              <a:off x="719736" y="2698600"/>
              <a:ext cx="915405" cy="473898"/>
            </a:xfrm>
            <a:custGeom>
              <a:avLst/>
              <a:gdLst/>
              <a:ahLst/>
              <a:cxnLst/>
              <a:rect l="l" t="t" r="r" b="b"/>
              <a:pathLst>
                <a:path w="18766" h="9715" extrusionOk="0">
                  <a:moveTo>
                    <a:pt x="9383" y="1"/>
                  </a:moveTo>
                  <a:cubicBezTo>
                    <a:pt x="8525" y="1"/>
                    <a:pt x="7667" y="302"/>
                    <a:pt x="6975" y="905"/>
                  </a:cubicBezTo>
                  <a:lnTo>
                    <a:pt x="1063" y="6249"/>
                  </a:lnTo>
                  <a:lnTo>
                    <a:pt x="35" y="7166"/>
                  </a:lnTo>
                  <a:cubicBezTo>
                    <a:pt x="1" y="7234"/>
                    <a:pt x="1" y="7277"/>
                    <a:pt x="1" y="7344"/>
                  </a:cubicBezTo>
                  <a:cubicBezTo>
                    <a:pt x="1" y="8653"/>
                    <a:pt x="4214" y="9715"/>
                    <a:pt x="9379" y="9715"/>
                  </a:cubicBezTo>
                  <a:cubicBezTo>
                    <a:pt x="14552" y="9715"/>
                    <a:pt x="18766" y="8653"/>
                    <a:pt x="18766" y="7344"/>
                  </a:cubicBezTo>
                  <a:cubicBezTo>
                    <a:pt x="18766" y="7277"/>
                    <a:pt x="18766" y="7234"/>
                    <a:pt x="18723" y="7166"/>
                  </a:cubicBezTo>
                  <a:lnTo>
                    <a:pt x="17704" y="6249"/>
                  </a:lnTo>
                  <a:lnTo>
                    <a:pt x="11792" y="905"/>
                  </a:lnTo>
                  <a:cubicBezTo>
                    <a:pt x="11099" y="302"/>
                    <a:pt x="10241" y="1"/>
                    <a:pt x="9383" y="1"/>
                  </a:cubicBezTo>
                  <a:close/>
                </a:path>
              </a:pathLst>
            </a:custGeom>
            <a:solidFill>
              <a:schemeClr val="accent3"/>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594;p62">
              <a:extLst>
                <a:ext uri="{FF2B5EF4-FFF2-40B4-BE49-F238E27FC236}">
                  <a16:creationId xmlns:a16="http://schemas.microsoft.com/office/drawing/2014/main" id="{760ABBA9-193B-B548-BE70-D5D7F0031809}"/>
                </a:ext>
              </a:extLst>
            </p:cNvPr>
            <p:cNvSpPr/>
            <p:nvPr/>
          </p:nvSpPr>
          <p:spPr>
            <a:xfrm>
              <a:off x="675005" y="3334043"/>
              <a:ext cx="279753" cy="277997"/>
            </a:xfrm>
            <a:custGeom>
              <a:avLst/>
              <a:gdLst/>
              <a:ahLst/>
              <a:cxnLst/>
              <a:rect l="l" t="t" r="r" b="b"/>
              <a:pathLst>
                <a:path w="5735" h="5699" extrusionOk="0">
                  <a:moveTo>
                    <a:pt x="5500" y="1"/>
                  </a:moveTo>
                  <a:cubicBezTo>
                    <a:pt x="5452" y="1"/>
                    <a:pt x="5399" y="18"/>
                    <a:pt x="5344" y="52"/>
                  </a:cubicBezTo>
                  <a:lnTo>
                    <a:pt x="68" y="5327"/>
                  </a:lnTo>
                  <a:cubicBezTo>
                    <a:pt x="0" y="5429"/>
                    <a:pt x="0" y="5539"/>
                    <a:pt x="68" y="5641"/>
                  </a:cubicBezTo>
                  <a:cubicBezTo>
                    <a:pt x="106" y="5679"/>
                    <a:pt x="160" y="5698"/>
                    <a:pt x="213" y="5698"/>
                  </a:cubicBezTo>
                  <a:cubicBezTo>
                    <a:pt x="266" y="5698"/>
                    <a:pt x="319" y="5679"/>
                    <a:pt x="357" y="5641"/>
                  </a:cubicBezTo>
                  <a:lnTo>
                    <a:pt x="5624" y="332"/>
                  </a:lnTo>
                  <a:cubicBezTo>
                    <a:pt x="5734" y="264"/>
                    <a:pt x="5734" y="119"/>
                    <a:pt x="5624" y="52"/>
                  </a:cubicBezTo>
                  <a:cubicBezTo>
                    <a:pt x="5590" y="18"/>
                    <a:pt x="5547" y="1"/>
                    <a:pt x="5500" y="1"/>
                  </a:cubicBezTo>
                  <a:close/>
                </a:path>
              </a:pathLst>
            </a:custGeom>
            <a:solidFill>
              <a:schemeClr val="dk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595;p62">
              <a:extLst>
                <a:ext uri="{FF2B5EF4-FFF2-40B4-BE49-F238E27FC236}">
                  <a16:creationId xmlns:a16="http://schemas.microsoft.com/office/drawing/2014/main" id="{53F389FF-5DEA-A522-019C-D6B6067AD884}"/>
                </a:ext>
              </a:extLst>
            </p:cNvPr>
            <p:cNvSpPr/>
            <p:nvPr/>
          </p:nvSpPr>
          <p:spPr>
            <a:xfrm>
              <a:off x="616129" y="3531695"/>
              <a:ext cx="138486" cy="139706"/>
            </a:xfrm>
            <a:custGeom>
              <a:avLst/>
              <a:gdLst/>
              <a:ahLst/>
              <a:cxnLst/>
              <a:rect l="l" t="t" r="r" b="b"/>
              <a:pathLst>
                <a:path w="2839" h="2864" extrusionOk="0">
                  <a:moveTo>
                    <a:pt x="1420" y="1"/>
                  </a:moveTo>
                  <a:cubicBezTo>
                    <a:pt x="638" y="1"/>
                    <a:pt x="1" y="638"/>
                    <a:pt x="1" y="1453"/>
                  </a:cubicBezTo>
                  <a:cubicBezTo>
                    <a:pt x="1" y="2226"/>
                    <a:pt x="638" y="2863"/>
                    <a:pt x="1420" y="2863"/>
                  </a:cubicBezTo>
                  <a:cubicBezTo>
                    <a:pt x="2201" y="2863"/>
                    <a:pt x="2838" y="2226"/>
                    <a:pt x="2838" y="1453"/>
                  </a:cubicBezTo>
                  <a:cubicBezTo>
                    <a:pt x="2838" y="638"/>
                    <a:pt x="2201" y="1"/>
                    <a:pt x="1420" y="1"/>
                  </a:cubicBezTo>
                  <a:close/>
                </a:path>
              </a:pathLst>
            </a:custGeom>
            <a:solidFill>
              <a:schemeClr val="dk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596;p62">
              <a:extLst>
                <a:ext uri="{FF2B5EF4-FFF2-40B4-BE49-F238E27FC236}">
                  <a16:creationId xmlns:a16="http://schemas.microsoft.com/office/drawing/2014/main" id="{9042582A-4ECC-CF5B-1A01-B705AB527C35}"/>
                </a:ext>
              </a:extLst>
            </p:cNvPr>
            <p:cNvSpPr/>
            <p:nvPr/>
          </p:nvSpPr>
          <p:spPr>
            <a:xfrm>
              <a:off x="1400154" y="3334043"/>
              <a:ext cx="279753" cy="277997"/>
            </a:xfrm>
            <a:custGeom>
              <a:avLst/>
              <a:gdLst/>
              <a:ahLst/>
              <a:cxnLst/>
              <a:rect l="l" t="t" r="r" b="b"/>
              <a:pathLst>
                <a:path w="5735" h="5699" extrusionOk="0">
                  <a:moveTo>
                    <a:pt x="230" y="1"/>
                  </a:moveTo>
                  <a:cubicBezTo>
                    <a:pt x="177" y="1"/>
                    <a:pt x="123" y="18"/>
                    <a:pt x="68" y="52"/>
                  </a:cubicBezTo>
                  <a:cubicBezTo>
                    <a:pt x="0" y="119"/>
                    <a:pt x="0" y="264"/>
                    <a:pt x="68" y="332"/>
                  </a:cubicBezTo>
                  <a:lnTo>
                    <a:pt x="5377" y="5641"/>
                  </a:lnTo>
                  <a:cubicBezTo>
                    <a:pt x="5416" y="5679"/>
                    <a:pt x="5469" y="5698"/>
                    <a:pt x="5522" y="5698"/>
                  </a:cubicBezTo>
                  <a:cubicBezTo>
                    <a:pt x="5575" y="5698"/>
                    <a:pt x="5628" y="5679"/>
                    <a:pt x="5666" y="5641"/>
                  </a:cubicBezTo>
                  <a:cubicBezTo>
                    <a:pt x="5734" y="5539"/>
                    <a:pt x="5734" y="5429"/>
                    <a:pt x="5666" y="5327"/>
                  </a:cubicBezTo>
                  <a:lnTo>
                    <a:pt x="391" y="52"/>
                  </a:lnTo>
                  <a:cubicBezTo>
                    <a:pt x="336" y="18"/>
                    <a:pt x="283" y="1"/>
                    <a:pt x="230" y="1"/>
                  </a:cubicBezTo>
                  <a:close/>
                </a:path>
              </a:pathLst>
            </a:custGeom>
            <a:solidFill>
              <a:schemeClr val="dk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597;p62">
              <a:extLst>
                <a:ext uri="{FF2B5EF4-FFF2-40B4-BE49-F238E27FC236}">
                  <a16:creationId xmlns:a16="http://schemas.microsoft.com/office/drawing/2014/main" id="{09EC9848-C4B3-1D6D-91E3-4D83D013F39D}"/>
                </a:ext>
              </a:extLst>
            </p:cNvPr>
            <p:cNvSpPr/>
            <p:nvPr/>
          </p:nvSpPr>
          <p:spPr>
            <a:xfrm>
              <a:off x="1600294" y="3531695"/>
              <a:ext cx="138438" cy="139706"/>
            </a:xfrm>
            <a:custGeom>
              <a:avLst/>
              <a:gdLst/>
              <a:ahLst/>
              <a:cxnLst/>
              <a:rect l="l" t="t" r="r" b="b"/>
              <a:pathLst>
                <a:path w="2838" h="2864" extrusionOk="0">
                  <a:moveTo>
                    <a:pt x="1419" y="1"/>
                  </a:moveTo>
                  <a:cubicBezTo>
                    <a:pt x="637" y="1"/>
                    <a:pt x="0" y="638"/>
                    <a:pt x="0" y="1453"/>
                  </a:cubicBezTo>
                  <a:cubicBezTo>
                    <a:pt x="0" y="2226"/>
                    <a:pt x="637" y="2863"/>
                    <a:pt x="1419" y="2863"/>
                  </a:cubicBezTo>
                  <a:cubicBezTo>
                    <a:pt x="2200" y="2863"/>
                    <a:pt x="2838" y="2226"/>
                    <a:pt x="2838" y="1453"/>
                  </a:cubicBezTo>
                  <a:cubicBezTo>
                    <a:pt x="2838" y="638"/>
                    <a:pt x="2200" y="1"/>
                    <a:pt x="1419" y="1"/>
                  </a:cubicBezTo>
                  <a:close/>
                </a:path>
              </a:pathLst>
            </a:custGeom>
            <a:solidFill>
              <a:schemeClr val="dk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598;p62">
              <a:extLst>
                <a:ext uri="{FF2B5EF4-FFF2-40B4-BE49-F238E27FC236}">
                  <a16:creationId xmlns:a16="http://schemas.microsoft.com/office/drawing/2014/main" id="{BDE8213F-0F40-FB54-36D1-C84ABD8F8C96}"/>
                </a:ext>
              </a:extLst>
            </p:cNvPr>
            <p:cNvSpPr/>
            <p:nvPr/>
          </p:nvSpPr>
          <p:spPr>
            <a:xfrm>
              <a:off x="1047921" y="2698600"/>
              <a:ext cx="259022" cy="76731"/>
            </a:xfrm>
            <a:custGeom>
              <a:avLst/>
              <a:gdLst/>
              <a:ahLst/>
              <a:cxnLst/>
              <a:rect l="l" t="t" r="r" b="b"/>
              <a:pathLst>
                <a:path w="5310" h="1573" extrusionOk="0">
                  <a:moveTo>
                    <a:pt x="2655" y="1"/>
                  </a:moveTo>
                  <a:cubicBezTo>
                    <a:pt x="1797" y="1"/>
                    <a:pt x="939" y="302"/>
                    <a:pt x="247" y="905"/>
                  </a:cubicBezTo>
                  <a:lnTo>
                    <a:pt x="1" y="1152"/>
                  </a:lnTo>
                  <a:cubicBezTo>
                    <a:pt x="833" y="1432"/>
                    <a:pt x="1744" y="1572"/>
                    <a:pt x="2655" y="1572"/>
                  </a:cubicBezTo>
                  <a:cubicBezTo>
                    <a:pt x="3566" y="1572"/>
                    <a:pt x="4477" y="1432"/>
                    <a:pt x="5310" y="1152"/>
                  </a:cubicBezTo>
                  <a:lnTo>
                    <a:pt x="5064" y="905"/>
                  </a:lnTo>
                  <a:cubicBezTo>
                    <a:pt x="4371" y="302"/>
                    <a:pt x="3513" y="1"/>
                    <a:pt x="2655" y="1"/>
                  </a:cubicBezTo>
                  <a:close/>
                </a:path>
              </a:pathLst>
            </a:custGeom>
            <a:solidFill>
              <a:schemeClr val="dk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599;p62">
              <a:extLst>
                <a:ext uri="{FF2B5EF4-FFF2-40B4-BE49-F238E27FC236}">
                  <a16:creationId xmlns:a16="http://schemas.microsoft.com/office/drawing/2014/main" id="{F2FD17F8-2DEF-CD5A-A001-FC8D932E8720}"/>
                </a:ext>
              </a:extLst>
            </p:cNvPr>
            <p:cNvSpPr/>
            <p:nvPr/>
          </p:nvSpPr>
          <p:spPr>
            <a:xfrm>
              <a:off x="1037579" y="2820206"/>
              <a:ext cx="279753" cy="279753"/>
            </a:xfrm>
            <a:custGeom>
              <a:avLst/>
              <a:gdLst/>
              <a:ahLst/>
              <a:cxnLst/>
              <a:rect l="l" t="t" r="r" b="b"/>
              <a:pathLst>
                <a:path w="5735" h="5735" extrusionOk="0">
                  <a:moveTo>
                    <a:pt x="2863" y="1"/>
                  </a:moveTo>
                  <a:cubicBezTo>
                    <a:pt x="1274" y="1"/>
                    <a:pt x="0" y="1275"/>
                    <a:pt x="0" y="2872"/>
                  </a:cubicBezTo>
                  <a:cubicBezTo>
                    <a:pt x="0" y="4461"/>
                    <a:pt x="1274" y="5735"/>
                    <a:pt x="2863" y="5735"/>
                  </a:cubicBezTo>
                  <a:cubicBezTo>
                    <a:pt x="4426" y="5735"/>
                    <a:pt x="5734" y="4461"/>
                    <a:pt x="5734" y="2872"/>
                  </a:cubicBezTo>
                  <a:cubicBezTo>
                    <a:pt x="5734" y="1275"/>
                    <a:pt x="4426" y="1"/>
                    <a:pt x="2863" y="1"/>
                  </a:cubicBezTo>
                  <a:close/>
                </a:path>
              </a:pathLst>
            </a:custGeom>
            <a:solidFill>
              <a:schemeClr val="accent1"/>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600;p62">
              <a:extLst>
                <a:ext uri="{FF2B5EF4-FFF2-40B4-BE49-F238E27FC236}">
                  <a16:creationId xmlns:a16="http://schemas.microsoft.com/office/drawing/2014/main" id="{48DD82D6-C0C8-1769-8994-C60D024EAAB6}"/>
                </a:ext>
              </a:extLst>
            </p:cNvPr>
            <p:cNvSpPr/>
            <p:nvPr/>
          </p:nvSpPr>
          <p:spPr>
            <a:xfrm>
              <a:off x="1071969" y="2854644"/>
              <a:ext cx="210974" cy="210925"/>
            </a:xfrm>
            <a:custGeom>
              <a:avLst/>
              <a:gdLst/>
              <a:ahLst/>
              <a:cxnLst/>
              <a:rect l="l" t="t" r="r" b="b"/>
              <a:pathLst>
                <a:path w="4325" h="4324" extrusionOk="0">
                  <a:moveTo>
                    <a:pt x="2158" y="0"/>
                  </a:moveTo>
                  <a:cubicBezTo>
                    <a:pt x="960" y="0"/>
                    <a:pt x="0" y="960"/>
                    <a:pt x="0" y="2166"/>
                  </a:cubicBezTo>
                  <a:cubicBezTo>
                    <a:pt x="0" y="3364"/>
                    <a:pt x="960" y="4324"/>
                    <a:pt x="2158" y="4324"/>
                  </a:cubicBezTo>
                  <a:cubicBezTo>
                    <a:pt x="3364" y="4324"/>
                    <a:pt x="4324" y="3364"/>
                    <a:pt x="4324" y="2166"/>
                  </a:cubicBezTo>
                  <a:cubicBezTo>
                    <a:pt x="4324" y="960"/>
                    <a:pt x="3364" y="0"/>
                    <a:pt x="2158" y="0"/>
                  </a:cubicBezTo>
                  <a:close/>
                </a:path>
              </a:pathLst>
            </a:custGeom>
            <a:solidFill>
              <a:schemeClr val="l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601;p62">
              <a:extLst>
                <a:ext uri="{FF2B5EF4-FFF2-40B4-BE49-F238E27FC236}">
                  <a16:creationId xmlns:a16="http://schemas.microsoft.com/office/drawing/2014/main" id="{44052AFA-34B9-4526-7C74-D12BD66C83D5}"/>
                </a:ext>
              </a:extLst>
            </p:cNvPr>
            <p:cNvSpPr/>
            <p:nvPr/>
          </p:nvSpPr>
          <p:spPr>
            <a:xfrm>
              <a:off x="1173917" y="3065515"/>
              <a:ext cx="7073" cy="49"/>
            </a:xfrm>
            <a:custGeom>
              <a:avLst/>
              <a:gdLst/>
              <a:ahLst/>
              <a:cxnLst/>
              <a:rect l="l" t="t" r="r" b="b"/>
              <a:pathLst>
                <a:path w="145" h="1" extrusionOk="0">
                  <a:moveTo>
                    <a:pt x="0" y="1"/>
                  </a:moveTo>
                  <a:lnTo>
                    <a:pt x="144" y="1"/>
                  </a:lnTo>
                  <a:lnTo>
                    <a:pt x="144" y="1"/>
                  </a:lnTo>
                  <a:close/>
                </a:path>
              </a:pathLst>
            </a:custGeom>
            <a:solidFill>
              <a:srgbClr val="FFDECC"/>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602;p62">
              <a:extLst>
                <a:ext uri="{FF2B5EF4-FFF2-40B4-BE49-F238E27FC236}">
                  <a16:creationId xmlns:a16="http://schemas.microsoft.com/office/drawing/2014/main" id="{86A77927-D692-E13E-73A4-F803EE196D90}"/>
                </a:ext>
              </a:extLst>
            </p:cNvPr>
            <p:cNvSpPr/>
            <p:nvPr/>
          </p:nvSpPr>
          <p:spPr>
            <a:xfrm>
              <a:off x="1177234" y="2885716"/>
              <a:ext cx="57219" cy="57219"/>
            </a:xfrm>
            <a:custGeom>
              <a:avLst/>
              <a:gdLst/>
              <a:ahLst/>
              <a:cxnLst/>
              <a:rect l="l" t="t" r="r" b="b"/>
              <a:pathLst>
                <a:path w="1173" h="1173" extrusionOk="0">
                  <a:moveTo>
                    <a:pt x="603" y="0"/>
                  </a:moveTo>
                  <a:cubicBezTo>
                    <a:pt x="255" y="0"/>
                    <a:pt x="0" y="289"/>
                    <a:pt x="0" y="603"/>
                  </a:cubicBezTo>
                  <a:cubicBezTo>
                    <a:pt x="0" y="926"/>
                    <a:pt x="255" y="1172"/>
                    <a:pt x="603" y="1172"/>
                  </a:cubicBezTo>
                  <a:cubicBezTo>
                    <a:pt x="926" y="1172"/>
                    <a:pt x="1172" y="926"/>
                    <a:pt x="1172" y="603"/>
                  </a:cubicBezTo>
                  <a:cubicBezTo>
                    <a:pt x="1172" y="289"/>
                    <a:pt x="926" y="0"/>
                    <a:pt x="603" y="0"/>
                  </a:cubicBezTo>
                  <a:close/>
                </a:path>
              </a:pathLst>
            </a:custGeom>
            <a:solidFill>
              <a:schemeClr val="dk1"/>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603;p62">
              <a:extLst>
                <a:ext uri="{FF2B5EF4-FFF2-40B4-BE49-F238E27FC236}">
                  <a16:creationId xmlns:a16="http://schemas.microsoft.com/office/drawing/2014/main" id="{A6EB0379-DB83-AEEC-8EA1-50328C4FEB67}"/>
                </a:ext>
              </a:extLst>
            </p:cNvPr>
            <p:cNvSpPr/>
            <p:nvPr/>
          </p:nvSpPr>
          <p:spPr>
            <a:xfrm>
              <a:off x="719736" y="2925471"/>
              <a:ext cx="257363" cy="235022"/>
            </a:xfrm>
            <a:custGeom>
              <a:avLst/>
              <a:gdLst/>
              <a:ahLst/>
              <a:cxnLst/>
              <a:rect l="l" t="t" r="r" b="b"/>
              <a:pathLst>
                <a:path w="5276" h="4818" extrusionOk="0">
                  <a:moveTo>
                    <a:pt x="2796" y="1"/>
                  </a:moveTo>
                  <a:lnTo>
                    <a:pt x="1063" y="1598"/>
                  </a:lnTo>
                  <a:lnTo>
                    <a:pt x="35" y="2515"/>
                  </a:lnTo>
                  <a:cubicBezTo>
                    <a:pt x="1" y="2583"/>
                    <a:pt x="1" y="2626"/>
                    <a:pt x="1" y="2693"/>
                  </a:cubicBezTo>
                  <a:cubicBezTo>
                    <a:pt x="1" y="3611"/>
                    <a:pt x="2158" y="4426"/>
                    <a:pt x="5276" y="4817"/>
                  </a:cubicBezTo>
                  <a:cubicBezTo>
                    <a:pt x="5208" y="2872"/>
                    <a:pt x="4248" y="1139"/>
                    <a:pt x="2796" y="1"/>
                  </a:cubicBezTo>
                  <a:close/>
                </a:path>
              </a:pathLst>
            </a:custGeom>
            <a:solidFill>
              <a:schemeClr val="accent3"/>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1604;p62">
              <a:extLst>
                <a:ext uri="{FF2B5EF4-FFF2-40B4-BE49-F238E27FC236}">
                  <a16:creationId xmlns:a16="http://schemas.microsoft.com/office/drawing/2014/main" id="{B51E3EF7-D2BD-671C-AE0E-6956398485D4}"/>
                </a:ext>
              </a:extLst>
            </p:cNvPr>
            <p:cNvSpPr/>
            <p:nvPr/>
          </p:nvSpPr>
          <p:spPr>
            <a:xfrm>
              <a:off x="1362008" y="2922154"/>
              <a:ext cx="273119" cy="239998"/>
            </a:xfrm>
            <a:custGeom>
              <a:avLst/>
              <a:gdLst/>
              <a:ahLst/>
              <a:cxnLst/>
              <a:rect l="l" t="t" r="r" b="b"/>
              <a:pathLst>
                <a:path w="5599" h="4920" extrusionOk="0">
                  <a:moveTo>
                    <a:pt x="2694" y="1"/>
                  </a:moveTo>
                  <a:cubicBezTo>
                    <a:pt x="1139" y="1130"/>
                    <a:pt x="111" y="2906"/>
                    <a:pt x="1" y="4919"/>
                  </a:cubicBezTo>
                  <a:cubicBezTo>
                    <a:pt x="3297" y="4562"/>
                    <a:pt x="5599" y="3713"/>
                    <a:pt x="5599" y="2761"/>
                  </a:cubicBezTo>
                  <a:cubicBezTo>
                    <a:pt x="5599" y="2694"/>
                    <a:pt x="5599" y="2651"/>
                    <a:pt x="5556" y="2583"/>
                  </a:cubicBezTo>
                  <a:lnTo>
                    <a:pt x="4537" y="1666"/>
                  </a:lnTo>
                  <a:lnTo>
                    <a:pt x="2694" y="1"/>
                  </a:lnTo>
                  <a:close/>
                </a:path>
              </a:pathLst>
            </a:custGeom>
            <a:solidFill>
              <a:schemeClr val="accent3"/>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1605;p62">
              <a:extLst>
                <a:ext uri="{FF2B5EF4-FFF2-40B4-BE49-F238E27FC236}">
                  <a16:creationId xmlns:a16="http://schemas.microsoft.com/office/drawing/2014/main" id="{5FA20B10-F37F-585C-C684-05C7D12F23DC}"/>
                </a:ext>
              </a:extLst>
            </p:cNvPr>
            <p:cNvSpPr/>
            <p:nvPr/>
          </p:nvSpPr>
          <p:spPr>
            <a:xfrm>
              <a:off x="856073" y="2903081"/>
              <a:ext cx="155462" cy="260729"/>
            </a:xfrm>
            <a:custGeom>
              <a:avLst/>
              <a:gdLst/>
              <a:ahLst/>
              <a:cxnLst/>
              <a:rect l="l" t="t" r="r" b="b"/>
              <a:pathLst>
                <a:path w="3187" h="5345" extrusionOk="0">
                  <a:moveTo>
                    <a:pt x="536" y="1"/>
                  </a:moveTo>
                  <a:lnTo>
                    <a:pt x="1" y="460"/>
                  </a:lnTo>
                  <a:cubicBezTo>
                    <a:pt x="1453" y="1598"/>
                    <a:pt x="2413" y="3331"/>
                    <a:pt x="2481" y="5276"/>
                  </a:cubicBezTo>
                  <a:cubicBezTo>
                    <a:pt x="2727" y="5310"/>
                    <a:pt x="2940" y="5310"/>
                    <a:pt x="3186" y="5344"/>
                  </a:cubicBezTo>
                  <a:cubicBezTo>
                    <a:pt x="3152" y="3186"/>
                    <a:pt x="2124" y="1275"/>
                    <a:pt x="536" y="1"/>
                  </a:cubicBezTo>
                  <a:close/>
                </a:path>
              </a:pathLst>
            </a:custGeom>
            <a:solidFill>
              <a:schemeClr val="accen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1606;p62">
              <a:extLst>
                <a:ext uri="{FF2B5EF4-FFF2-40B4-BE49-F238E27FC236}">
                  <a16:creationId xmlns:a16="http://schemas.microsoft.com/office/drawing/2014/main" id="{A68C0455-B92E-781E-5317-0833AEAA112D}"/>
                </a:ext>
              </a:extLst>
            </p:cNvPr>
            <p:cNvSpPr/>
            <p:nvPr/>
          </p:nvSpPr>
          <p:spPr>
            <a:xfrm>
              <a:off x="1325961" y="2898106"/>
              <a:ext cx="167462" cy="267363"/>
            </a:xfrm>
            <a:custGeom>
              <a:avLst/>
              <a:gdLst/>
              <a:ahLst/>
              <a:cxnLst/>
              <a:rect l="l" t="t" r="r" b="b"/>
              <a:pathLst>
                <a:path w="3433" h="5481" extrusionOk="0">
                  <a:moveTo>
                    <a:pt x="2863" y="1"/>
                  </a:moveTo>
                  <a:cubicBezTo>
                    <a:pt x="1198" y="1275"/>
                    <a:pt x="103" y="3254"/>
                    <a:pt x="1" y="5480"/>
                  </a:cubicBezTo>
                  <a:cubicBezTo>
                    <a:pt x="247" y="5446"/>
                    <a:pt x="493" y="5446"/>
                    <a:pt x="740" y="5412"/>
                  </a:cubicBezTo>
                  <a:cubicBezTo>
                    <a:pt x="850" y="3399"/>
                    <a:pt x="1878" y="1623"/>
                    <a:pt x="3433" y="494"/>
                  </a:cubicBezTo>
                  <a:lnTo>
                    <a:pt x="2863" y="1"/>
                  </a:lnTo>
                  <a:close/>
                </a:path>
              </a:pathLst>
            </a:custGeom>
            <a:solidFill>
              <a:schemeClr val="accen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877;p47">
            <a:extLst>
              <a:ext uri="{FF2B5EF4-FFF2-40B4-BE49-F238E27FC236}">
                <a16:creationId xmlns:a16="http://schemas.microsoft.com/office/drawing/2014/main" id="{EC75390C-F675-4756-97B2-A6F9802F8FAA}"/>
              </a:ext>
            </a:extLst>
          </p:cNvPr>
          <p:cNvSpPr txBox="1">
            <a:spLocks/>
          </p:cNvSpPr>
          <p:nvPr/>
        </p:nvSpPr>
        <p:spPr>
          <a:xfrm>
            <a:off x="4873602" y="2496744"/>
            <a:ext cx="3089670" cy="1766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1400"/>
              <a:buFont typeface="Tomorrow"/>
              <a:buChar char="●"/>
              <a:defRPr sz="1400" b="0" i="0" u="none" strike="noStrike" cap="none">
                <a:solidFill>
                  <a:schemeClr val="dk1"/>
                </a:solidFill>
                <a:latin typeface="Tomorrow"/>
                <a:ea typeface="Tomorrow"/>
                <a:cs typeface="Tomorrow"/>
                <a:sym typeface="Tomorrow"/>
              </a:defRPr>
            </a:lvl1pPr>
            <a:lvl2pPr marL="914400" marR="0" lvl="1" indent="-317500" algn="ctr" rtl="0">
              <a:lnSpc>
                <a:spcPct val="100000"/>
              </a:lnSpc>
              <a:spcBef>
                <a:spcPts val="0"/>
              </a:spcBef>
              <a:spcAft>
                <a:spcPts val="0"/>
              </a:spcAft>
              <a:buClr>
                <a:schemeClr val="dk1"/>
              </a:buClr>
              <a:buSzPts val="1400"/>
              <a:buFont typeface="Tomorrow"/>
              <a:buChar char="○"/>
              <a:defRPr sz="1400" b="0" i="0" u="none" strike="noStrike" cap="none">
                <a:solidFill>
                  <a:schemeClr val="dk1"/>
                </a:solidFill>
                <a:latin typeface="Tomorrow"/>
                <a:ea typeface="Tomorrow"/>
                <a:cs typeface="Tomorrow"/>
                <a:sym typeface="Tomorrow"/>
              </a:defRPr>
            </a:lvl2pPr>
            <a:lvl3pPr marL="1371600" marR="0" lvl="2" indent="-317500" algn="ctr" rtl="0">
              <a:lnSpc>
                <a:spcPct val="100000"/>
              </a:lnSpc>
              <a:spcBef>
                <a:spcPts val="0"/>
              </a:spcBef>
              <a:spcAft>
                <a:spcPts val="0"/>
              </a:spcAft>
              <a:buClr>
                <a:schemeClr val="dk1"/>
              </a:buClr>
              <a:buSzPts val="1400"/>
              <a:buFont typeface="Tomorrow"/>
              <a:buChar char="■"/>
              <a:defRPr sz="1400" b="0" i="0" u="none" strike="noStrike" cap="none">
                <a:solidFill>
                  <a:schemeClr val="dk1"/>
                </a:solidFill>
                <a:latin typeface="Tomorrow"/>
                <a:ea typeface="Tomorrow"/>
                <a:cs typeface="Tomorrow"/>
                <a:sym typeface="Tomorrow"/>
              </a:defRPr>
            </a:lvl3pPr>
            <a:lvl4pPr marL="1828800" marR="0" lvl="3" indent="-317500" algn="ctr" rtl="0">
              <a:lnSpc>
                <a:spcPct val="100000"/>
              </a:lnSpc>
              <a:spcBef>
                <a:spcPts val="0"/>
              </a:spcBef>
              <a:spcAft>
                <a:spcPts val="0"/>
              </a:spcAft>
              <a:buClr>
                <a:schemeClr val="dk1"/>
              </a:buClr>
              <a:buSzPts val="1400"/>
              <a:buFont typeface="Tomorrow"/>
              <a:buChar char="●"/>
              <a:defRPr sz="1400" b="0" i="0" u="none" strike="noStrike" cap="none">
                <a:solidFill>
                  <a:schemeClr val="dk1"/>
                </a:solidFill>
                <a:latin typeface="Tomorrow"/>
                <a:ea typeface="Tomorrow"/>
                <a:cs typeface="Tomorrow"/>
                <a:sym typeface="Tomorrow"/>
              </a:defRPr>
            </a:lvl4pPr>
            <a:lvl5pPr marL="2286000" marR="0" lvl="4" indent="-317500" algn="ctr" rtl="0">
              <a:lnSpc>
                <a:spcPct val="100000"/>
              </a:lnSpc>
              <a:spcBef>
                <a:spcPts val="0"/>
              </a:spcBef>
              <a:spcAft>
                <a:spcPts val="0"/>
              </a:spcAft>
              <a:buClr>
                <a:schemeClr val="dk1"/>
              </a:buClr>
              <a:buSzPts val="1400"/>
              <a:buFont typeface="Tomorrow"/>
              <a:buChar char="○"/>
              <a:defRPr sz="1400" b="0" i="0" u="none" strike="noStrike" cap="none">
                <a:solidFill>
                  <a:schemeClr val="dk1"/>
                </a:solidFill>
                <a:latin typeface="Tomorrow"/>
                <a:ea typeface="Tomorrow"/>
                <a:cs typeface="Tomorrow"/>
                <a:sym typeface="Tomorrow"/>
              </a:defRPr>
            </a:lvl5pPr>
            <a:lvl6pPr marL="2743200" marR="0" lvl="5" indent="-317500" algn="ctr" rtl="0">
              <a:lnSpc>
                <a:spcPct val="100000"/>
              </a:lnSpc>
              <a:spcBef>
                <a:spcPts val="0"/>
              </a:spcBef>
              <a:spcAft>
                <a:spcPts val="0"/>
              </a:spcAft>
              <a:buClr>
                <a:schemeClr val="dk1"/>
              </a:buClr>
              <a:buSzPts val="1400"/>
              <a:buFont typeface="Tomorrow"/>
              <a:buChar char="■"/>
              <a:defRPr sz="1400" b="0" i="0" u="none" strike="noStrike" cap="none">
                <a:solidFill>
                  <a:schemeClr val="dk1"/>
                </a:solidFill>
                <a:latin typeface="Tomorrow"/>
                <a:ea typeface="Tomorrow"/>
                <a:cs typeface="Tomorrow"/>
                <a:sym typeface="Tomorrow"/>
              </a:defRPr>
            </a:lvl6pPr>
            <a:lvl7pPr marL="3200400" marR="0" lvl="6" indent="-317500" algn="ctr" rtl="0">
              <a:lnSpc>
                <a:spcPct val="100000"/>
              </a:lnSpc>
              <a:spcBef>
                <a:spcPts val="0"/>
              </a:spcBef>
              <a:spcAft>
                <a:spcPts val="0"/>
              </a:spcAft>
              <a:buClr>
                <a:schemeClr val="dk1"/>
              </a:buClr>
              <a:buSzPts val="1400"/>
              <a:buFont typeface="Tomorrow"/>
              <a:buChar char="●"/>
              <a:defRPr sz="1400" b="0" i="0" u="none" strike="noStrike" cap="none">
                <a:solidFill>
                  <a:schemeClr val="dk1"/>
                </a:solidFill>
                <a:latin typeface="Tomorrow"/>
                <a:ea typeface="Tomorrow"/>
                <a:cs typeface="Tomorrow"/>
                <a:sym typeface="Tomorrow"/>
              </a:defRPr>
            </a:lvl7pPr>
            <a:lvl8pPr marL="3657600" marR="0" lvl="7" indent="-317500" algn="ctr" rtl="0">
              <a:lnSpc>
                <a:spcPct val="100000"/>
              </a:lnSpc>
              <a:spcBef>
                <a:spcPts val="0"/>
              </a:spcBef>
              <a:spcAft>
                <a:spcPts val="0"/>
              </a:spcAft>
              <a:buClr>
                <a:schemeClr val="dk1"/>
              </a:buClr>
              <a:buSzPts val="1400"/>
              <a:buFont typeface="Tomorrow"/>
              <a:buChar char="○"/>
              <a:defRPr sz="1400" b="0" i="0" u="none" strike="noStrike" cap="none">
                <a:solidFill>
                  <a:schemeClr val="dk1"/>
                </a:solidFill>
                <a:latin typeface="Tomorrow"/>
                <a:ea typeface="Tomorrow"/>
                <a:cs typeface="Tomorrow"/>
                <a:sym typeface="Tomorrow"/>
              </a:defRPr>
            </a:lvl8pPr>
            <a:lvl9pPr marL="4114800" marR="0" lvl="8" indent="-317500" algn="ctr" rtl="0">
              <a:lnSpc>
                <a:spcPct val="100000"/>
              </a:lnSpc>
              <a:spcBef>
                <a:spcPts val="0"/>
              </a:spcBef>
              <a:spcAft>
                <a:spcPts val="0"/>
              </a:spcAft>
              <a:buClr>
                <a:schemeClr val="dk1"/>
              </a:buClr>
              <a:buSzPts val="1400"/>
              <a:buFont typeface="Tomorrow"/>
              <a:buChar char="■"/>
              <a:defRPr sz="1400" b="0" i="0" u="none" strike="noStrike" cap="none">
                <a:solidFill>
                  <a:schemeClr val="dk1"/>
                </a:solidFill>
                <a:latin typeface="Tomorrow"/>
                <a:ea typeface="Tomorrow"/>
                <a:cs typeface="Tomorrow"/>
                <a:sym typeface="Tomorrow"/>
              </a:defRPr>
            </a:lvl9pPr>
          </a:lstStyle>
          <a:p>
            <a:pPr marL="0" indent="0">
              <a:buClr>
                <a:srgbClr val="273D40"/>
              </a:buClr>
              <a:buSzPts val="600"/>
              <a:buFont typeface="Arial"/>
              <a:buNone/>
            </a:pPr>
            <a:r>
              <a:rPr lang="en-US" sz="1800" b="1" dirty="0">
                <a:solidFill>
                  <a:srgbClr val="F8FF41"/>
                </a:solidFill>
                <a:latin typeface="JetBrains Mono" panose="02000009000000000000" pitchFamily="49" charset="0"/>
                <a:cs typeface="JetBrains Mono" panose="02000009000000000000" pitchFamily="49" charset="0"/>
              </a:rPr>
              <a:t>echo </a:t>
            </a:r>
            <a:r>
              <a:rPr lang="en-US" sz="1800" b="1" dirty="0">
                <a:solidFill>
                  <a:srgbClr val="7EEEF3"/>
                </a:solidFill>
                <a:latin typeface="JetBrains Mono" panose="02000009000000000000" pitchFamily="49" charset="0"/>
                <a:cs typeface="JetBrains Mono" panose="02000009000000000000" pitchFamily="49" charset="0"/>
              </a:rPr>
              <a:t>"E" </a:t>
            </a:r>
            <a:r>
              <a:rPr lang="en-US" sz="1800" b="1" dirty="0">
                <a:solidFill>
                  <a:schemeClr val="bg1"/>
                </a:solidFill>
                <a:latin typeface="JetBrains Mono" panose="02000009000000000000" pitchFamily="49" charset="0"/>
                <a:cs typeface="JetBrains Mono" panose="02000009000000000000" pitchFamily="49" charset="0"/>
              </a:rPr>
              <a:t>&gt;&gt; second.md</a:t>
            </a:r>
          </a:p>
          <a:p>
            <a:pPr marL="0" indent="0">
              <a:buClr>
                <a:srgbClr val="273D40"/>
              </a:buClr>
              <a:buSzPts val="600"/>
              <a:buFont typeface="Arial"/>
              <a:buNone/>
            </a:pPr>
            <a:r>
              <a:rPr lang="en-US" sz="1800" b="1" dirty="0">
                <a:solidFill>
                  <a:srgbClr val="F8FF41"/>
                </a:solidFill>
                <a:latin typeface="JetBrains Mono" panose="02000009000000000000" pitchFamily="49" charset="0"/>
                <a:cs typeface="JetBrains Mono" panose="02000009000000000000" pitchFamily="49" charset="0"/>
              </a:rPr>
              <a:t>git </a:t>
            </a:r>
            <a:r>
              <a:rPr lang="en-US" sz="1800" b="1" dirty="0">
                <a:solidFill>
                  <a:schemeClr val="bg1"/>
                </a:solidFill>
                <a:latin typeface="JetBrains Mono" panose="02000009000000000000" pitchFamily="49" charset="0"/>
                <a:cs typeface="JetBrains Mono" panose="02000009000000000000" pitchFamily="49" charset="0"/>
              </a:rPr>
              <a:t>add .</a:t>
            </a:r>
          </a:p>
          <a:p>
            <a:pPr marL="0" indent="0">
              <a:buClr>
                <a:srgbClr val="273D40"/>
              </a:buClr>
              <a:buSzPts val="600"/>
              <a:buFont typeface="Arial"/>
              <a:buNone/>
            </a:pPr>
            <a:r>
              <a:rPr lang="en-US" sz="1800" b="1" dirty="0">
                <a:solidFill>
                  <a:srgbClr val="F8FF41"/>
                </a:solidFill>
                <a:latin typeface="JetBrains Mono" panose="02000009000000000000" pitchFamily="49" charset="0"/>
                <a:cs typeface="JetBrains Mono" panose="02000009000000000000" pitchFamily="49" charset="0"/>
              </a:rPr>
              <a:t>git </a:t>
            </a:r>
            <a:r>
              <a:rPr lang="en-US" sz="1800" b="1" dirty="0">
                <a:solidFill>
                  <a:schemeClr val="bg1"/>
                </a:solidFill>
                <a:latin typeface="JetBrains Mono" panose="02000009000000000000" pitchFamily="49" charset="0"/>
                <a:cs typeface="JetBrains Mono" panose="02000009000000000000" pitchFamily="49" charset="0"/>
              </a:rPr>
              <a:t>commit -m</a:t>
            </a:r>
            <a:r>
              <a:rPr lang="en-US" sz="1800" b="1" dirty="0">
                <a:solidFill>
                  <a:srgbClr val="F8FF41"/>
                </a:solidFill>
                <a:latin typeface="JetBrains Mono" panose="02000009000000000000" pitchFamily="49" charset="0"/>
                <a:cs typeface="JetBrains Mono" panose="02000009000000000000" pitchFamily="49" charset="0"/>
              </a:rPr>
              <a:t> </a:t>
            </a:r>
            <a:r>
              <a:rPr lang="en-US" sz="1800" b="1" dirty="0">
                <a:solidFill>
                  <a:srgbClr val="7EEEF3"/>
                </a:solidFill>
                <a:latin typeface="JetBrains Mono" panose="02000009000000000000" pitchFamily="49" charset="0"/>
                <a:cs typeface="JetBrains Mono" panose="02000009000000000000" pitchFamily="49" charset="0"/>
              </a:rPr>
              <a:t>"E“</a:t>
            </a:r>
          </a:p>
          <a:p>
            <a:pPr marL="0" indent="0">
              <a:buClr>
                <a:srgbClr val="273D40"/>
              </a:buClr>
              <a:buSzPts val="600"/>
              <a:buFont typeface="Arial"/>
              <a:buNone/>
            </a:pPr>
            <a:r>
              <a:rPr lang="en-US" sz="1800" b="1" dirty="0">
                <a:solidFill>
                  <a:srgbClr val="F8FF41"/>
                </a:solidFill>
                <a:latin typeface="JetBrains Mono" panose="02000009000000000000" pitchFamily="49" charset="0"/>
                <a:cs typeface="JetBrains Mono" panose="02000009000000000000" pitchFamily="49" charset="0"/>
              </a:rPr>
              <a:t>git </a:t>
            </a:r>
            <a:r>
              <a:rPr lang="en-US" sz="1800" b="1" dirty="0">
                <a:solidFill>
                  <a:schemeClr val="bg1"/>
                </a:solidFill>
                <a:latin typeface="JetBrains Mono" panose="02000009000000000000" pitchFamily="49" charset="0"/>
                <a:cs typeface="JetBrains Mono" panose="02000009000000000000" pitchFamily="49" charset="0"/>
              </a:rPr>
              <a:t>log --graph </a:t>
            </a:r>
          </a:p>
          <a:p>
            <a:pPr marL="0" indent="0">
              <a:buClr>
                <a:srgbClr val="273D40"/>
              </a:buClr>
              <a:buSzPts val="600"/>
              <a:buFont typeface="Arial"/>
              <a:buNone/>
            </a:pPr>
            <a:r>
              <a:rPr lang="en-US" sz="1800" b="1" dirty="0">
                <a:solidFill>
                  <a:schemeClr val="bg1"/>
                </a:solidFill>
                <a:latin typeface="JetBrains Mono" panose="02000009000000000000" pitchFamily="49" charset="0"/>
                <a:cs typeface="JetBrains Mono" panose="02000009000000000000" pitchFamily="49" charset="0"/>
              </a:rPr>
              <a:t>--</a:t>
            </a:r>
            <a:r>
              <a:rPr lang="en-US" sz="1800" b="1" dirty="0" err="1">
                <a:solidFill>
                  <a:schemeClr val="bg1"/>
                </a:solidFill>
                <a:latin typeface="JetBrains Mono" panose="02000009000000000000" pitchFamily="49" charset="0"/>
                <a:cs typeface="JetBrains Mono" panose="02000009000000000000" pitchFamily="49" charset="0"/>
              </a:rPr>
              <a:t>oneline</a:t>
            </a:r>
            <a:r>
              <a:rPr lang="en-US" sz="1800" b="1" dirty="0">
                <a:solidFill>
                  <a:schemeClr val="bg1"/>
                </a:solidFill>
                <a:latin typeface="JetBrains Mono" panose="02000009000000000000" pitchFamily="49" charset="0"/>
                <a:cs typeface="JetBrains Mono" panose="02000009000000000000" pitchFamily="49" charset="0"/>
              </a:rPr>
              <a:t> --parents</a:t>
            </a:r>
          </a:p>
        </p:txBody>
      </p:sp>
    </p:spTree>
    <p:extLst>
      <p:ext uri="{BB962C8B-B14F-4D97-AF65-F5344CB8AC3E}">
        <p14:creationId xmlns:p14="http://schemas.microsoft.com/office/powerpoint/2010/main" val="21580520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28"/>
        <p:cNvGrpSpPr/>
        <p:nvPr/>
      </p:nvGrpSpPr>
      <p:grpSpPr>
        <a:xfrm>
          <a:off x="0" y="0"/>
          <a:ext cx="0" cy="0"/>
          <a:chOff x="0" y="0"/>
          <a:chExt cx="0" cy="0"/>
        </a:xfrm>
      </p:grpSpPr>
      <p:sp>
        <p:nvSpPr>
          <p:cNvPr id="629" name="Google Shape;629;p40"/>
          <p:cNvSpPr txBox="1">
            <a:spLocks noGrp="1"/>
          </p:cNvSpPr>
          <p:nvPr>
            <p:ph type="subTitle" idx="3"/>
          </p:nvPr>
        </p:nvSpPr>
        <p:spPr>
          <a:xfrm>
            <a:off x="3527875" y="317650"/>
            <a:ext cx="2088300" cy="373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(CH4: BRANCHES)</a:t>
            </a:r>
          </a:p>
        </p:txBody>
      </p:sp>
      <p:grpSp>
        <p:nvGrpSpPr>
          <p:cNvPr id="8" name="Google Shape;1552;p62">
            <a:extLst>
              <a:ext uri="{FF2B5EF4-FFF2-40B4-BE49-F238E27FC236}">
                <a16:creationId xmlns:a16="http://schemas.microsoft.com/office/drawing/2014/main" id="{BE484C97-D3BF-6C7F-C390-F6AE999C8A03}"/>
              </a:ext>
            </a:extLst>
          </p:cNvPr>
          <p:cNvGrpSpPr/>
          <p:nvPr/>
        </p:nvGrpSpPr>
        <p:grpSpPr>
          <a:xfrm rot="19864373">
            <a:off x="7226155" y="707476"/>
            <a:ext cx="1272388" cy="850700"/>
            <a:chOff x="2114912" y="2745038"/>
            <a:chExt cx="1909850" cy="1276898"/>
          </a:xfrm>
        </p:grpSpPr>
        <p:sp>
          <p:nvSpPr>
            <p:cNvPr id="9" name="Google Shape;1553;p62">
              <a:extLst>
                <a:ext uri="{FF2B5EF4-FFF2-40B4-BE49-F238E27FC236}">
                  <a16:creationId xmlns:a16="http://schemas.microsoft.com/office/drawing/2014/main" id="{8BF7DB88-5363-13DD-90F2-EFEFF3570318}"/>
                </a:ext>
              </a:extLst>
            </p:cNvPr>
            <p:cNvSpPr/>
            <p:nvPr/>
          </p:nvSpPr>
          <p:spPr>
            <a:xfrm>
              <a:off x="2263297" y="2773817"/>
              <a:ext cx="809699" cy="1089453"/>
            </a:xfrm>
            <a:custGeom>
              <a:avLst/>
              <a:gdLst/>
              <a:ahLst/>
              <a:cxnLst/>
              <a:rect l="l" t="t" r="r" b="b"/>
              <a:pathLst>
                <a:path w="16599" h="22334" extrusionOk="0">
                  <a:moveTo>
                    <a:pt x="9030" y="1"/>
                  </a:moveTo>
                  <a:lnTo>
                    <a:pt x="1385" y="7680"/>
                  </a:lnTo>
                  <a:cubicBezTo>
                    <a:pt x="0" y="9022"/>
                    <a:pt x="0" y="11214"/>
                    <a:pt x="1385" y="12598"/>
                  </a:cubicBezTo>
                  <a:lnTo>
                    <a:pt x="3755" y="14968"/>
                  </a:lnTo>
                  <a:cubicBezTo>
                    <a:pt x="4281" y="14365"/>
                    <a:pt x="5029" y="14017"/>
                    <a:pt x="5878" y="14017"/>
                  </a:cubicBezTo>
                  <a:cubicBezTo>
                    <a:pt x="7399" y="14017"/>
                    <a:pt x="8639" y="15215"/>
                    <a:pt x="8639" y="16778"/>
                  </a:cubicBezTo>
                  <a:cubicBezTo>
                    <a:pt x="8639" y="17585"/>
                    <a:pt x="8249" y="18366"/>
                    <a:pt x="7645" y="18859"/>
                  </a:cubicBezTo>
                  <a:cubicBezTo>
                    <a:pt x="10194" y="21161"/>
                    <a:pt x="13379" y="22333"/>
                    <a:pt x="16599" y="22333"/>
                  </a:cubicBezTo>
                  <a:lnTo>
                    <a:pt x="16599" y="13168"/>
                  </a:lnTo>
                  <a:cubicBezTo>
                    <a:pt x="14798" y="13168"/>
                    <a:pt x="13099" y="12488"/>
                    <a:pt x="11791" y="11392"/>
                  </a:cubicBezTo>
                  <a:cubicBezTo>
                    <a:pt x="10160" y="10050"/>
                    <a:pt x="9098" y="7960"/>
                    <a:pt x="9098" y="5624"/>
                  </a:cubicBezTo>
                  <a:cubicBezTo>
                    <a:pt x="9098" y="3993"/>
                    <a:pt x="9633" y="2439"/>
                    <a:pt x="10551" y="1198"/>
                  </a:cubicBezTo>
                  <a:lnTo>
                    <a:pt x="10551" y="1198"/>
                  </a:lnTo>
                  <a:cubicBezTo>
                    <a:pt x="10440" y="1232"/>
                    <a:pt x="10304" y="1275"/>
                    <a:pt x="10194" y="1275"/>
                  </a:cubicBezTo>
                  <a:cubicBezTo>
                    <a:pt x="9557" y="1275"/>
                    <a:pt x="9030" y="774"/>
                    <a:pt x="9030" y="136"/>
                  </a:cubicBezTo>
                  <a:lnTo>
                    <a:pt x="9030" y="1"/>
                  </a:lnTo>
                  <a:close/>
                </a:path>
              </a:pathLst>
            </a:custGeom>
            <a:solidFill>
              <a:schemeClr val="lt1"/>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554;p62">
              <a:extLst>
                <a:ext uri="{FF2B5EF4-FFF2-40B4-BE49-F238E27FC236}">
                  <a16:creationId xmlns:a16="http://schemas.microsoft.com/office/drawing/2014/main" id="{837A3440-B7BF-ADCF-8016-986373692BB3}"/>
                </a:ext>
              </a:extLst>
            </p:cNvPr>
            <p:cNvSpPr/>
            <p:nvPr/>
          </p:nvSpPr>
          <p:spPr>
            <a:xfrm>
              <a:off x="2838401" y="3200194"/>
              <a:ext cx="234583" cy="215949"/>
            </a:xfrm>
            <a:custGeom>
              <a:avLst/>
              <a:gdLst/>
              <a:ahLst/>
              <a:cxnLst/>
              <a:rect l="l" t="t" r="r" b="b"/>
              <a:pathLst>
                <a:path w="4809" h="4427" extrusionOk="0">
                  <a:moveTo>
                    <a:pt x="4809" y="1"/>
                  </a:moveTo>
                  <a:cubicBezTo>
                    <a:pt x="2796" y="1"/>
                    <a:pt x="1029" y="1063"/>
                    <a:pt x="1" y="2651"/>
                  </a:cubicBezTo>
                  <a:cubicBezTo>
                    <a:pt x="1309" y="3747"/>
                    <a:pt x="3008" y="4427"/>
                    <a:pt x="4809" y="4427"/>
                  </a:cubicBezTo>
                  <a:lnTo>
                    <a:pt x="4809" y="1"/>
                  </a:lnTo>
                  <a:close/>
                </a:path>
              </a:pathLst>
            </a:custGeom>
            <a:solidFill>
              <a:schemeClr val="l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555;p62">
              <a:extLst>
                <a:ext uri="{FF2B5EF4-FFF2-40B4-BE49-F238E27FC236}">
                  <a16:creationId xmlns:a16="http://schemas.microsoft.com/office/drawing/2014/main" id="{99ACCA5A-16A1-470F-134B-B62354BE8012}"/>
                </a:ext>
              </a:extLst>
            </p:cNvPr>
            <p:cNvSpPr/>
            <p:nvPr/>
          </p:nvSpPr>
          <p:spPr>
            <a:xfrm>
              <a:off x="2446414" y="3457503"/>
              <a:ext cx="238339" cy="236290"/>
            </a:xfrm>
            <a:custGeom>
              <a:avLst/>
              <a:gdLst/>
              <a:ahLst/>
              <a:cxnLst/>
              <a:rect l="l" t="t" r="r" b="b"/>
              <a:pathLst>
                <a:path w="4886" h="4844" extrusionOk="0">
                  <a:moveTo>
                    <a:pt x="2124" y="1"/>
                  </a:moveTo>
                  <a:cubicBezTo>
                    <a:pt x="1275" y="1"/>
                    <a:pt x="527" y="349"/>
                    <a:pt x="1" y="952"/>
                  </a:cubicBezTo>
                  <a:lnTo>
                    <a:pt x="3501" y="4461"/>
                  </a:lnTo>
                  <a:cubicBezTo>
                    <a:pt x="3645" y="4597"/>
                    <a:pt x="3756" y="4707"/>
                    <a:pt x="3891" y="4843"/>
                  </a:cubicBezTo>
                  <a:cubicBezTo>
                    <a:pt x="4495" y="4350"/>
                    <a:pt x="4885" y="3569"/>
                    <a:pt x="4885" y="2762"/>
                  </a:cubicBezTo>
                  <a:cubicBezTo>
                    <a:pt x="4885" y="1199"/>
                    <a:pt x="3645" y="1"/>
                    <a:pt x="2124" y="1"/>
                  </a:cubicBezTo>
                  <a:close/>
                </a:path>
              </a:pathLst>
            </a:custGeom>
            <a:solidFill>
              <a:schemeClr val="accen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556;p62">
              <a:extLst>
                <a:ext uri="{FF2B5EF4-FFF2-40B4-BE49-F238E27FC236}">
                  <a16:creationId xmlns:a16="http://schemas.microsoft.com/office/drawing/2014/main" id="{C99C9CB1-A645-39EA-1B8F-36D9181B6D4E}"/>
                </a:ext>
              </a:extLst>
            </p:cNvPr>
            <p:cNvSpPr/>
            <p:nvPr/>
          </p:nvSpPr>
          <p:spPr>
            <a:xfrm>
              <a:off x="2703771" y="2745038"/>
              <a:ext cx="112340" cy="90975"/>
            </a:xfrm>
            <a:custGeom>
              <a:avLst/>
              <a:gdLst/>
              <a:ahLst/>
              <a:cxnLst/>
              <a:rect l="l" t="t" r="r" b="b"/>
              <a:pathLst>
                <a:path w="2303" h="1865" extrusionOk="0">
                  <a:moveTo>
                    <a:pt x="1097" y="1"/>
                  </a:moveTo>
                  <a:cubicBezTo>
                    <a:pt x="654" y="1"/>
                    <a:pt x="280" y="302"/>
                    <a:pt x="280" y="302"/>
                  </a:cubicBezTo>
                  <a:lnTo>
                    <a:pt x="0" y="591"/>
                  </a:lnTo>
                  <a:lnTo>
                    <a:pt x="0" y="726"/>
                  </a:lnTo>
                  <a:cubicBezTo>
                    <a:pt x="0" y="1364"/>
                    <a:pt x="527" y="1865"/>
                    <a:pt x="1164" y="1865"/>
                  </a:cubicBezTo>
                  <a:cubicBezTo>
                    <a:pt x="1274" y="1865"/>
                    <a:pt x="1410" y="1822"/>
                    <a:pt x="1521" y="1788"/>
                  </a:cubicBezTo>
                  <a:cubicBezTo>
                    <a:pt x="1555" y="1754"/>
                    <a:pt x="1589" y="1686"/>
                    <a:pt x="1623" y="1652"/>
                  </a:cubicBezTo>
                  <a:cubicBezTo>
                    <a:pt x="1623" y="1652"/>
                    <a:pt x="2302" y="726"/>
                    <a:pt x="1665" y="200"/>
                  </a:cubicBezTo>
                  <a:cubicBezTo>
                    <a:pt x="1478" y="53"/>
                    <a:pt x="1282" y="1"/>
                    <a:pt x="1097" y="1"/>
                  </a:cubicBezTo>
                  <a:close/>
                </a:path>
              </a:pathLst>
            </a:custGeom>
            <a:solidFill>
              <a:schemeClr val="dk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557;p62">
              <a:extLst>
                <a:ext uri="{FF2B5EF4-FFF2-40B4-BE49-F238E27FC236}">
                  <a16:creationId xmlns:a16="http://schemas.microsoft.com/office/drawing/2014/main" id="{A3163309-2AB2-89D2-4743-C3C987190F2D}"/>
                </a:ext>
              </a:extLst>
            </p:cNvPr>
            <p:cNvSpPr/>
            <p:nvPr/>
          </p:nvSpPr>
          <p:spPr>
            <a:xfrm>
              <a:off x="2114912" y="3495257"/>
              <a:ext cx="538775" cy="526678"/>
            </a:xfrm>
            <a:custGeom>
              <a:avLst/>
              <a:gdLst/>
              <a:ahLst/>
              <a:cxnLst/>
              <a:rect l="l" t="t" r="r" b="b"/>
              <a:pathLst>
                <a:path w="11045" h="10797" extrusionOk="0">
                  <a:moveTo>
                    <a:pt x="8602" y="0"/>
                  </a:moveTo>
                  <a:cubicBezTo>
                    <a:pt x="8035" y="0"/>
                    <a:pt x="7468" y="212"/>
                    <a:pt x="7043" y="637"/>
                  </a:cubicBezTo>
                  <a:cubicBezTo>
                    <a:pt x="6160" y="1521"/>
                    <a:pt x="1" y="10797"/>
                    <a:pt x="1" y="10797"/>
                  </a:cubicBezTo>
                  <a:cubicBezTo>
                    <a:pt x="1" y="10797"/>
                    <a:pt x="9311" y="4638"/>
                    <a:pt x="10161" y="3789"/>
                  </a:cubicBezTo>
                  <a:cubicBezTo>
                    <a:pt x="11044" y="2905"/>
                    <a:pt x="11044" y="1521"/>
                    <a:pt x="10161" y="637"/>
                  </a:cubicBezTo>
                  <a:cubicBezTo>
                    <a:pt x="9736" y="212"/>
                    <a:pt x="9169" y="0"/>
                    <a:pt x="8602" y="0"/>
                  </a:cubicBezTo>
                  <a:close/>
                </a:path>
              </a:pathLst>
            </a:custGeom>
            <a:solidFill>
              <a:schemeClr val="dk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558;p62">
              <a:extLst>
                <a:ext uri="{FF2B5EF4-FFF2-40B4-BE49-F238E27FC236}">
                  <a16:creationId xmlns:a16="http://schemas.microsoft.com/office/drawing/2014/main" id="{540CC2CB-7B8B-39D2-69D3-70CF2B8365A1}"/>
                </a:ext>
              </a:extLst>
            </p:cNvPr>
            <p:cNvSpPr/>
            <p:nvPr/>
          </p:nvSpPr>
          <p:spPr>
            <a:xfrm>
              <a:off x="2282321" y="3505794"/>
              <a:ext cx="357655" cy="350387"/>
            </a:xfrm>
            <a:custGeom>
              <a:avLst/>
              <a:gdLst/>
              <a:ahLst/>
              <a:cxnLst/>
              <a:rect l="l" t="t" r="r" b="b"/>
              <a:pathLst>
                <a:path w="7332" h="7183" extrusionOk="0">
                  <a:moveTo>
                    <a:pt x="5701" y="1"/>
                  </a:moveTo>
                  <a:cubicBezTo>
                    <a:pt x="5329" y="1"/>
                    <a:pt x="4958" y="141"/>
                    <a:pt x="4673" y="421"/>
                  </a:cubicBezTo>
                  <a:cubicBezTo>
                    <a:pt x="4070" y="990"/>
                    <a:pt x="1" y="7183"/>
                    <a:pt x="1" y="7183"/>
                  </a:cubicBezTo>
                  <a:cubicBezTo>
                    <a:pt x="1" y="7183"/>
                    <a:pt x="6160" y="3080"/>
                    <a:pt x="6729" y="2511"/>
                  </a:cubicBezTo>
                  <a:cubicBezTo>
                    <a:pt x="7332" y="1942"/>
                    <a:pt x="7332" y="990"/>
                    <a:pt x="6729" y="421"/>
                  </a:cubicBezTo>
                  <a:cubicBezTo>
                    <a:pt x="6444" y="141"/>
                    <a:pt x="6073" y="1"/>
                    <a:pt x="5701" y="1"/>
                  </a:cubicBezTo>
                  <a:close/>
                </a:path>
              </a:pathLst>
            </a:custGeom>
            <a:solidFill>
              <a:schemeClr val="accent3"/>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59;p62">
              <a:extLst>
                <a:ext uri="{FF2B5EF4-FFF2-40B4-BE49-F238E27FC236}">
                  <a16:creationId xmlns:a16="http://schemas.microsoft.com/office/drawing/2014/main" id="{4C3EAFAD-3141-4D62-4323-643C400D4DF3}"/>
                </a:ext>
              </a:extLst>
            </p:cNvPr>
            <p:cNvSpPr/>
            <p:nvPr/>
          </p:nvSpPr>
          <p:spPr>
            <a:xfrm>
              <a:off x="2263297" y="3087905"/>
              <a:ext cx="255705" cy="360972"/>
            </a:xfrm>
            <a:custGeom>
              <a:avLst/>
              <a:gdLst/>
              <a:ahLst/>
              <a:cxnLst/>
              <a:rect l="l" t="t" r="r" b="b"/>
              <a:pathLst>
                <a:path w="5242" h="7400" extrusionOk="0">
                  <a:moveTo>
                    <a:pt x="2625" y="1"/>
                  </a:moveTo>
                  <a:lnTo>
                    <a:pt x="1385" y="1241"/>
                  </a:lnTo>
                  <a:cubicBezTo>
                    <a:pt x="0" y="2583"/>
                    <a:pt x="0" y="4775"/>
                    <a:pt x="1385" y="6159"/>
                  </a:cubicBezTo>
                  <a:lnTo>
                    <a:pt x="2625" y="7400"/>
                  </a:lnTo>
                  <a:lnTo>
                    <a:pt x="3857" y="6159"/>
                  </a:lnTo>
                  <a:cubicBezTo>
                    <a:pt x="5241" y="4775"/>
                    <a:pt x="5241" y="2583"/>
                    <a:pt x="3857" y="1241"/>
                  </a:cubicBezTo>
                  <a:lnTo>
                    <a:pt x="2625" y="1"/>
                  </a:lnTo>
                  <a:close/>
                </a:path>
              </a:pathLst>
            </a:custGeom>
            <a:solidFill>
              <a:schemeClr val="accent1"/>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560;p62">
              <a:extLst>
                <a:ext uri="{FF2B5EF4-FFF2-40B4-BE49-F238E27FC236}">
                  <a16:creationId xmlns:a16="http://schemas.microsoft.com/office/drawing/2014/main" id="{D6520868-74ED-D984-2671-F9AB29B0B9C7}"/>
                </a:ext>
              </a:extLst>
            </p:cNvPr>
            <p:cNvSpPr/>
            <p:nvPr/>
          </p:nvSpPr>
          <p:spPr>
            <a:xfrm>
              <a:off x="2382611" y="3153366"/>
              <a:ext cx="224242" cy="222973"/>
            </a:xfrm>
            <a:custGeom>
              <a:avLst/>
              <a:gdLst/>
              <a:ahLst/>
              <a:cxnLst/>
              <a:rect l="l" t="t" r="r" b="b"/>
              <a:pathLst>
                <a:path w="4597" h="4571" extrusionOk="0">
                  <a:moveTo>
                    <a:pt x="2303" y="1"/>
                  </a:moveTo>
                  <a:cubicBezTo>
                    <a:pt x="1028" y="1"/>
                    <a:pt x="1" y="1029"/>
                    <a:pt x="1" y="2303"/>
                  </a:cubicBezTo>
                  <a:cubicBezTo>
                    <a:pt x="1" y="3543"/>
                    <a:pt x="1028" y="4571"/>
                    <a:pt x="2303" y="4571"/>
                  </a:cubicBezTo>
                  <a:cubicBezTo>
                    <a:pt x="3577" y="4571"/>
                    <a:pt x="4596" y="3543"/>
                    <a:pt x="4596" y="2303"/>
                  </a:cubicBezTo>
                  <a:cubicBezTo>
                    <a:pt x="4596" y="1029"/>
                    <a:pt x="3577" y="1"/>
                    <a:pt x="2303" y="1"/>
                  </a:cubicBezTo>
                  <a:close/>
                </a:path>
              </a:pathLst>
            </a:custGeom>
            <a:solidFill>
              <a:schemeClr val="accen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561;p62">
              <a:extLst>
                <a:ext uri="{FF2B5EF4-FFF2-40B4-BE49-F238E27FC236}">
                  <a16:creationId xmlns:a16="http://schemas.microsoft.com/office/drawing/2014/main" id="{6AC0CDE5-1484-7710-7A2B-89197096FFBC}"/>
                </a:ext>
              </a:extLst>
            </p:cNvPr>
            <p:cNvSpPr/>
            <p:nvPr/>
          </p:nvSpPr>
          <p:spPr>
            <a:xfrm>
              <a:off x="2409976" y="3179463"/>
              <a:ext cx="169510" cy="170779"/>
            </a:xfrm>
            <a:custGeom>
              <a:avLst/>
              <a:gdLst/>
              <a:ahLst/>
              <a:cxnLst/>
              <a:rect l="l" t="t" r="r" b="b"/>
              <a:pathLst>
                <a:path w="3475" h="3501" extrusionOk="0">
                  <a:moveTo>
                    <a:pt x="1742" y="1"/>
                  </a:moveTo>
                  <a:cubicBezTo>
                    <a:pt x="782" y="1"/>
                    <a:pt x="0" y="774"/>
                    <a:pt x="0" y="1768"/>
                  </a:cubicBezTo>
                  <a:cubicBezTo>
                    <a:pt x="0" y="2728"/>
                    <a:pt x="782" y="3501"/>
                    <a:pt x="1742" y="3501"/>
                  </a:cubicBezTo>
                  <a:cubicBezTo>
                    <a:pt x="2693" y="3501"/>
                    <a:pt x="3475" y="2728"/>
                    <a:pt x="3475" y="1768"/>
                  </a:cubicBezTo>
                  <a:cubicBezTo>
                    <a:pt x="3475" y="774"/>
                    <a:pt x="2693" y="1"/>
                    <a:pt x="1742" y="1"/>
                  </a:cubicBezTo>
                  <a:close/>
                </a:path>
              </a:pathLst>
            </a:custGeom>
            <a:solidFill>
              <a:schemeClr val="l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562;p62">
              <a:extLst>
                <a:ext uri="{FF2B5EF4-FFF2-40B4-BE49-F238E27FC236}">
                  <a16:creationId xmlns:a16="http://schemas.microsoft.com/office/drawing/2014/main" id="{251DE25E-30CC-BABB-8B30-1ABDE5232FC3}"/>
                </a:ext>
              </a:extLst>
            </p:cNvPr>
            <p:cNvSpPr/>
            <p:nvPr/>
          </p:nvSpPr>
          <p:spPr>
            <a:xfrm>
              <a:off x="2487876" y="3350189"/>
              <a:ext cx="12049" cy="49"/>
            </a:xfrm>
            <a:custGeom>
              <a:avLst/>
              <a:gdLst/>
              <a:ahLst/>
              <a:cxnLst/>
              <a:rect l="l" t="t" r="r" b="b"/>
              <a:pathLst>
                <a:path w="247" h="1" extrusionOk="0">
                  <a:moveTo>
                    <a:pt x="145" y="1"/>
                  </a:moveTo>
                  <a:lnTo>
                    <a:pt x="145" y="1"/>
                  </a:lnTo>
                  <a:lnTo>
                    <a:pt x="145" y="1"/>
                  </a:lnTo>
                  <a:close/>
                  <a:moveTo>
                    <a:pt x="145" y="1"/>
                  </a:moveTo>
                  <a:lnTo>
                    <a:pt x="145" y="1"/>
                  </a:lnTo>
                  <a:lnTo>
                    <a:pt x="145" y="1"/>
                  </a:lnTo>
                  <a:close/>
                  <a:moveTo>
                    <a:pt x="145" y="1"/>
                  </a:moveTo>
                  <a:lnTo>
                    <a:pt x="145" y="1"/>
                  </a:lnTo>
                  <a:lnTo>
                    <a:pt x="145" y="1"/>
                  </a:lnTo>
                  <a:close/>
                  <a:moveTo>
                    <a:pt x="102" y="1"/>
                  </a:moveTo>
                  <a:lnTo>
                    <a:pt x="102" y="1"/>
                  </a:lnTo>
                  <a:lnTo>
                    <a:pt x="102" y="1"/>
                  </a:lnTo>
                  <a:close/>
                  <a:moveTo>
                    <a:pt x="179" y="1"/>
                  </a:moveTo>
                  <a:lnTo>
                    <a:pt x="179" y="1"/>
                  </a:lnTo>
                  <a:lnTo>
                    <a:pt x="179" y="1"/>
                  </a:lnTo>
                  <a:close/>
                  <a:moveTo>
                    <a:pt x="102" y="1"/>
                  </a:moveTo>
                  <a:lnTo>
                    <a:pt x="102" y="1"/>
                  </a:lnTo>
                  <a:lnTo>
                    <a:pt x="102" y="1"/>
                  </a:lnTo>
                  <a:close/>
                  <a:moveTo>
                    <a:pt x="179" y="1"/>
                  </a:moveTo>
                  <a:lnTo>
                    <a:pt x="179" y="1"/>
                  </a:lnTo>
                  <a:lnTo>
                    <a:pt x="179" y="1"/>
                  </a:lnTo>
                  <a:close/>
                  <a:moveTo>
                    <a:pt x="102" y="1"/>
                  </a:moveTo>
                  <a:lnTo>
                    <a:pt x="102" y="1"/>
                  </a:lnTo>
                  <a:lnTo>
                    <a:pt x="102" y="1"/>
                  </a:lnTo>
                  <a:close/>
                  <a:moveTo>
                    <a:pt x="179" y="1"/>
                  </a:moveTo>
                  <a:lnTo>
                    <a:pt x="179" y="1"/>
                  </a:lnTo>
                  <a:lnTo>
                    <a:pt x="179" y="1"/>
                  </a:lnTo>
                  <a:close/>
                  <a:moveTo>
                    <a:pt x="68" y="1"/>
                  </a:moveTo>
                  <a:lnTo>
                    <a:pt x="68" y="1"/>
                  </a:lnTo>
                  <a:lnTo>
                    <a:pt x="68" y="1"/>
                  </a:lnTo>
                  <a:close/>
                  <a:moveTo>
                    <a:pt x="213" y="1"/>
                  </a:moveTo>
                  <a:lnTo>
                    <a:pt x="179" y="1"/>
                  </a:lnTo>
                  <a:lnTo>
                    <a:pt x="213" y="1"/>
                  </a:lnTo>
                  <a:close/>
                  <a:moveTo>
                    <a:pt x="68" y="1"/>
                  </a:moveTo>
                  <a:lnTo>
                    <a:pt x="68" y="1"/>
                  </a:lnTo>
                  <a:lnTo>
                    <a:pt x="68" y="1"/>
                  </a:lnTo>
                  <a:close/>
                  <a:moveTo>
                    <a:pt x="213" y="1"/>
                  </a:moveTo>
                  <a:lnTo>
                    <a:pt x="213" y="1"/>
                  </a:lnTo>
                  <a:lnTo>
                    <a:pt x="213" y="1"/>
                  </a:lnTo>
                  <a:close/>
                  <a:moveTo>
                    <a:pt x="68" y="1"/>
                  </a:moveTo>
                  <a:lnTo>
                    <a:pt x="68" y="1"/>
                  </a:lnTo>
                  <a:lnTo>
                    <a:pt x="68" y="1"/>
                  </a:lnTo>
                  <a:close/>
                  <a:moveTo>
                    <a:pt x="213" y="1"/>
                  </a:moveTo>
                  <a:lnTo>
                    <a:pt x="213" y="1"/>
                  </a:lnTo>
                  <a:lnTo>
                    <a:pt x="213" y="1"/>
                  </a:lnTo>
                  <a:close/>
                  <a:moveTo>
                    <a:pt x="34" y="1"/>
                  </a:moveTo>
                  <a:lnTo>
                    <a:pt x="34" y="1"/>
                  </a:lnTo>
                  <a:lnTo>
                    <a:pt x="34" y="1"/>
                  </a:lnTo>
                  <a:close/>
                  <a:moveTo>
                    <a:pt x="247" y="1"/>
                  </a:moveTo>
                  <a:lnTo>
                    <a:pt x="213" y="1"/>
                  </a:lnTo>
                  <a:lnTo>
                    <a:pt x="247" y="1"/>
                  </a:lnTo>
                  <a:close/>
                  <a:moveTo>
                    <a:pt x="34" y="1"/>
                  </a:moveTo>
                  <a:lnTo>
                    <a:pt x="34" y="1"/>
                  </a:lnTo>
                  <a:lnTo>
                    <a:pt x="34" y="1"/>
                  </a:lnTo>
                  <a:close/>
                  <a:moveTo>
                    <a:pt x="247" y="1"/>
                  </a:moveTo>
                  <a:lnTo>
                    <a:pt x="247" y="1"/>
                  </a:lnTo>
                  <a:lnTo>
                    <a:pt x="247" y="1"/>
                  </a:lnTo>
                  <a:close/>
                  <a:moveTo>
                    <a:pt x="34" y="1"/>
                  </a:moveTo>
                  <a:lnTo>
                    <a:pt x="34" y="1"/>
                  </a:lnTo>
                  <a:lnTo>
                    <a:pt x="34" y="1"/>
                  </a:lnTo>
                  <a:close/>
                  <a:moveTo>
                    <a:pt x="247" y="1"/>
                  </a:moveTo>
                  <a:lnTo>
                    <a:pt x="247" y="1"/>
                  </a:lnTo>
                  <a:lnTo>
                    <a:pt x="247" y="1"/>
                  </a:lnTo>
                  <a:close/>
                  <a:moveTo>
                    <a:pt x="0" y="1"/>
                  </a:moveTo>
                  <a:lnTo>
                    <a:pt x="0" y="1"/>
                  </a:lnTo>
                  <a:lnTo>
                    <a:pt x="0" y="1"/>
                  </a:lnTo>
                  <a:close/>
                  <a:moveTo>
                    <a:pt x="247" y="1"/>
                  </a:moveTo>
                  <a:lnTo>
                    <a:pt x="247" y="1"/>
                  </a:lnTo>
                  <a:lnTo>
                    <a:pt x="247" y="1"/>
                  </a:lnTo>
                  <a:close/>
                  <a:moveTo>
                    <a:pt x="0" y="1"/>
                  </a:moveTo>
                  <a:lnTo>
                    <a:pt x="0" y="1"/>
                  </a:lnTo>
                  <a:close/>
                </a:path>
              </a:pathLst>
            </a:custGeom>
            <a:solidFill>
              <a:srgbClr val="34173B"/>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563;p62">
              <a:extLst>
                <a:ext uri="{FF2B5EF4-FFF2-40B4-BE49-F238E27FC236}">
                  <a16:creationId xmlns:a16="http://schemas.microsoft.com/office/drawing/2014/main" id="{606C07C4-E3FA-BE15-298C-D53AB8415F98}"/>
                </a:ext>
              </a:extLst>
            </p:cNvPr>
            <p:cNvSpPr/>
            <p:nvPr/>
          </p:nvSpPr>
          <p:spPr>
            <a:xfrm>
              <a:off x="2494900" y="3205169"/>
              <a:ext cx="46487" cy="46878"/>
            </a:xfrm>
            <a:custGeom>
              <a:avLst/>
              <a:gdLst/>
              <a:ahLst/>
              <a:cxnLst/>
              <a:rect l="l" t="t" r="r" b="b"/>
              <a:pathLst>
                <a:path w="953" h="961" extrusionOk="0">
                  <a:moveTo>
                    <a:pt x="459" y="1"/>
                  </a:moveTo>
                  <a:cubicBezTo>
                    <a:pt x="213" y="1"/>
                    <a:pt x="1" y="213"/>
                    <a:pt x="1" y="502"/>
                  </a:cubicBezTo>
                  <a:cubicBezTo>
                    <a:pt x="1" y="748"/>
                    <a:pt x="213" y="961"/>
                    <a:pt x="459" y="961"/>
                  </a:cubicBezTo>
                  <a:cubicBezTo>
                    <a:pt x="740" y="961"/>
                    <a:pt x="952" y="748"/>
                    <a:pt x="952" y="502"/>
                  </a:cubicBezTo>
                  <a:cubicBezTo>
                    <a:pt x="952" y="213"/>
                    <a:pt x="740" y="1"/>
                    <a:pt x="459" y="1"/>
                  </a:cubicBezTo>
                  <a:close/>
                </a:path>
              </a:pathLst>
            </a:custGeom>
            <a:solidFill>
              <a:srgbClr val="FFFFFF"/>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564;p62">
              <a:extLst>
                <a:ext uri="{FF2B5EF4-FFF2-40B4-BE49-F238E27FC236}">
                  <a16:creationId xmlns:a16="http://schemas.microsoft.com/office/drawing/2014/main" id="{849C91B4-ACA1-0FB6-54E7-9D55916282FE}"/>
                </a:ext>
              </a:extLst>
            </p:cNvPr>
            <p:cNvSpPr/>
            <p:nvPr/>
          </p:nvSpPr>
          <p:spPr>
            <a:xfrm>
              <a:off x="2606799" y="2820206"/>
              <a:ext cx="466190" cy="697456"/>
            </a:xfrm>
            <a:custGeom>
              <a:avLst/>
              <a:gdLst/>
              <a:ahLst/>
              <a:cxnLst/>
              <a:rect l="l" t="t" r="r" b="b"/>
              <a:pathLst>
                <a:path w="9557" h="14298" extrusionOk="0">
                  <a:moveTo>
                    <a:pt x="2336" y="1"/>
                  </a:moveTo>
                  <a:cubicBezTo>
                    <a:pt x="892" y="1522"/>
                    <a:pt x="0" y="3467"/>
                    <a:pt x="0" y="5633"/>
                  </a:cubicBezTo>
                  <a:cubicBezTo>
                    <a:pt x="0" y="10407"/>
                    <a:pt x="4290" y="14298"/>
                    <a:pt x="9557" y="14298"/>
                  </a:cubicBezTo>
                  <a:lnTo>
                    <a:pt x="9557" y="13805"/>
                  </a:lnTo>
                  <a:cubicBezTo>
                    <a:pt x="4571" y="13805"/>
                    <a:pt x="468" y="10161"/>
                    <a:pt x="468" y="5633"/>
                  </a:cubicBezTo>
                  <a:cubicBezTo>
                    <a:pt x="468" y="3577"/>
                    <a:pt x="1351" y="1700"/>
                    <a:pt x="2727" y="247"/>
                  </a:cubicBezTo>
                  <a:cubicBezTo>
                    <a:pt x="2591" y="179"/>
                    <a:pt x="2447" y="111"/>
                    <a:pt x="2336" y="1"/>
                  </a:cubicBezTo>
                  <a:close/>
                </a:path>
              </a:pathLst>
            </a:custGeom>
            <a:solidFill>
              <a:schemeClr val="accen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565;p62">
              <a:extLst>
                <a:ext uri="{FF2B5EF4-FFF2-40B4-BE49-F238E27FC236}">
                  <a16:creationId xmlns:a16="http://schemas.microsoft.com/office/drawing/2014/main" id="{DEB43D56-237A-A65D-8510-983C64C9AC96}"/>
                </a:ext>
              </a:extLst>
            </p:cNvPr>
            <p:cNvSpPr/>
            <p:nvPr/>
          </p:nvSpPr>
          <p:spPr>
            <a:xfrm>
              <a:off x="2741478" y="3517598"/>
              <a:ext cx="331509" cy="345655"/>
            </a:xfrm>
            <a:custGeom>
              <a:avLst/>
              <a:gdLst/>
              <a:ahLst/>
              <a:cxnLst/>
              <a:rect l="l" t="t" r="r" b="b"/>
              <a:pathLst>
                <a:path w="6796" h="7086" extrusionOk="0">
                  <a:moveTo>
                    <a:pt x="1665" y="1"/>
                  </a:moveTo>
                  <a:lnTo>
                    <a:pt x="1665" y="1"/>
                  </a:lnTo>
                  <a:cubicBezTo>
                    <a:pt x="1776" y="392"/>
                    <a:pt x="1810" y="782"/>
                    <a:pt x="1810" y="1173"/>
                  </a:cubicBezTo>
                  <a:cubicBezTo>
                    <a:pt x="1810" y="2762"/>
                    <a:pt x="1104" y="4214"/>
                    <a:pt x="0" y="5208"/>
                  </a:cubicBezTo>
                  <a:cubicBezTo>
                    <a:pt x="2090" y="6482"/>
                    <a:pt x="4460" y="7085"/>
                    <a:pt x="6796" y="7085"/>
                  </a:cubicBezTo>
                  <a:lnTo>
                    <a:pt x="6796" y="1419"/>
                  </a:lnTo>
                  <a:cubicBezTo>
                    <a:pt x="4927" y="1419"/>
                    <a:pt x="3186" y="927"/>
                    <a:pt x="1665" y="1"/>
                  </a:cubicBezTo>
                  <a:close/>
                </a:path>
              </a:pathLst>
            </a:custGeom>
            <a:solidFill>
              <a:schemeClr val="accent1"/>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566;p62">
              <a:extLst>
                <a:ext uri="{FF2B5EF4-FFF2-40B4-BE49-F238E27FC236}">
                  <a16:creationId xmlns:a16="http://schemas.microsoft.com/office/drawing/2014/main" id="{8216C953-AF27-43F0-E521-7725EAF8B682}"/>
                </a:ext>
              </a:extLst>
            </p:cNvPr>
            <p:cNvSpPr/>
            <p:nvPr/>
          </p:nvSpPr>
          <p:spPr>
            <a:xfrm>
              <a:off x="2451389" y="3379603"/>
              <a:ext cx="8780" cy="8780"/>
            </a:xfrm>
            <a:custGeom>
              <a:avLst/>
              <a:gdLst/>
              <a:ahLst/>
              <a:cxnLst/>
              <a:rect l="l" t="t" r="r" b="b"/>
              <a:pathLst>
                <a:path w="180" h="180" extrusionOk="0">
                  <a:moveTo>
                    <a:pt x="179" y="1"/>
                  </a:moveTo>
                  <a:lnTo>
                    <a:pt x="179" y="1"/>
                  </a:lnTo>
                  <a:cubicBezTo>
                    <a:pt x="111" y="35"/>
                    <a:pt x="77" y="111"/>
                    <a:pt x="1" y="179"/>
                  </a:cubicBezTo>
                  <a:cubicBezTo>
                    <a:pt x="77" y="111"/>
                    <a:pt x="145" y="35"/>
                    <a:pt x="179" y="1"/>
                  </a:cubicBezTo>
                  <a:close/>
                </a:path>
              </a:pathLst>
            </a:custGeom>
            <a:solidFill>
              <a:srgbClr val="3397CC"/>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567;p62">
              <a:extLst>
                <a:ext uri="{FF2B5EF4-FFF2-40B4-BE49-F238E27FC236}">
                  <a16:creationId xmlns:a16="http://schemas.microsoft.com/office/drawing/2014/main" id="{FECCCE4F-0AC7-8A1D-3F1D-E95AA91DF7FF}"/>
                </a:ext>
              </a:extLst>
            </p:cNvPr>
            <p:cNvSpPr/>
            <p:nvPr/>
          </p:nvSpPr>
          <p:spPr>
            <a:xfrm>
              <a:off x="2636213" y="3600474"/>
              <a:ext cx="48536" cy="93316"/>
            </a:xfrm>
            <a:custGeom>
              <a:avLst/>
              <a:gdLst/>
              <a:ahLst/>
              <a:cxnLst/>
              <a:rect l="l" t="t" r="r" b="b"/>
              <a:pathLst>
                <a:path w="995" h="1913" extrusionOk="0">
                  <a:moveTo>
                    <a:pt x="994" y="1"/>
                  </a:moveTo>
                  <a:cubicBezTo>
                    <a:pt x="926" y="748"/>
                    <a:pt x="570" y="1453"/>
                    <a:pt x="0" y="1912"/>
                  </a:cubicBezTo>
                  <a:lnTo>
                    <a:pt x="0" y="1912"/>
                  </a:lnTo>
                  <a:cubicBezTo>
                    <a:pt x="570" y="1453"/>
                    <a:pt x="926" y="748"/>
                    <a:pt x="994" y="1"/>
                  </a:cubicBezTo>
                  <a:close/>
                </a:path>
              </a:pathLst>
            </a:custGeom>
            <a:solidFill>
              <a:srgbClr val="344158"/>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568;p62">
              <a:extLst>
                <a:ext uri="{FF2B5EF4-FFF2-40B4-BE49-F238E27FC236}">
                  <a16:creationId xmlns:a16="http://schemas.microsoft.com/office/drawing/2014/main" id="{4D94D646-EAFA-1756-0CE8-216F5419C56B}"/>
                </a:ext>
              </a:extLst>
            </p:cNvPr>
            <p:cNvSpPr/>
            <p:nvPr/>
          </p:nvSpPr>
          <p:spPr>
            <a:xfrm>
              <a:off x="3072931" y="3863197"/>
              <a:ext cx="49" cy="49"/>
            </a:xfrm>
            <a:custGeom>
              <a:avLst/>
              <a:gdLst/>
              <a:ahLst/>
              <a:cxnLst/>
              <a:rect l="l" t="t" r="r" b="b"/>
              <a:pathLst>
                <a:path w="1" h="1" extrusionOk="0">
                  <a:moveTo>
                    <a:pt x="1" y="0"/>
                  </a:moveTo>
                  <a:lnTo>
                    <a:pt x="1" y="0"/>
                  </a:lnTo>
                  <a:lnTo>
                    <a:pt x="1" y="0"/>
                  </a:lnTo>
                  <a:close/>
                </a:path>
              </a:pathLst>
            </a:custGeom>
            <a:solidFill>
              <a:srgbClr val="CCEDFF"/>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569;p62">
              <a:extLst>
                <a:ext uri="{FF2B5EF4-FFF2-40B4-BE49-F238E27FC236}">
                  <a16:creationId xmlns:a16="http://schemas.microsoft.com/office/drawing/2014/main" id="{973FBF60-F13C-B88C-77E9-AC324CFD30BB}"/>
                </a:ext>
              </a:extLst>
            </p:cNvPr>
            <p:cNvSpPr/>
            <p:nvPr/>
          </p:nvSpPr>
          <p:spPr>
            <a:xfrm>
              <a:off x="3071321" y="3863197"/>
              <a:ext cx="1659" cy="49"/>
            </a:xfrm>
            <a:custGeom>
              <a:avLst/>
              <a:gdLst/>
              <a:ahLst/>
              <a:cxnLst/>
              <a:rect l="l" t="t" r="r" b="b"/>
              <a:pathLst>
                <a:path w="34" h="1" extrusionOk="0">
                  <a:moveTo>
                    <a:pt x="0" y="0"/>
                  </a:moveTo>
                  <a:lnTo>
                    <a:pt x="34" y="0"/>
                  </a:lnTo>
                  <a:lnTo>
                    <a:pt x="34" y="0"/>
                  </a:lnTo>
                  <a:lnTo>
                    <a:pt x="34" y="0"/>
                  </a:lnTo>
                  <a:close/>
                </a:path>
              </a:pathLst>
            </a:custGeom>
            <a:solidFill>
              <a:srgbClr val="FFDECC"/>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570;p62">
              <a:extLst>
                <a:ext uri="{FF2B5EF4-FFF2-40B4-BE49-F238E27FC236}">
                  <a16:creationId xmlns:a16="http://schemas.microsoft.com/office/drawing/2014/main" id="{71C5133D-BAD5-9ECE-919B-CCA7ED23A6AC}"/>
                </a:ext>
              </a:extLst>
            </p:cNvPr>
            <p:cNvSpPr/>
            <p:nvPr/>
          </p:nvSpPr>
          <p:spPr>
            <a:xfrm>
              <a:off x="3066243" y="2773817"/>
              <a:ext cx="810187" cy="1089453"/>
            </a:xfrm>
            <a:custGeom>
              <a:avLst/>
              <a:gdLst/>
              <a:ahLst/>
              <a:cxnLst/>
              <a:rect l="l" t="t" r="r" b="b"/>
              <a:pathLst>
                <a:path w="16609" h="22334" extrusionOk="0">
                  <a:moveTo>
                    <a:pt x="7578" y="1"/>
                  </a:moveTo>
                  <a:lnTo>
                    <a:pt x="7578" y="136"/>
                  </a:lnTo>
                  <a:cubicBezTo>
                    <a:pt x="7578" y="774"/>
                    <a:pt x="7086" y="1275"/>
                    <a:pt x="6449" y="1275"/>
                  </a:cubicBezTo>
                  <a:cubicBezTo>
                    <a:pt x="6304" y="1275"/>
                    <a:pt x="6160" y="1232"/>
                    <a:pt x="6058" y="1198"/>
                  </a:cubicBezTo>
                  <a:lnTo>
                    <a:pt x="6058" y="1198"/>
                  </a:lnTo>
                  <a:cubicBezTo>
                    <a:pt x="6975" y="2439"/>
                    <a:pt x="7510" y="3993"/>
                    <a:pt x="7510" y="5624"/>
                  </a:cubicBezTo>
                  <a:cubicBezTo>
                    <a:pt x="7510" y="7960"/>
                    <a:pt x="6449" y="10050"/>
                    <a:pt x="4818" y="11392"/>
                  </a:cubicBezTo>
                  <a:cubicBezTo>
                    <a:pt x="3509" y="12488"/>
                    <a:pt x="1844" y="13168"/>
                    <a:pt x="1" y="13168"/>
                  </a:cubicBezTo>
                  <a:lnTo>
                    <a:pt x="1" y="22333"/>
                  </a:lnTo>
                  <a:cubicBezTo>
                    <a:pt x="3229" y="22333"/>
                    <a:pt x="6415" y="21161"/>
                    <a:pt x="8963" y="18859"/>
                  </a:cubicBezTo>
                  <a:cubicBezTo>
                    <a:pt x="8360" y="18366"/>
                    <a:pt x="7969" y="17585"/>
                    <a:pt x="7969" y="16778"/>
                  </a:cubicBezTo>
                  <a:cubicBezTo>
                    <a:pt x="7969" y="15215"/>
                    <a:pt x="9209" y="14017"/>
                    <a:pt x="10730" y="14017"/>
                  </a:cubicBezTo>
                  <a:cubicBezTo>
                    <a:pt x="11579" y="14017"/>
                    <a:pt x="12361" y="14365"/>
                    <a:pt x="12854" y="14968"/>
                  </a:cubicBezTo>
                  <a:lnTo>
                    <a:pt x="15258" y="12598"/>
                  </a:lnTo>
                  <a:cubicBezTo>
                    <a:pt x="16608" y="11214"/>
                    <a:pt x="16608" y="9022"/>
                    <a:pt x="15258" y="7680"/>
                  </a:cubicBezTo>
                  <a:lnTo>
                    <a:pt x="7578" y="1"/>
                  </a:lnTo>
                  <a:close/>
                </a:path>
              </a:pathLst>
            </a:custGeom>
            <a:solidFill>
              <a:schemeClr val="lt1"/>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571;p62">
              <a:extLst>
                <a:ext uri="{FF2B5EF4-FFF2-40B4-BE49-F238E27FC236}">
                  <a16:creationId xmlns:a16="http://schemas.microsoft.com/office/drawing/2014/main" id="{58FFBC2E-3D11-F00E-DFD1-C0BAC4F08183}"/>
                </a:ext>
              </a:extLst>
            </p:cNvPr>
            <p:cNvSpPr/>
            <p:nvPr/>
          </p:nvSpPr>
          <p:spPr>
            <a:xfrm>
              <a:off x="3066243" y="3200194"/>
              <a:ext cx="235022" cy="215949"/>
            </a:xfrm>
            <a:custGeom>
              <a:avLst/>
              <a:gdLst/>
              <a:ahLst/>
              <a:cxnLst/>
              <a:rect l="l" t="t" r="r" b="b"/>
              <a:pathLst>
                <a:path w="4818" h="4427" extrusionOk="0">
                  <a:moveTo>
                    <a:pt x="1" y="1"/>
                  </a:moveTo>
                  <a:lnTo>
                    <a:pt x="1" y="4427"/>
                  </a:lnTo>
                  <a:cubicBezTo>
                    <a:pt x="1844" y="4427"/>
                    <a:pt x="3509" y="3747"/>
                    <a:pt x="4818" y="2651"/>
                  </a:cubicBezTo>
                  <a:cubicBezTo>
                    <a:pt x="3790" y="1063"/>
                    <a:pt x="2023" y="1"/>
                    <a:pt x="1" y="1"/>
                  </a:cubicBezTo>
                  <a:close/>
                </a:path>
              </a:pathLst>
            </a:custGeom>
            <a:solidFill>
              <a:schemeClr val="l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572;p62">
              <a:extLst>
                <a:ext uri="{FF2B5EF4-FFF2-40B4-BE49-F238E27FC236}">
                  <a16:creationId xmlns:a16="http://schemas.microsoft.com/office/drawing/2014/main" id="{A7B08E6E-5BF3-436F-0AF0-69BB5FFC012E}"/>
                </a:ext>
              </a:extLst>
            </p:cNvPr>
            <p:cNvSpPr/>
            <p:nvPr/>
          </p:nvSpPr>
          <p:spPr>
            <a:xfrm>
              <a:off x="3454963" y="3457503"/>
              <a:ext cx="238290" cy="236290"/>
            </a:xfrm>
            <a:custGeom>
              <a:avLst/>
              <a:gdLst/>
              <a:ahLst/>
              <a:cxnLst/>
              <a:rect l="l" t="t" r="r" b="b"/>
              <a:pathLst>
                <a:path w="4885" h="4844" extrusionOk="0">
                  <a:moveTo>
                    <a:pt x="2761" y="1"/>
                  </a:moveTo>
                  <a:cubicBezTo>
                    <a:pt x="1240" y="1"/>
                    <a:pt x="0" y="1199"/>
                    <a:pt x="0" y="2762"/>
                  </a:cubicBezTo>
                  <a:cubicBezTo>
                    <a:pt x="0" y="3569"/>
                    <a:pt x="391" y="4350"/>
                    <a:pt x="994" y="4843"/>
                  </a:cubicBezTo>
                  <a:cubicBezTo>
                    <a:pt x="1130" y="4707"/>
                    <a:pt x="1274" y="4597"/>
                    <a:pt x="1376" y="4461"/>
                  </a:cubicBezTo>
                  <a:lnTo>
                    <a:pt x="4885" y="952"/>
                  </a:lnTo>
                  <a:cubicBezTo>
                    <a:pt x="4392" y="349"/>
                    <a:pt x="3610" y="1"/>
                    <a:pt x="2761" y="1"/>
                  </a:cubicBezTo>
                  <a:close/>
                </a:path>
              </a:pathLst>
            </a:custGeom>
            <a:solidFill>
              <a:schemeClr val="accen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573;p62">
              <a:extLst>
                <a:ext uri="{FF2B5EF4-FFF2-40B4-BE49-F238E27FC236}">
                  <a16:creationId xmlns:a16="http://schemas.microsoft.com/office/drawing/2014/main" id="{337F8F7A-2A9D-B871-75E4-D2674B6B1DFA}"/>
                </a:ext>
              </a:extLst>
            </p:cNvPr>
            <p:cNvSpPr/>
            <p:nvPr/>
          </p:nvSpPr>
          <p:spPr>
            <a:xfrm>
              <a:off x="3323601" y="2745038"/>
              <a:ext cx="112340" cy="90975"/>
            </a:xfrm>
            <a:custGeom>
              <a:avLst/>
              <a:gdLst/>
              <a:ahLst/>
              <a:cxnLst/>
              <a:rect l="l" t="t" r="r" b="b"/>
              <a:pathLst>
                <a:path w="2303" h="1865" extrusionOk="0">
                  <a:moveTo>
                    <a:pt x="1220" y="1"/>
                  </a:moveTo>
                  <a:cubicBezTo>
                    <a:pt x="1035" y="1"/>
                    <a:pt x="834" y="53"/>
                    <a:pt x="637" y="200"/>
                  </a:cubicBezTo>
                  <a:cubicBezTo>
                    <a:pt x="0" y="726"/>
                    <a:pt x="671" y="1652"/>
                    <a:pt x="671" y="1652"/>
                  </a:cubicBezTo>
                  <a:cubicBezTo>
                    <a:pt x="714" y="1686"/>
                    <a:pt x="748" y="1754"/>
                    <a:pt x="782" y="1788"/>
                  </a:cubicBezTo>
                  <a:cubicBezTo>
                    <a:pt x="884" y="1822"/>
                    <a:pt x="1028" y="1865"/>
                    <a:pt x="1173" y="1865"/>
                  </a:cubicBezTo>
                  <a:cubicBezTo>
                    <a:pt x="1810" y="1865"/>
                    <a:pt x="2302" y="1364"/>
                    <a:pt x="2302" y="726"/>
                  </a:cubicBezTo>
                  <a:lnTo>
                    <a:pt x="2302" y="591"/>
                  </a:lnTo>
                  <a:lnTo>
                    <a:pt x="2022" y="302"/>
                  </a:lnTo>
                  <a:cubicBezTo>
                    <a:pt x="2022" y="302"/>
                    <a:pt x="1666" y="1"/>
                    <a:pt x="1220" y="1"/>
                  </a:cubicBezTo>
                  <a:close/>
                </a:path>
              </a:pathLst>
            </a:custGeom>
            <a:solidFill>
              <a:schemeClr val="dk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574;p62">
              <a:extLst>
                <a:ext uri="{FF2B5EF4-FFF2-40B4-BE49-F238E27FC236}">
                  <a16:creationId xmlns:a16="http://schemas.microsoft.com/office/drawing/2014/main" id="{B0ED526C-202E-A353-B591-E770813E6BA4}"/>
                </a:ext>
              </a:extLst>
            </p:cNvPr>
            <p:cNvSpPr/>
            <p:nvPr/>
          </p:nvSpPr>
          <p:spPr>
            <a:xfrm>
              <a:off x="3486035" y="3495257"/>
              <a:ext cx="538726" cy="526678"/>
            </a:xfrm>
            <a:custGeom>
              <a:avLst/>
              <a:gdLst/>
              <a:ahLst/>
              <a:cxnLst/>
              <a:rect l="l" t="t" r="r" b="b"/>
              <a:pathLst>
                <a:path w="11044" h="10797" extrusionOk="0">
                  <a:moveTo>
                    <a:pt x="2443" y="0"/>
                  </a:moveTo>
                  <a:cubicBezTo>
                    <a:pt x="1876" y="0"/>
                    <a:pt x="1308" y="212"/>
                    <a:pt x="884" y="637"/>
                  </a:cubicBezTo>
                  <a:cubicBezTo>
                    <a:pt x="0" y="1521"/>
                    <a:pt x="0" y="2905"/>
                    <a:pt x="884" y="3789"/>
                  </a:cubicBezTo>
                  <a:cubicBezTo>
                    <a:pt x="1733" y="4638"/>
                    <a:pt x="11044" y="10797"/>
                    <a:pt x="11044" y="10797"/>
                  </a:cubicBezTo>
                  <a:cubicBezTo>
                    <a:pt x="11044" y="10797"/>
                    <a:pt x="4885" y="1521"/>
                    <a:pt x="4001" y="637"/>
                  </a:cubicBezTo>
                  <a:cubicBezTo>
                    <a:pt x="3577" y="212"/>
                    <a:pt x="3010" y="0"/>
                    <a:pt x="2443" y="0"/>
                  </a:cubicBezTo>
                  <a:close/>
                </a:path>
              </a:pathLst>
            </a:custGeom>
            <a:solidFill>
              <a:schemeClr val="dk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575;p62">
              <a:extLst>
                <a:ext uri="{FF2B5EF4-FFF2-40B4-BE49-F238E27FC236}">
                  <a16:creationId xmlns:a16="http://schemas.microsoft.com/office/drawing/2014/main" id="{944A24EA-5029-1E80-6DA0-018A0F41C6B4}"/>
                </a:ext>
              </a:extLst>
            </p:cNvPr>
            <p:cNvSpPr/>
            <p:nvPr/>
          </p:nvSpPr>
          <p:spPr>
            <a:xfrm>
              <a:off x="3501352" y="3505794"/>
              <a:ext cx="355996" cy="350387"/>
            </a:xfrm>
            <a:custGeom>
              <a:avLst/>
              <a:gdLst/>
              <a:ahLst/>
              <a:cxnLst/>
              <a:rect l="l" t="t" r="r" b="b"/>
              <a:pathLst>
                <a:path w="7298" h="7183" extrusionOk="0">
                  <a:moveTo>
                    <a:pt x="1602" y="1"/>
                  </a:moveTo>
                  <a:cubicBezTo>
                    <a:pt x="1226" y="1"/>
                    <a:pt x="854" y="141"/>
                    <a:pt x="570" y="421"/>
                  </a:cubicBezTo>
                  <a:cubicBezTo>
                    <a:pt x="1" y="990"/>
                    <a:pt x="1" y="1942"/>
                    <a:pt x="570" y="2511"/>
                  </a:cubicBezTo>
                  <a:cubicBezTo>
                    <a:pt x="1139" y="3080"/>
                    <a:pt x="7298" y="7183"/>
                    <a:pt x="7298" y="7183"/>
                  </a:cubicBezTo>
                  <a:cubicBezTo>
                    <a:pt x="7298" y="7183"/>
                    <a:pt x="3229" y="990"/>
                    <a:pt x="2659" y="421"/>
                  </a:cubicBezTo>
                  <a:cubicBezTo>
                    <a:pt x="2358" y="141"/>
                    <a:pt x="1978" y="1"/>
                    <a:pt x="1602" y="1"/>
                  </a:cubicBezTo>
                  <a:close/>
                </a:path>
              </a:pathLst>
            </a:custGeom>
            <a:solidFill>
              <a:schemeClr val="accent3"/>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1576;p62">
              <a:extLst>
                <a:ext uri="{FF2B5EF4-FFF2-40B4-BE49-F238E27FC236}">
                  <a16:creationId xmlns:a16="http://schemas.microsoft.com/office/drawing/2014/main" id="{7CC04100-3752-71E2-4C45-BF1C240481B8}"/>
                </a:ext>
              </a:extLst>
            </p:cNvPr>
            <p:cNvSpPr/>
            <p:nvPr/>
          </p:nvSpPr>
          <p:spPr>
            <a:xfrm>
              <a:off x="3622372" y="3087905"/>
              <a:ext cx="254046" cy="360972"/>
            </a:xfrm>
            <a:custGeom>
              <a:avLst/>
              <a:gdLst/>
              <a:ahLst/>
              <a:cxnLst/>
              <a:rect l="l" t="t" r="r" b="b"/>
              <a:pathLst>
                <a:path w="5208" h="7400" extrusionOk="0">
                  <a:moveTo>
                    <a:pt x="2583" y="1"/>
                  </a:moveTo>
                  <a:lnTo>
                    <a:pt x="1342" y="1241"/>
                  </a:lnTo>
                  <a:cubicBezTo>
                    <a:pt x="0" y="2583"/>
                    <a:pt x="0" y="4775"/>
                    <a:pt x="1342" y="6159"/>
                  </a:cubicBezTo>
                  <a:lnTo>
                    <a:pt x="2583" y="7400"/>
                  </a:lnTo>
                  <a:lnTo>
                    <a:pt x="3857" y="6159"/>
                  </a:lnTo>
                  <a:cubicBezTo>
                    <a:pt x="5207" y="4775"/>
                    <a:pt x="5207" y="2583"/>
                    <a:pt x="3857" y="1241"/>
                  </a:cubicBezTo>
                  <a:lnTo>
                    <a:pt x="2583" y="1"/>
                  </a:lnTo>
                  <a:close/>
                </a:path>
              </a:pathLst>
            </a:custGeom>
            <a:solidFill>
              <a:schemeClr val="accent1"/>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1577;p62">
              <a:extLst>
                <a:ext uri="{FF2B5EF4-FFF2-40B4-BE49-F238E27FC236}">
                  <a16:creationId xmlns:a16="http://schemas.microsoft.com/office/drawing/2014/main" id="{A289F696-903F-27EF-B15A-2742609F7E17}"/>
                </a:ext>
              </a:extLst>
            </p:cNvPr>
            <p:cNvSpPr/>
            <p:nvPr/>
          </p:nvSpPr>
          <p:spPr>
            <a:xfrm>
              <a:off x="3534521" y="3153366"/>
              <a:ext cx="222534" cy="222973"/>
            </a:xfrm>
            <a:custGeom>
              <a:avLst/>
              <a:gdLst/>
              <a:ahLst/>
              <a:cxnLst/>
              <a:rect l="l" t="t" r="r" b="b"/>
              <a:pathLst>
                <a:path w="4562" h="4571" extrusionOk="0">
                  <a:moveTo>
                    <a:pt x="2260" y="1"/>
                  </a:moveTo>
                  <a:cubicBezTo>
                    <a:pt x="1020" y="1"/>
                    <a:pt x="0" y="1029"/>
                    <a:pt x="0" y="2303"/>
                  </a:cubicBezTo>
                  <a:cubicBezTo>
                    <a:pt x="0" y="3543"/>
                    <a:pt x="1020" y="4571"/>
                    <a:pt x="2260" y="4571"/>
                  </a:cubicBezTo>
                  <a:cubicBezTo>
                    <a:pt x="3534" y="4571"/>
                    <a:pt x="4562" y="3543"/>
                    <a:pt x="4562" y="2303"/>
                  </a:cubicBezTo>
                  <a:cubicBezTo>
                    <a:pt x="4562" y="1029"/>
                    <a:pt x="3534" y="1"/>
                    <a:pt x="2260" y="1"/>
                  </a:cubicBezTo>
                  <a:close/>
                </a:path>
              </a:pathLst>
            </a:custGeom>
            <a:solidFill>
              <a:schemeClr val="accen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1578;p62">
              <a:extLst>
                <a:ext uri="{FF2B5EF4-FFF2-40B4-BE49-F238E27FC236}">
                  <a16:creationId xmlns:a16="http://schemas.microsoft.com/office/drawing/2014/main" id="{59263FDB-418B-BD2A-E1E8-3C5D94D637EB}"/>
                </a:ext>
              </a:extLst>
            </p:cNvPr>
            <p:cNvSpPr/>
            <p:nvPr/>
          </p:nvSpPr>
          <p:spPr>
            <a:xfrm>
              <a:off x="3560179" y="3179463"/>
              <a:ext cx="171218" cy="170779"/>
            </a:xfrm>
            <a:custGeom>
              <a:avLst/>
              <a:gdLst/>
              <a:ahLst/>
              <a:cxnLst/>
              <a:rect l="l" t="t" r="r" b="b"/>
              <a:pathLst>
                <a:path w="3510" h="3501" extrusionOk="0">
                  <a:moveTo>
                    <a:pt x="1734" y="1"/>
                  </a:moveTo>
                  <a:cubicBezTo>
                    <a:pt x="782" y="1"/>
                    <a:pt x="1" y="774"/>
                    <a:pt x="1" y="1768"/>
                  </a:cubicBezTo>
                  <a:cubicBezTo>
                    <a:pt x="1" y="2728"/>
                    <a:pt x="782" y="3501"/>
                    <a:pt x="1734" y="3501"/>
                  </a:cubicBezTo>
                  <a:cubicBezTo>
                    <a:pt x="2728" y="3501"/>
                    <a:pt x="3509" y="2728"/>
                    <a:pt x="3509" y="1768"/>
                  </a:cubicBezTo>
                  <a:cubicBezTo>
                    <a:pt x="3509" y="774"/>
                    <a:pt x="2728" y="1"/>
                    <a:pt x="1734" y="1"/>
                  </a:cubicBezTo>
                  <a:close/>
                </a:path>
              </a:pathLst>
            </a:custGeom>
            <a:solidFill>
              <a:schemeClr val="l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1579;p62">
              <a:extLst>
                <a:ext uri="{FF2B5EF4-FFF2-40B4-BE49-F238E27FC236}">
                  <a16:creationId xmlns:a16="http://schemas.microsoft.com/office/drawing/2014/main" id="{A18A33E6-562E-64C4-C69E-46511C8D3ABA}"/>
                </a:ext>
              </a:extLst>
            </p:cNvPr>
            <p:cNvSpPr/>
            <p:nvPr/>
          </p:nvSpPr>
          <p:spPr>
            <a:xfrm>
              <a:off x="3639738" y="3350189"/>
              <a:ext cx="12097" cy="49"/>
            </a:xfrm>
            <a:custGeom>
              <a:avLst/>
              <a:gdLst/>
              <a:ahLst/>
              <a:cxnLst/>
              <a:rect l="l" t="t" r="r" b="b"/>
              <a:pathLst>
                <a:path w="248" h="1" extrusionOk="0">
                  <a:moveTo>
                    <a:pt x="103" y="1"/>
                  </a:moveTo>
                  <a:lnTo>
                    <a:pt x="103" y="1"/>
                  </a:lnTo>
                  <a:lnTo>
                    <a:pt x="103" y="1"/>
                  </a:lnTo>
                  <a:close/>
                  <a:moveTo>
                    <a:pt x="137" y="1"/>
                  </a:moveTo>
                  <a:lnTo>
                    <a:pt x="103" y="1"/>
                  </a:lnTo>
                  <a:lnTo>
                    <a:pt x="137" y="1"/>
                  </a:lnTo>
                  <a:close/>
                  <a:moveTo>
                    <a:pt x="103" y="1"/>
                  </a:moveTo>
                  <a:lnTo>
                    <a:pt x="103" y="1"/>
                  </a:lnTo>
                  <a:lnTo>
                    <a:pt x="103" y="1"/>
                  </a:lnTo>
                  <a:close/>
                  <a:moveTo>
                    <a:pt x="137" y="1"/>
                  </a:moveTo>
                  <a:lnTo>
                    <a:pt x="137" y="1"/>
                  </a:lnTo>
                  <a:lnTo>
                    <a:pt x="137" y="1"/>
                  </a:lnTo>
                  <a:close/>
                  <a:moveTo>
                    <a:pt x="103" y="1"/>
                  </a:moveTo>
                  <a:lnTo>
                    <a:pt x="103" y="1"/>
                  </a:lnTo>
                  <a:lnTo>
                    <a:pt x="103" y="1"/>
                  </a:lnTo>
                  <a:close/>
                  <a:moveTo>
                    <a:pt x="137" y="1"/>
                  </a:moveTo>
                  <a:lnTo>
                    <a:pt x="137" y="1"/>
                  </a:lnTo>
                  <a:lnTo>
                    <a:pt x="137" y="1"/>
                  </a:lnTo>
                  <a:close/>
                  <a:moveTo>
                    <a:pt x="69" y="1"/>
                  </a:moveTo>
                  <a:lnTo>
                    <a:pt x="69" y="1"/>
                  </a:lnTo>
                  <a:lnTo>
                    <a:pt x="69" y="1"/>
                  </a:lnTo>
                  <a:close/>
                  <a:moveTo>
                    <a:pt x="179" y="1"/>
                  </a:moveTo>
                  <a:lnTo>
                    <a:pt x="137" y="1"/>
                  </a:lnTo>
                  <a:lnTo>
                    <a:pt x="179" y="1"/>
                  </a:lnTo>
                  <a:close/>
                  <a:moveTo>
                    <a:pt x="69" y="1"/>
                  </a:moveTo>
                  <a:lnTo>
                    <a:pt x="69" y="1"/>
                  </a:lnTo>
                  <a:lnTo>
                    <a:pt x="69" y="1"/>
                  </a:lnTo>
                  <a:close/>
                  <a:moveTo>
                    <a:pt x="179" y="1"/>
                  </a:moveTo>
                  <a:lnTo>
                    <a:pt x="179" y="1"/>
                  </a:lnTo>
                  <a:lnTo>
                    <a:pt x="179" y="1"/>
                  </a:lnTo>
                  <a:close/>
                  <a:moveTo>
                    <a:pt x="69" y="1"/>
                  </a:moveTo>
                  <a:lnTo>
                    <a:pt x="69" y="1"/>
                  </a:lnTo>
                  <a:lnTo>
                    <a:pt x="69" y="1"/>
                  </a:lnTo>
                  <a:close/>
                  <a:moveTo>
                    <a:pt x="179" y="1"/>
                  </a:moveTo>
                  <a:lnTo>
                    <a:pt x="179" y="1"/>
                  </a:lnTo>
                  <a:lnTo>
                    <a:pt x="179" y="1"/>
                  </a:lnTo>
                  <a:close/>
                  <a:moveTo>
                    <a:pt x="35" y="1"/>
                  </a:moveTo>
                  <a:lnTo>
                    <a:pt x="35" y="1"/>
                  </a:lnTo>
                  <a:lnTo>
                    <a:pt x="35" y="1"/>
                  </a:lnTo>
                  <a:close/>
                  <a:moveTo>
                    <a:pt x="213" y="1"/>
                  </a:moveTo>
                  <a:lnTo>
                    <a:pt x="179" y="1"/>
                  </a:lnTo>
                  <a:lnTo>
                    <a:pt x="213" y="1"/>
                  </a:lnTo>
                  <a:close/>
                  <a:moveTo>
                    <a:pt x="35" y="1"/>
                  </a:moveTo>
                  <a:lnTo>
                    <a:pt x="35" y="1"/>
                  </a:lnTo>
                  <a:lnTo>
                    <a:pt x="35" y="1"/>
                  </a:lnTo>
                  <a:close/>
                  <a:moveTo>
                    <a:pt x="213" y="1"/>
                  </a:moveTo>
                  <a:lnTo>
                    <a:pt x="213" y="1"/>
                  </a:lnTo>
                  <a:lnTo>
                    <a:pt x="213" y="1"/>
                  </a:lnTo>
                  <a:close/>
                  <a:moveTo>
                    <a:pt x="35" y="1"/>
                  </a:moveTo>
                  <a:lnTo>
                    <a:pt x="35" y="1"/>
                  </a:lnTo>
                  <a:lnTo>
                    <a:pt x="35" y="1"/>
                  </a:lnTo>
                  <a:close/>
                  <a:moveTo>
                    <a:pt x="213" y="1"/>
                  </a:moveTo>
                  <a:lnTo>
                    <a:pt x="213" y="1"/>
                  </a:lnTo>
                  <a:lnTo>
                    <a:pt x="213" y="1"/>
                  </a:lnTo>
                  <a:close/>
                  <a:moveTo>
                    <a:pt x="213" y="1"/>
                  </a:moveTo>
                  <a:lnTo>
                    <a:pt x="213" y="1"/>
                  </a:lnTo>
                  <a:lnTo>
                    <a:pt x="213" y="1"/>
                  </a:lnTo>
                  <a:close/>
                  <a:moveTo>
                    <a:pt x="1" y="1"/>
                  </a:moveTo>
                  <a:lnTo>
                    <a:pt x="1" y="1"/>
                  </a:lnTo>
                  <a:lnTo>
                    <a:pt x="1" y="1"/>
                  </a:lnTo>
                  <a:close/>
                  <a:moveTo>
                    <a:pt x="247" y="1"/>
                  </a:moveTo>
                  <a:lnTo>
                    <a:pt x="247" y="1"/>
                  </a:lnTo>
                  <a:lnTo>
                    <a:pt x="247" y="1"/>
                  </a:lnTo>
                  <a:close/>
                  <a:moveTo>
                    <a:pt x="1" y="1"/>
                  </a:moveTo>
                  <a:lnTo>
                    <a:pt x="1" y="1"/>
                  </a:lnTo>
                  <a:lnTo>
                    <a:pt x="1" y="1"/>
                  </a:lnTo>
                  <a:close/>
                  <a:moveTo>
                    <a:pt x="247" y="1"/>
                  </a:moveTo>
                  <a:lnTo>
                    <a:pt x="247" y="1"/>
                  </a:lnTo>
                  <a:close/>
                </a:path>
              </a:pathLst>
            </a:custGeom>
            <a:solidFill>
              <a:srgbClr val="34173B"/>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1580;p62">
              <a:extLst>
                <a:ext uri="{FF2B5EF4-FFF2-40B4-BE49-F238E27FC236}">
                  <a16:creationId xmlns:a16="http://schemas.microsoft.com/office/drawing/2014/main" id="{40843F64-A73B-D395-0FFB-2E7A149B98A2}"/>
                </a:ext>
              </a:extLst>
            </p:cNvPr>
            <p:cNvSpPr/>
            <p:nvPr/>
          </p:nvSpPr>
          <p:spPr>
            <a:xfrm>
              <a:off x="3599983" y="3205169"/>
              <a:ext cx="44780" cy="46878"/>
            </a:xfrm>
            <a:custGeom>
              <a:avLst/>
              <a:gdLst/>
              <a:ahLst/>
              <a:cxnLst/>
              <a:rect l="l" t="t" r="r" b="b"/>
              <a:pathLst>
                <a:path w="918" h="961" extrusionOk="0">
                  <a:moveTo>
                    <a:pt x="459" y="1"/>
                  </a:moveTo>
                  <a:cubicBezTo>
                    <a:pt x="213" y="1"/>
                    <a:pt x="0" y="213"/>
                    <a:pt x="0" y="502"/>
                  </a:cubicBezTo>
                  <a:cubicBezTo>
                    <a:pt x="0" y="748"/>
                    <a:pt x="213" y="961"/>
                    <a:pt x="459" y="961"/>
                  </a:cubicBezTo>
                  <a:cubicBezTo>
                    <a:pt x="705" y="961"/>
                    <a:pt x="918" y="748"/>
                    <a:pt x="918" y="502"/>
                  </a:cubicBezTo>
                  <a:cubicBezTo>
                    <a:pt x="918" y="213"/>
                    <a:pt x="705" y="1"/>
                    <a:pt x="459" y="1"/>
                  </a:cubicBezTo>
                  <a:close/>
                </a:path>
              </a:pathLst>
            </a:custGeom>
            <a:solidFill>
              <a:srgbClr val="FFFFFF"/>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1581;p62">
              <a:extLst>
                <a:ext uri="{FF2B5EF4-FFF2-40B4-BE49-F238E27FC236}">
                  <a16:creationId xmlns:a16="http://schemas.microsoft.com/office/drawing/2014/main" id="{13D6C559-9BDD-366A-DEDF-3D92555F1A0A}"/>
                </a:ext>
              </a:extLst>
            </p:cNvPr>
            <p:cNvSpPr/>
            <p:nvPr/>
          </p:nvSpPr>
          <p:spPr>
            <a:xfrm>
              <a:off x="3066243" y="2820206"/>
              <a:ext cx="466239" cy="697456"/>
            </a:xfrm>
            <a:custGeom>
              <a:avLst/>
              <a:gdLst/>
              <a:ahLst/>
              <a:cxnLst/>
              <a:rect l="l" t="t" r="r" b="b"/>
              <a:pathLst>
                <a:path w="9558" h="14298" extrusionOk="0">
                  <a:moveTo>
                    <a:pt x="7264" y="1"/>
                  </a:moveTo>
                  <a:cubicBezTo>
                    <a:pt x="7120" y="111"/>
                    <a:pt x="6975" y="179"/>
                    <a:pt x="6839" y="247"/>
                  </a:cubicBezTo>
                  <a:cubicBezTo>
                    <a:pt x="8250" y="1700"/>
                    <a:pt x="9099" y="3577"/>
                    <a:pt x="9099" y="5633"/>
                  </a:cubicBezTo>
                  <a:cubicBezTo>
                    <a:pt x="9099" y="10161"/>
                    <a:pt x="5030" y="13805"/>
                    <a:pt x="1" y="13805"/>
                  </a:cubicBezTo>
                  <a:lnTo>
                    <a:pt x="1" y="14298"/>
                  </a:lnTo>
                  <a:cubicBezTo>
                    <a:pt x="5276" y="14298"/>
                    <a:pt x="9558" y="10407"/>
                    <a:pt x="9558" y="5633"/>
                  </a:cubicBezTo>
                  <a:cubicBezTo>
                    <a:pt x="9558" y="3467"/>
                    <a:pt x="8708" y="1522"/>
                    <a:pt x="7264" y="1"/>
                  </a:cubicBezTo>
                  <a:close/>
                </a:path>
              </a:pathLst>
            </a:custGeom>
            <a:solidFill>
              <a:schemeClr val="accen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1582;p62">
              <a:extLst>
                <a:ext uri="{FF2B5EF4-FFF2-40B4-BE49-F238E27FC236}">
                  <a16:creationId xmlns:a16="http://schemas.microsoft.com/office/drawing/2014/main" id="{A6FCE4EC-E284-A1F5-8B00-B09992899C2C}"/>
                </a:ext>
              </a:extLst>
            </p:cNvPr>
            <p:cNvSpPr/>
            <p:nvPr/>
          </p:nvSpPr>
          <p:spPr>
            <a:xfrm>
              <a:off x="3066243" y="3517598"/>
              <a:ext cx="331558" cy="345655"/>
            </a:xfrm>
            <a:custGeom>
              <a:avLst/>
              <a:gdLst/>
              <a:ahLst/>
              <a:cxnLst/>
              <a:rect l="l" t="t" r="r" b="b"/>
              <a:pathLst>
                <a:path w="6797" h="7086" extrusionOk="0">
                  <a:moveTo>
                    <a:pt x="5140" y="1"/>
                  </a:moveTo>
                  <a:lnTo>
                    <a:pt x="5140" y="1"/>
                  </a:lnTo>
                  <a:cubicBezTo>
                    <a:pt x="3611" y="927"/>
                    <a:pt x="1878" y="1419"/>
                    <a:pt x="1" y="1419"/>
                  </a:cubicBezTo>
                  <a:lnTo>
                    <a:pt x="1" y="7085"/>
                  </a:lnTo>
                  <a:cubicBezTo>
                    <a:pt x="2380" y="7085"/>
                    <a:pt x="4716" y="6482"/>
                    <a:pt x="6797" y="5208"/>
                  </a:cubicBezTo>
                  <a:cubicBezTo>
                    <a:pt x="5701" y="4214"/>
                    <a:pt x="4996" y="2762"/>
                    <a:pt x="4996" y="1173"/>
                  </a:cubicBezTo>
                  <a:cubicBezTo>
                    <a:pt x="4996" y="782"/>
                    <a:pt x="5064" y="392"/>
                    <a:pt x="5140" y="1"/>
                  </a:cubicBezTo>
                  <a:close/>
                </a:path>
              </a:pathLst>
            </a:custGeom>
            <a:solidFill>
              <a:schemeClr val="accent1"/>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1583;p62">
              <a:extLst>
                <a:ext uri="{FF2B5EF4-FFF2-40B4-BE49-F238E27FC236}">
                  <a16:creationId xmlns:a16="http://schemas.microsoft.com/office/drawing/2014/main" id="{EC8F618F-2ECE-BE6C-45E3-572BE70E39D1}"/>
                </a:ext>
              </a:extLst>
            </p:cNvPr>
            <p:cNvSpPr/>
            <p:nvPr/>
          </p:nvSpPr>
          <p:spPr>
            <a:xfrm>
              <a:off x="3679541" y="3379603"/>
              <a:ext cx="68829" cy="69268"/>
            </a:xfrm>
            <a:custGeom>
              <a:avLst/>
              <a:gdLst/>
              <a:ahLst/>
              <a:cxnLst/>
              <a:rect l="l" t="t" r="r" b="b"/>
              <a:pathLst>
                <a:path w="1411" h="1420" extrusionOk="0">
                  <a:moveTo>
                    <a:pt x="0" y="1"/>
                  </a:moveTo>
                  <a:lnTo>
                    <a:pt x="0" y="1"/>
                  </a:lnTo>
                  <a:cubicBezTo>
                    <a:pt x="68" y="35"/>
                    <a:pt x="102" y="111"/>
                    <a:pt x="170" y="179"/>
                  </a:cubicBezTo>
                  <a:lnTo>
                    <a:pt x="1411" y="1420"/>
                  </a:lnTo>
                  <a:lnTo>
                    <a:pt x="1411" y="1420"/>
                  </a:lnTo>
                  <a:lnTo>
                    <a:pt x="1411" y="1420"/>
                  </a:lnTo>
                  <a:lnTo>
                    <a:pt x="170" y="179"/>
                  </a:lnTo>
                  <a:cubicBezTo>
                    <a:pt x="102" y="111"/>
                    <a:pt x="68" y="35"/>
                    <a:pt x="0" y="1"/>
                  </a:cubicBezTo>
                  <a:close/>
                </a:path>
              </a:pathLst>
            </a:custGeom>
            <a:solidFill>
              <a:srgbClr val="3397CC"/>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1584;p62">
              <a:extLst>
                <a:ext uri="{FF2B5EF4-FFF2-40B4-BE49-F238E27FC236}">
                  <a16:creationId xmlns:a16="http://schemas.microsoft.com/office/drawing/2014/main" id="{4A200C9F-9E24-9792-D483-89F5B1A7BA44}"/>
                </a:ext>
              </a:extLst>
            </p:cNvPr>
            <p:cNvSpPr/>
            <p:nvPr/>
          </p:nvSpPr>
          <p:spPr>
            <a:xfrm>
              <a:off x="3449548" y="3600474"/>
              <a:ext cx="53951" cy="136779"/>
            </a:xfrm>
            <a:custGeom>
              <a:avLst/>
              <a:gdLst/>
              <a:ahLst/>
              <a:cxnLst/>
              <a:rect l="l" t="t" r="r" b="b"/>
              <a:pathLst>
                <a:path w="1106" h="2804" extrusionOk="0">
                  <a:moveTo>
                    <a:pt x="145" y="1"/>
                  </a:moveTo>
                  <a:lnTo>
                    <a:pt x="145" y="1"/>
                  </a:lnTo>
                  <a:cubicBezTo>
                    <a:pt x="179" y="748"/>
                    <a:pt x="536" y="1453"/>
                    <a:pt x="1105" y="1912"/>
                  </a:cubicBezTo>
                  <a:cubicBezTo>
                    <a:pt x="748" y="2235"/>
                    <a:pt x="392" y="2515"/>
                    <a:pt x="1" y="2804"/>
                  </a:cubicBezTo>
                  <a:cubicBezTo>
                    <a:pt x="392" y="2515"/>
                    <a:pt x="748" y="2235"/>
                    <a:pt x="1105" y="1912"/>
                  </a:cubicBezTo>
                  <a:lnTo>
                    <a:pt x="1105" y="1912"/>
                  </a:lnTo>
                  <a:lnTo>
                    <a:pt x="1105" y="1912"/>
                  </a:lnTo>
                  <a:cubicBezTo>
                    <a:pt x="536" y="1453"/>
                    <a:pt x="179" y="748"/>
                    <a:pt x="145" y="1"/>
                  </a:cubicBezTo>
                  <a:close/>
                </a:path>
              </a:pathLst>
            </a:custGeom>
            <a:solidFill>
              <a:srgbClr val="FFFFFF"/>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1585;p62">
              <a:extLst>
                <a:ext uri="{FF2B5EF4-FFF2-40B4-BE49-F238E27FC236}">
                  <a16:creationId xmlns:a16="http://schemas.microsoft.com/office/drawing/2014/main" id="{6F28E9B9-9065-7319-2EE6-1734A150837D}"/>
                </a:ext>
              </a:extLst>
            </p:cNvPr>
            <p:cNvSpPr/>
            <p:nvPr/>
          </p:nvSpPr>
          <p:spPr>
            <a:xfrm>
              <a:off x="3072931" y="3863197"/>
              <a:ext cx="2146" cy="49"/>
            </a:xfrm>
            <a:custGeom>
              <a:avLst/>
              <a:gdLst/>
              <a:ahLst/>
              <a:cxnLst/>
              <a:rect l="l" t="t" r="r" b="b"/>
              <a:pathLst>
                <a:path w="44" h="1" extrusionOk="0">
                  <a:moveTo>
                    <a:pt x="43" y="0"/>
                  </a:moveTo>
                  <a:lnTo>
                    <a:pt x="1" y="0"/>
                  </a:lnTo>
                  <a:lnTo>
                    <a:pt x="1" y="0"/>
                  </a:lnTo>
                  <a:close/>
                </a:path>
              </a:pathLst>
            </a:custGeom>
            <a:solidFill>
              <a:srgbClr val="CCEDFF"/>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1586;p62">
              <a:extLst>
                <a:ext uri="{FF2B5EF4-FFF2-40B4-BE49-F238E27FC236}">
                  <a16:creationId xmlns:a16="http://schemas.microsoft.com/office/drawing/2014/main" id="{0944D195-9790-10F3-9D54-3BAAC3D9BD69}"/>
                </a:ext>
              </a:extLst>
            </p:cNvPr>
            <p:cNvSpPr/>
            <p:nvPr/>
          </p:nvSpPr>
          <p:spPr>
            <a:xfrm>
              <a:off x="3072931" y="3863197"/>
              <a:ext cx="2146" cy="49"/>
            </a:xfrm>
            <a:custGeom>
              <a:avLst/>
              <a:gdLst/>
              <a:ahLst/>
              <a:cxnLst/>
              <a:rect l="l" t="t" r="r" b="b"/>
              <a:pathLst>
                <a:path w="44" h="1" extrusionOk="0">
                  <a:moveTo>
                    <a:pt x="43" y="0"/>
                  </a:moveTo>
                  <a:lnTo>
                    <a:pt x="1" y="0"/>
                  </a:lnTo>
                  <a:lnTo>
                    <a:pt x="1" y="0"/>
                  </a:lnTo>
                  <a:lnTo>
                    <a:pt x="43" y="0"/>
                  </a:lnTo>
                  <a:close/>
                </a:path>
              </a:pathLst>
            </a:custGeom>
            <a:solidFill>
              <a:srgbClr val="FFDECC"/>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9" name="Google Shape;866;p46">
            <a:extLst>
              <a:ext uri="{FF2B5EF4-FFF2-40B4-BE49-F238E27FC236}">
                <a16:creationId xmlns:a16="http://schemas.microsoft.com/office/drawing/2014/main" id="{6C1F5AD8-E23E-7AD8-3330-7EB7F166CF67}"/>
              </a:ext>
            </a:extLst>
          </p:cNvPr>
          <p:cNvSpPr txBox="1">
            <a:spLocks noGrp="1"/>
          </p:cNvSpPr>
          <p:nvPr>
            <p:ph type="title"/>
          </p:nvPr>
        </p:nvSpPr>
        <p:spPr>
          <a:xfrm>
            <a:off x="711175" y="904932"/>
            <a:ext cx="3988572"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300" dirty="0">
                <a:solidFill>
                  <a:srgbClr val="FFFF00"/>
                </a:solidFill>
                <a:latin typeface="Jockey One" panose="020B0604020202020204" charset="-18"/>
              </a:rPr>
              <a:t>Combining Your Work:</a:t>
            </a:r>
            <a:endParaRPr sz="3300" dirty="0">
              <a:solidFill>
                <a:srgbClr val="FFFF00"/>
              </a:solidFill>
              <a:latin typeface="Jockey One" panose="020B0604020202020204" charset="-18"/>
            </a:endParaRPr>
          </a:p>
        </p:txBody>
      </p:sp>
      <p:sp>
        <p:nvSpPr>
          <p:cNvPr id="620" name="Google Shape;790;p45">
            <a:extLst>
              <a:ext uri="{FF2B5EF4-FFF2-40B4-BE49-F238E27FC236}">
                <a16:creationId xmlns:a16="http://schemas.microsoft.com/office/drawing/2014/main" id="{873BF224-4168-959A-310C-0D92C8DE4B59}"/>
              </a:ext>
            </a:extLst>
          </p:cNvPr>
          <p:cNvSpPr txBox="1">
            <a:spLocks/>
          </p:cNvSpPr>
          <p:nvPr/>
        </p:nvSpPr>
        <p:spPr>
          <a:xfrm>
            <a:off x="1290763" y="3624902"/>
            <a:ext cx="2907600" cy="511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6000"/>
              <a:buFont typeface="Jockey One"/>
              <a:buNone/>
              <a:defRPr sz="5000" b="0" i="0" u="none" strike="noStrike" cap="none">
                <a:solidFill>
                  <a:schemeClr val="dk2"/>
                </a:solidFill>
                <a:latin typeface="Jockey One"/>
                <a:ea typeface="Jockey One"/>
                <a:cs typeface="Jockey One"/>
                <a:sym typeface="Jockey One"/>
              </a:defRPr>
            </a:lvl1pPr>
            <a:lvl2pPr marR="0" lvl="1" algn="ctr" rtl="0">
              <a:lnSpc>
                <a:spcPct val="100000"/>
              </a:lnSpc>
              <a:spcBef>
                <a:spcPts val="0"/>
              </a:spcBef>
              <a:spcAft>
                <a:spcPts val="0"/>
              </a:spcAft>
              <a:buClr>
                <a:schemeClr val="dk2"/>
              </a:buClr>
              <a:buSzPts val="6000"/>
              <a:buFont typeface="Jockey One"/>
              <a:buNone/>
              <a:defRPr sz="6000" b="0" i="0" u="none" strike="noStrike" cap="none">
                <a:solidFill>
                  <a:schemeClr val="dk2"/>
                </a:solidFill>
                <a:latin typeface="Jockey One"/>
                <a:ea typeface="Jockey One"/>
                <a:cs typeface="Jockey One"/>
                <a:sym typeface="Jockey One"/>
              </a:defRPr>
            </a:lvl2pPr>
            <a:lvl3pPr marR="0" lvl="2" algn="ctr" rtl="0">
              <a:lnSpc>
                <a:spcPct val="100000"/>
              </a:lnSpc>
              <a:spcBef>
                <a:spcPts val="0"/>
              </a:spcBef>
              <a:spcAft>
                <a:spcPts val="0"/>
              </a:spcAft>
              <a:buClr>
                <a:schemeClr val="dk2"/>
              </a:buClr>
              <a:buSzPts val="6000"/>
              <a:buFont typeface="Jockey One"/>
              <a:buNone/>
              <a:defRPr sz="6000" b="0" i="0" u="none" strike="noStrike" cap="none">
                <a:solidFill>
                  <a:schemeClr val="dk2"/>
                </a:solidFill>
                <a:latin typeface="Jockey One"/>
                <a:ea typeface="Jockey One"/>
                <a:cs typeface="Jockey One"/>
                <a:sym typeface="Jockey One"/>
              </a:defRPr>
            </a:lvl3pPr>
            <a:lvl4pPr marR="0" lvl="3" algn="ctr" rtl="0">
              <a:lnSpc>
                <a:spcPct val="100000"/>
              </a:lnSpc>
              <a:spcBef>
                <a:spcPts val="0"/>
              </a:spcBef>
              <a:spcAft>
                <a:spcPts val="0"/>
              </a:spcAft>
              <a:buClr>
                <a:schemeClr val="dk2"/>
              </a:buClr>
              <a:buSzPts val="6000"/>
              <a:buFont typeface="Jockey One"/>
              <a:buNone/>
              <a:defRPr sz="6000" b="0" i="0" u="none" strike="noStrike" cap="none">
                <a:solidFill>
                  <a:schemeClr val="dk2"/>
                </a:solidFill>
                <a:latin typeface="Jockey One"/>
                <a:ea typeface="Jockey One"/>
                <a:cs typeface="Jockey One"/>
                <a:sym typeface="Jockey One"/>
              </a:defRPr>
            </a:lvl4pPr>
            <a:lvl5pPr marR="0" lvl="4" algn="ctr" rtl="0">
              <a:lnSpc>
                <a:spcPct val="100000"/>
              </a:lnSpc>
              <a:spcBef>
                <a:spcPts val="0"/>
              </a:spcBef>
              <a:spcAft>
                <a:spcPts val="0"/>
              </a:spcAft>
              <a:buClr>
                <a:schemeClr val="dk2"/>
              </a:buClr>
              <a:buSzPts val="6000"/>
              <a:buFont typeface="Jockey One"/>
              <a:buNone/>
              <a:defRPr sz="6000" b="0" i="0" u="none" strike="noStrike" cap="none">
                <a:solidFill>
                  <a:schemeClr val="dk2"/>
                </a:solidFill>
                <a:latin typeface="Jockey One"/>
                <a:ea typeface="Jockey One"/>
                <a:cs typeface="Jockey One"/>
                <a:sym typeface="Jockey One"/>
              </a:defRPr>
            </a:lvl5pPr>
            <a:lvl6pPr marR="0" lvl="5" algn="ctr" rtl="0">
              <a:lnSpc>
                <a:spcPct val="100000"/>
              </a:lnSpc>
              <a:spcBef>
                <a:spcPts val="0"/>
              </a:spcBef>
              <a:spcAft>
                <a:spcPts val="0"/>
              </a:spcAft>
              <a:buClr>
                <a:schemeClr val="dk2"/>
              </a:buClr>
              <a:buSzPts val="6000"/>
              <a:buFont typeface="Jockey One"/>
              <a:buNone/>
              <a:defRPr sz="6000" b="0" i="0" u="none" strike="noStrike" cap="none">
                <a:solidFill>
                  <a:schemeClr val="dk2"/>
                </a:solidFill>
                <a:latin typeface="Jockey One"/>
                <a:ea typeface="Jockey One"/>
                <a:cs typeface="Jockey One"/>
                <a:sym typeface="Jockey One"/>
              </a:defRPr>
            </a:lvl6pPr>
            <a:lvl7pPr marR="0" lvl="6" algn="ctr" rtl="0">
              <a:lnSpc>
                <a:spcPct val="100000"/>
              </a:lnSpc>
              <a:spcBef>
                <a:spcPts val="0"/>
              </a:spcBef>
              <a:spcAft>
                <a:spcPts val="0"/>
              </a:spcAft>
              <a:buClr>
                <a:schemeClr val="dk2"/>
              </a:buClr>
              <a:buSzPts val="6000"/>
              <a:buFont typeface="Jockey One"/>
              <a:buNone/>
              <a:defRPr sz="6000" b="0" i="0" u="none" strike="noStrike" cap="none">
                <a:solidFill>
                  <a:schemeClr val="dk2"/>
                </a:solidFill>
                <a:latin typeface="Jockey One"/>
                <a:ea typeface="Jockey One"/>
                <a:cs typeface="Jockey One"/>
                <a:sym typeface="Jockey One"/>
              </a:defRPr>
            </a:lvl7pPr>
            <a:lvl8pPr marR="0" lvl="7" algn="ctr" rtl="0">
              <a:lnSpc>
                <a:spcPct val="100000"/>
              </a:lnSpc>
              <a:spcBef>
                <a:spcPts val="0"/>
              </a:spcBef>
              <a:spcAft>
                <a:spcPts val="0"/>
              </a:spcAft>
              <a:buClr>
                <a:schemeClr val="dk2"/>
              </a:buClr>
              <a:buSzPts val="6000"/>
              <a:buFont typeface="Jockey One"/>
              <a:buNone/>
              <a:defRPr sz="6000" b="0" i="0" u="none" strike="noStrike" cap="none">
                <a:solidFill>
                  <a:schemeClr val="dk2"/>
                </a:solidFill>
                <a:latin typeface="Jockey One"/>
                <a:ea typeface="Jockey One"/>
                <a:cs typeface="Jockey One"/>
                <a:sym typeface="Jockey One"/>
              </a:defRPr>
            </a:lvl8pPr>
            <a:lvl9pPr marR="0" lvl="8" algn="ctr" rtl="0">
              <a:lnSpc>
                <a:spcPct val="100000"/>
              </a:lnSpc>
              <a:spcBef>
                <a:spcPts val="0"/>
              </a:spcBef>
              <a:spcAft>
                <a:spcPts val="0"/>
              </a:spcAft>
              <a:buClr>
                <a:schemeClr val="dk2"/>
              </a:buClr>
              <a:buSzPts val="6000"/>
              <a:buFont typeface="Jockey One"/>
              <a:buNone/>
              <a:defRPr sz="6000" b="0" i="0" u="none" strike="noStrike" cap="none">
                <a:solidFill>
                  <a:schemeClr val="dk2"/>
                </a:solidFill>
                <a:latin typeface="Jockey One"/>
                <a:ea typeface="Jockey One"/>
                <a:cs typeface="Jockey One"/>
                <a:sym typeface="Jockey One"/>
              </a:defRPr>
            </a:lvl9pPr>
          </a:lstStyle>
          <a:p>
            <a:pPr algn="ctr"/>
            <a:r>
              <a:rPr lang="en-US" sz="2800" b="1" dirty="0">
                <a:solidFill>
                  <a:srgbClr val="7EEEF3"/>
                </a:solidFill>
                <a:latin typeface="Tomorrow" panose="020B0604020202020204" charset="0"/>
              </a:rPr>
              <a:t>merge</a:t>
            </a:r>
          </a:p>
        </p:txBody>
      </p:sp>
      <p:grpSp>
        <p:nvGrpSpPr>
          <p:cNvPr id="622" name="Google Shape;795;p45">
            <a:extLst>
              <a:ext uri="{FF2B5EF4-FFF2-40B4-BE49-F238E27FC236}">
                <a16:creationId xmlns:a16="http://schemas.microsoft.com/office/drawing/2014/main" id="{CBF1BA68-46AC-0074-80CE-5FA9B2E08C6D}"/>
              </a:ext>
            </a:extLst>
          </p:cNvPr>
          <p:cNvGrpSpPr/>
          <p:nvPr/>
        </p:nvGrpSpPr>
        <p:grpSpPr>
          <a:xfrm>
            <a:off x="2234972" y="2422843"/>
            <a:ext cx="1119167" cy="1239844"/>
            <a:chOff x="2196125" y="1593950"/>
            <a:chExt cx="1096900" cy="1215176"/>
          </a:xfrm>
        </p:grpSpPr>
        <p:sp>
          <p:nvSpPr>
            <p:cNvPr id="623" name="Google Shape;796;p45">
              <a:extLst>
                <a:ext uri="{FF2B5EF4-FFF2-40B4-BE49-F238E27FC236}">
                  <a16:creationId xmlns:a16="http://schemas.microsoft.com/office/drawing/2014/main" id="{69D92D0B-0B0C-2F88-C30F-B27AB6DD50A8}"/>
                </a:ext>
              </a:extLst>
            </p:cNvPr>
            <p:cNvSpPr/>
            <p:nvPr/>
          </p:nvSpPr>
          <p:spPr>
            <a:xfrm>
              <a:off x="3081313" y="1718382"/>
              <a:ext cx="189985" cy="175933"/>
            </a:xfrm>
            <a:custGeom>
              <a:avLst/>
              <a:gdLst/>
              <a:ahLst/>
              <a:cxnLst/>
              <a:rect l="l" t="t" r="r" b="b"/>
              <a:pathLst>
                <a:path w="5124" h="4745" extrusionOk="0">
                  <a:moveTo>
                    <a:pt x="2688" y="1"/>
                  </a:moveTo>
                  <a:lnTo>
                    <a:pt x="2662" y="559"/>
                  </a:lnTo>
                  <a:cubicBezTo>
                    <a:pt x="3407" y="613"/>
                    <a:pt x="4126" y="1198"/>
                    <a:pt x="4325" y="1917"/>
                  </a:cubicBezTo>
                  <a:cubicBezTo>
                    <a:pt x="4518" y="2635"/>
                    <a:pt x="4186" y="3494"/>
                    <a:pt x="3547" y="3913"/>
                  </a:cubicBezTo>
                  <a:cubicBezTo>
                    <a:pt x="3253" y="4090"/>
                    <a:pt x="2903" y="4180"/>
                    <a:pt x="2552" y="4180"/>
                  </a:cubicBezTo>
                  <a:cubicBezTo>
                    <a:pt x="2140" y="4180"/>
                    <a:pt x="1728" y="4055"/>
                    <a:pt x="1411" y="3800"/>
                  </a:cubicBezTo>
                  <a:cubicBezTo>
                    <a:pt x="832" y="3301"/>
                    <a:pt x="606" y="2416"/>
                    <a:pt x="859" y="1724"/>
                  </a:cubicBezTo>
                  <a:cubicBezTo>
                    <a:pt x="1025" y="1331"/>
                    <a:pt x="1298" y="1032"/>
                    <a:pt x="1631" y="892"/>
                  </a:cubicBezTo>
                  <a:lnTo>
                    <a:pt x="1411" y="367"/>
                  </a:lnTo>
                  <a:cubicBezTo>
                    <a:pt x="939" y="586"/>
                    <a:pt x="553" y="999"/>
                    <a:pt x="360" y="1531"/>
                  </a:cubicBezTo>
                  <a:cubicBezTo>
                    <a:pt x="0" y="2443"/>
                    <a:pt x="300" y="3580"/>
                    <a:pt x="1078" y="4219"/>
                  </a:cubicBezTo>
                  <a:cubicBezTo>
                    <a:pt x="1497" y="4578"/>
                    <a:pt x="2023" y="4745"/>
                    <a:pt x="2575" y="4745"/>
                  </a:cubicBezTo>
                  <a:cubicBezTo>
                    <a:pt x="3021" y="4745"/>
                    <a:pt x="3460" y="4605"/>
                    <a:pt x="3853" y="4385"/>
                  </a:cubicBezTo>
                  <a:cubicBezTo>
                    <a:pt x="4685" y="3827"/>
                    <a:pt x="5124" y="2749"/>
                    <a:pt x="4851" y="1777"/>
                  </a:cubicBezTo>
                  <a:cubicBezTo>
                    <a:pt x="4598" y="806"/>
                    <a:pt x="3687" y="60"/>
                    <a:pt x="2688" y="1"/>
                  </a:cubicBezTo>
                  <a:close/>
                </a:path>
              </a:pathLst>
            </a:custGeom>
            <a:solidFill>
              <a:schemeClr val="lt2"/>
            </a:solidFill>
            <a:ln>
              <a:noFill/>
            </a:ln>
            <a:effectLst>
              <a:outerShdw blurRad="571500" dist="19050" dir="5400000" algn="bl" rotWithShape="0">
                <a:schemeClr val="lt2">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797;p45">
              <a:extLst>
                <a:ext uri="{FF2B5EF4-FFF2-40B4-BE49-F238E27FC236}">
                  <a16:creationId xmlns:a16="http://schemas.microsoft.com/office/drawing/2014/main" id="{CF2D28CF-D3C5-7D7F-983D-47CBAC1E369F}"/>
                </a:ext>
              </a:extLst>
            </p:cNvPr>
            <p:cNvSpPr/>
            <p:nvPr/>
          </p:nvSpPr>
          <p:spPr>
            <a:xfrm>
              <a:off x="2879759" y="1884896"/>
              <a:ext cx="413266" cy="726867"/>
            </a:xfrm>
            <a:custGeom>
              <a:avLst/>
              <a:gdLst/>
              <a:ahLst/>
              <a:cxnLst/>
              <a:rect l="l" t="t" r="r" b="b"/>
              <a:pathLst>
                <a:path w="11146" h="19604" extrusionOk="0">
                  <a:moveTo>
                    <a:pt x="9455" y="1"/>
                  </a:moveTo>
                  <a:lnTo>
                    <a:pt x="8870" y="367"/>
                  </a:lnTo>
                  <a:cubicBezTo>
                    <a:pt x="9841" y="1831"/>
                    <a:pt x="10367" y="3660"/>
                    <a:pt x="10427" y="5630"/>
                  </a:cubicBezTo>
                  <a:cubicBezTo>
                    <a:pt x="10480" y="7380"/>
                    <a:pt x="10147" y="9236"/>
                    <a:pt x="9455" y="11119"/>
                  </a:cubicBezTo>
                  <a:cubicBezTo>
                    <a:pt x="8624" y="13448"/>
                    <a:pt x="7432" y="15278"/>
                    <a:pt x="5935" y="16635"/>
                  </a:cubicBezTo>
                  <a:cubicBezTo>
                    <a:pt x="5157" y="17361"/>
                    <a:pt x="4239" y="17913"/>
                    <a:pt x="3327" y="18299"/>
                  </a:cubicBezTo>
                  <a:cubicBezTo>
                    <a:pt x="2495" y="18665"/>
                    <a:pt x="1637" y="18858"/>
                    <a:pt x="779" y="18911"/>
                  </a:cubicBezTo>
                  <a:cubicBezTo>
                    <a:pt x="526" y="18938"/>
                    <a:pt x="280" y="18938"/>
                    <a:pt x="27" y="18938"/>
                  </a:cubicBezTo>
                  <a:lnTo>
                    <a:pt x="0" y="19603"/>
                  </a:lnTo>
                  <a:lnTo>
                    <a:pt x="333" y="19603"/>
                  </a:lnTo>
                  <a:cubicBezTo>
                    <a:pt x="499" y="19603"/>
                    <a:pt x="665" y="19603"/>
                    <a:pt x="832" y="19576"/>
                  </a:cubicBezTo>
                  <a:cubicBezTo>
                    <a:pt x="1690" y="19523"/>
                    <a:pt x="2549" y="19330"/>
                    <a:pt x="3407" y="18998"/>
                  </a:cubicBezTo>
                  <a:cubicBezTo>
                    <a:pt x="4465" y="18578"/>
                    <a:pt x="5490" y="17940"/>
                    <a:pt x="6375" y="17134"/>
                  </a:cubicBezTo>
                  <a:cubicBezTo>
                    <a:pt x="7958" y="15724"/>
                    <a:pt x="9202" y="13781"/>
                    <a:pt x="10094" y="11372"/>
                  </a:cubicBezTo>
                  <a:cubicBezTo>
                    <a:pt x="10813" y="9376"/>
                    <a:pt x="11145" y="7433"/>
                    <a:pt x="11092" y="5603"/>
                  </a:cubicBezTo>
                  <a:cubicBezTo>
                    <a:pt x="11032" y="3527"/>
                    <a:pt x="10480" y="1584"/>
                    <a:pt x="9455" y="1"/>
                  </a:cubicBezTo>
                  <a:close/>
                </a:path>
              </a:pathLst>
            </a:custGeom>
            <a:solidFill>
              <a:schemeClr val="dk1"/>
            </a:solidFill>
            <a:ln>
              <a:noFill/>
            </a:ln>
            <a:effectLst>
              <a:outerShdw blurRad="571500" dist="19050" dir="5400000" algn="bl" rotWithShape="0">
                <a:schemeClr val="lt2">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798;p45">
              <a:extLst>
                <a:ext uri="{FF2B5EF4-FFF2-40B4-BE49-F238E27FC236}">
                  <a16:creationId xmlns:a16="http://schemas.microsoft.com/office/drawing/2014/main" id="{36A67AB2-399C-6CBA-2F90-7CB0374198D5}"/>
                </a:ext>
              </a:extLst>
            </p:cNvPr>
            <p:cNvSpPr/>
            <p:nvPr/>
          </p:nvSpPr>
          <p:spPr>
            <a:xfrm>
              <a:off x="2908606" y="2563339"/>
              <a:ext cx="97477" cy="47422"/>
            </a:xfrm>
            <a:custGeom>
              <a:avLst/>
              <a:gdLst/>
              <a:ahLst/>
              <a:cxnLst/>
              <a:rect l="l" t="t" r="r" b="b"/>
              <a:pathLst>
                <a:path w="2629" h="1279" extrusionOk="0">
                  <a:moveTo>
                    <a:pt x="2549" y="1"/>
                  </a:moveTo>
                  <a:cubicBezTo>
                    <a:pt x="1717" y="367"/>
                    <a:pt x="859" y="560"/>
                    <a:pt x="1" y="613"/>
                  </a:cubicBezTo>
                  <a:cubicBezTo>
                    <a:pt x="1" y="833"/>
                    <a:pt x="27" y="1059"/>
                    <a:pt x="54" y="1278"/>
                  </a:cubicBezTo>
                  <a:cubicBezTo>
                    <a:pt x="912" y="1225"/>
                    <a:pt x="1771" y="1032"/>
                    <a:pt x="2629" y="700"/>
                  </a:cubicBezTo>
                  <a:cubicBezTo>
                    <a:pt x="2602" y="447"/>
                    <a:pt x="2576" y="227"/>
                    <a:pt x="2549" y="1"/>
                  </a:cubicBezTo>
                  <a:close/>
                </a:path>
              </a:pathLst>
            </a:custGeom>
            <a:solidFill>
              <a:schemeClr val="accent2"/>
            </a:solidFill>
            <a:ln>
              <a:noFill/>
            </a:ln>
            <a:effectLst>
              <a:outerShdw blurRad="571500" dist="19050" dir="5400000" algn="bl" rotWithShape="0">
                <a:schemeClr val="lt2">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799;p45">
              <a:extLst>
                <a:ext uri="{FF2B5EF4-FFF2-40B4-BE49-F238E27FC236}">
                  <a16:creationId xmlns:a16="http://schemas.microsoft.com/office/drawing/2014/main" id="{6436D588-977F-2AC2-5B59-90EE2B9D0863}"/>
                </a:ext>
              </a:extLst>
            </p:cNvPr>
            <p:cNvSpPr/>
            <p:nvPr/>
          </p:nvSpPr>
          <p:spPr>
            <a:xfrm>
              <a:off x="3180977" y="1867173"/>
              <a:ext cx="105856" cy="84277"/>
            </a:xfrm>
            <a:custGeom>
              <a:avLst/>
              <a:gdLst/>
              <a:ahLst/>
              <a:cxnLst/>
              <a:rect l="l" t="t" r="r" b="b"/>
              <a:pathLst>
                <a:path w="2855" h="2273" extrusionOk="0">
                  <a:moveTo>
                    <a:pt x="1745" y="1"/>
                  </a:moveTo>
                  <a:cubicBezTo>
                    <a:pt x="1614" y="1"/>
                    <a:pt x="1482" y="31"/>
                    <a:pt x="1358" y="93"/>
                  </a:cubicBezTo>
                  <a:lnTo>
                    <a:pt x="440" y="565"/>
                  </a:lnTo>
                  <a:cubicBezTo>
                    <a:pt x="140" y="732"/>
                    <a:pt x="0" y="1118"/>
                    <a:pt x="140" y="1424"/>
                  </a:cubicBezTo>
                  <a:lnTo>
                    <a:pt x="333" y="1896"/>
                  </a:lnTo>
                  <a:cubicBezTo>
                    <a:pt x="452" y="2133"/>
                    <a:pt x="696" y="2272"/>
                    <a:pt x="946" y="2272"/>
                  </a:cubicBezTo>
                  <a:cubicBezTo>
                    <a:pt x="1047" y="2272"/>
                    <a:pt x="1149" y="2250"/>
                    <a:pt x="1245" y="2202"/>
                  </a:cubicBezTo>
                  <a:lnTo>
                    <a:pt x="2356" y="1677"/>
                  </a:lnTo>
                  <a:cubicBezTo>
                    <a:pt x="2715" y="1510"/>
                    <a:pt x="2855" y="1064"/>
                    <a:pt x="2662" y="732"/>
                  </a:cubicBezTo>
                  <a:lnTo>
                    <a:pt x="2436" y="399"/>
                  </a:lnTo>
                  <a:cubicBezTo>
                    <a:pt x="2287" y="137"/>
                    <a:pt x="2021" y="1"/>
                    <a:pt x="1745" y="1"/>
                  </a:cubicBezTo>
                  <a:close/>
                </a:path>
              </a:pathLst>
            </a:custGeom>
            <a:solidFill>
              <a:schemeClr val="accent3"/>
            </a:solidFill>
            <a:ln>
              <a:noFill/>
            </a:ln>
            <a:effectLst>
              <a:outerShdw blurRad="571500" dist="19050" dir="5400000" algn="bl" rotWithShape="0">
                <a:schemeClr val="lt2">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800;p45">
              <a:extLst>
                <a:ext uri="{FF2B5EF4-FFF2-40B4-BE49-F238E27FC236}">
                  <a16:creationId xmlns:a16="http://schemas.microsoft.com/office/drawing/2014/main" id="{4FC94A78-8769-C043-D92C-3626E4B1CE60}"/>
                </a:ext>
              </a:extLst>
            </p:cNvPr>
            <p:cNvSpPr/>
            <p:nvPr/>
          </p:nvSpPr>
          <p:spPr>
            <a:xfrm>
              <a:off x="2637236" y="2339354"/>
              <a:ext cx="158173" cy="436958"/>
            </a:xfrm>
            <a:custGeom>
              <a:avLst/>
              <a:gdLst/>
              <a:ahLst/>
              <a:cxnLst/>
              <a:rect l="l" t="t" r="r" b="b"/>
              <a:pathLst>
                <a:path w="4266" h="11785" extrusionOk="0">
                  <a:moveTo>
                    <a:pt x="3993" y="0"/>
                  </a:moveTo>
                  <a:lnTo>
                    <a:pt x="3188" y="193"/>
                  </a:lnTo>
                  <a:cubicBezTo>
                    <a:pt x="3214" y="306"/>
                    <a:pt x="3241" y="419"/>
                    <a:pt x="3241" y="552"/>
                  </a:cubicBezTo>
                  <a:cubicBezTo>
                    <a:pt x="3407" y="1358"/>
                    <a:pt x="3434" y="2216"/>
                    <a:pt x="3327" y="3048"/>
                  </a:cubicBezTo>
                  <a:cubicBezTo>
                    <a:pt x="3161" y="4245"/>
                    <a:pt x="2715" y="5376"/>
                    <a:pt x="2050" y="6348"/>
                  </a:cubicBezTo>
                  <a:cubicBezTo>
                    <a:pt x="1883" y="6574"/>
                    <a:pt x="1690" y="6794"/>
                    <a:pt x="1524" y="7040"/>
                  </a:cubicBezTo>
                  <a:cubicBezTo>
                    <a:pt x="1105" y="7539"/>
                    <a:pt x="692" y="8098"/>
                    <a:pt x="413" y="8737"/>
                  </a:cubicBezTo>
                  <a:cubicBezTo>
                    <a:pt x="0" y="9701"/>
                    <a:pt x="54" y="11092"/>
                    <a:pt x="965" y="11784"/>
                  </a:cubicBezTo>
                  <a:lnTo>
                    <a:pt x="1464" y="11119"/>
                  </a:lnTo>
                  <a:cubicBezTo>
                    <a:pt x="885" y="10673"/>
                    <a:pt x="885" y="9735"/>
                    <a:pt x="1191" y="9036"/>
                  </a:cubicBezTo>
                  <a:cubicBezTo>
                    <a:pt x="1411" y="8510"/>
                    <a:pt x="1770" y="8038"/>
                    <a:pt x="2163" y="7539"/>
                  </a:cubicBezTo>
                  <a:cubicBezTo>
                    <a:pt x="2356" y="7319"/>
                    <a:pt x="2549" y="7073"/>
                    <a:pt x="2715" y="6820"/>
                  </a:cubicBezTo>
                  <a:cubicBezTo>
                    <a:pt x="3460" y="5769"/>
                    <a:pt x="3933" y="4545"/>
                    <a:pt x="4126" y="3274"/>
                  </a:cubicBezTo>
                  <a:cubicBezTo>
                    <a:pt x="4265" y="2276"/>
                    <a:pt x="4265" y="1251"/>
                    <a:pt x="4046" y="253"/>
                  </a:cubicBezTo>
                  <a:cubicBezTo>
                    <a:pt x="4019" y="167"/>
                    <a:pt x="4019" y="87"/>
                    <a:pt x="3993" y="0"/>
                  </a:cubicBezTo>
                  <a:close/>
                </a:path>
              </a:pathLst>
            </a:custGeom>
            <a:solidFill>
              <a:schemeClr val="lt1"/>
            </a:solidFill>
            <a:ln>
              <a:noFill/>
            </a:ln>
            <a:effectLst>
              <a:outerShdw blurRad="571500" dist="19050" dir="5400000" algn="bl" rotWithShape="0">
                <a:schemeClr val="lt2">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801;p45">
              <a:extLst>
                <a:ext uri="{FF2B5EF4-FFF2-40B4-BE49-F238E27FC236}">
                  <a16:creationId xmlns:a16="http://schemas.microsoft.com/office/drawing/2014/main" id="{04C9AC81-8FB8-98F6-4308-335EE22BEA2D}"/>
                </a:ext>
              </a:extLst>
            </p:cNvPr>
            <p:cNvSpPr/>
            <p:nvPr/>
          </p:nvSpPr>
          <p:spPr>
            <a:xfrm>
              <a:off x="2757367" y="2348735"/>
              <a:ext cx="38042" cy="112197"/>
            </a:xfrm>
            <a:custGeom>
              <a:avLst/>
              <a:gdLst/>
              <a:ahLst/>
              <a:cxnLst/>
              <a:rect l="l" t="t" r="r" b="b"/>
              <a:pathLst>
                <a:path w="1026" h="3026" extrusionOk="0">
                  <a:moveTo>
                    <a:pt x="806" y="0"/>
                  </a:moveTo>
                  <a:cubicBezTo>
                    <a:pt x="613" y="0"/>
                    <a:pt x="447" y="53"/>
                    <a:pt x="280" y="107"/>
                  </a:cubicBezTo>
                  <a:cubicBezTo>
                    <a:pt x="194" y="166"/>
                    <a:pt x="87" y="220"/>
                    <a:pt x="1" y="299"/>
                  </a:cubicBezTo>
                  <a:cubicBezTo>
                    <a:pt x="167" y="1105"/>
                    <a:pt x="194" y="1963"/>
                    <a:pt x="87" y="2795"/>
                  </a:cubicBezTo>
                  <a:cubicBezTo>
                    <a:pt x="281" y="2941"/>
                    <a:pt x="541" y="3026"/>
                    <a:pt x="787" y="3026"/>
                  </a:cubicBezTo>
                  <a:cubicBezTo>
                    <a:pt x="820" y="3026"/>
                    <a:pt x="853" y="3024"/>
                    <a:pt x="886" y="3021"/>
                  </a:cubicBezTo>
                  <a:cubicBezTo>
                    <a:pt x="1025" y="2023"/>
                    <a:pt x="1025" y="998"/>
                    <a:pt x="806" y="0"/>
                  </a:cubicBezTo>
                  <a:close/>
                </a:path>
              </a:pathLst>
            </a:custGeom>
            <a:solidFill>
              <a:schemeClr val="accent2"/>
            </a:solidFill>
            <a:ln>
              <a:noFill/>
            </a:ln>
            <a:effectLst>
              <a:outerShdw blurRad="571500" dist="19050" dir="5400000" algn="bl" rotWithShape="0">
                <a:schemeClr val="lt2">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802;p45">
              <a:extLst>
                <a:ext uri="{FF2B5EF4-FFF2-40B4-BE49-F238E27FC236}">
                  <a16:creationId xmlns:a16="http://schemas.microsoft.com/office/drawing/2014/main" id="{52A5932E-795E-0282-2BE6-3E59AD20C70B}"/>
                </a:ext>
              </a:extLst>
            </p:cNvPr>
            <p:cNvSpPr/>
            <p:nvPr/>
          </p:nvSpPr>
          <p:spPr>
            <a:xfrm>
              <a:off x="2420110" y="1876776"/>
              <a:ext cx="651860" cy="526241"/>
            </a:xfrm>
            <a:custGeom>
              <a:avLst/>
              <a:gdLst/>
              <a:ahLst/>
              <a:cxnLst/>
              <a:rect l="l" t="t" r="r" b="b"/>
              <a:pathLst>
                <a:path w="17581" h="14193" extrusionOk="0">
                  <a:moveTo>
                    <a:pt x="17195" y="0"/>
                  </a:moveTo>
                  <a:lnTo>
                    <a:pt x="394" y="280"/>
                  </a:lnTo>
                  <a:lnTo>
                    <a:pt x="1" y="10839"/>
                  </a:lnTo>
                  <a:cubicBezTo>
                    <a:pt x="1" y="12696"/>
                    <a:pt x="1498" y="14193"/>
                    <a:pt x="3328" y="14193"/>
                  </a:cubicBezTo>
                  <a:lnTo>
                    <a:pt x="14254" y="14193"/>
                  </a:lnTo>
                  <a:cubicBezTo>
                    <a:pt x="16083" y="14193"/>
                    <a:pt x="17580" y="12696"/>
                    <a:pt x="17580" y="10839"/>
                  </a:cubicBezTo>
                  <a:lnTo>
                    <a:pt x="17195" y="0"/>
                  </a:lnTo>
                  <a:close/>
                </a:path>
              </a:pathLst>
            </a:custGeom>
            <a:solidFill>
              <a:schemeClr val="lt1"/>
            </a:solidFill>
            <a:ln>
              <a:noFill/>
            </a:ln>
            <a:effectLst>
              <a:outerShdw blurRad="571500" dist="19050" dir="5400000" algn="bl" rotWithShape="0">
                <a:schemeClr val="lt2">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803;p45">
              <a:extLst>
                <a:ext uri="{FF2B5EF4-FFF2-40B4-BE49-F238E27FC236}">
                  <a16:creationId xmlns:a16="http://schemas.microsoft.com/office/drawing/2014/main" id="{4A6C2794-3290-5DFF-25B6-D319AF734443}"/>
                </a:ext>
              </a:extLst>
            </p:cNvPr>
            <p:cNvSpPr/>
            <p:nvPr/>
          </p:nvSpPr>
          <p:spPr>
            <a:xfrm>
              <a:off x="2434681" y="1831616"/>
              <a:ext cx="622976" cy="105337"/>
            </a:xfrm>
            <a:custGeom>
              <a:avLst/>
              <a:gdLst/>
              <a:ahLst/>
              <a:cxnLst/>
              <a:rect l="l" t="t" r="r" b="b"/>
              <a:pathLst>
                <a:path w="16802" h="2841" extrusionOk="0">
                  <a:moveTo>
                    <a:pt x="8291" y="1"/>
                  </a:moveTo>
                  <a:cubicBezTo>
                    <a:pt x="2356" y="1"/>
                    <a:pt x="1" y="1498"/>
                    <a:pt x="1" y="1498"/>
                  </a:cubicBezTo>
                  <a:cubicBezTo>
                    <a:pt x="2700" y="2494"/>
                    <a:pt x="5400" y="2840"/>
                    <a:pt x="7813" y="2840"/>
                  </a:cubicBezTo>
                  <a:cubicBezTo>
                    <a:pt x="8075" y="2840"/>
                    <a:pt x="8335" y="2836"/>
                    <a:pt x="8591" y="2829"/>
                  </a:cubicBezTo>
                  <a:cubicBezTo>
                    <a:pt x="13308" y="2662"/>
                    <a:pt x="16802" y="1218"/>
                    <a:pt x="16802" y="1218"/>
                  </a:cubicBezTo>
                  <a:cubicBezTo>
                    <a:pt x="16802" y="1218"/>
                    <a:pt x="14246" y="1"/>
                    <a:pt x="8291" y="1"/>
                  </a:cubicBezTo>
                  <a:close/>
                </a:path>
              </a:pathLst>
            </a:custGeom>
            <a:solidFill>
              <a:schemeClr val="accent3"/>
            </a:solidFill>
            <a:ln>
              <a:noFill/>
            </a:ln>
            <a:effectLst>
              <a:outerShdw blurRad="571500" dist="19050" dir="5400000" algn="bl" rotWithShape="0">
                <a:schemeClr val="lt2">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804;p45">
              <a:extLst>
                <a:ext uri="{FF2B5EF4-FFF2-40B4-BE49-F238E27FC236}">
                  <a16:creationId xmlns:a16="http://schemas.microsoft.com/office/drawing/2014/main" id="{21116D3C-FE16-13CA-FC40-204AFCAC0057}"/>
                </a:ext>
              </a:extLst>
            </p:cNvPr>
            <p:cNvSpPr/>
            <p:nvPr/>
          </p:nvSpPr>
          <p:spPr>
            <a:xfrm>
              <a:off x="2431493" y="1593950"/>
              <a:ext cx="628130" cy="344524"/>
            </a:xfrm>
            <a:custGeom>
              <a:avLst/>
              <a:gdLst/>
              <a:ahLst/>
              <a:cxnLst/>
              <a:rect l="l" t="t" r="r" b="b"/>
              <a:pathLst>
                <a:path w="16941" h="9292" extrusionOk="0">
                  <a:moveTo>
                    <a:pt x="8287" y="86"/>
                  </a:moveTo>
                  <a:cubicBezTo>
                    <a:pt x="10863" y="86"/>
                    <a:pt x="12959" y="837"/>
                    <a:pt x="14499" y="2305"/>
                  </a:cubicBezTo>
                  <a:cubicBezTo>
                    <a:pt x="16249" y="3995"/>
                    <a:pt x="16861" y="6218"/>
                    <a:pt x="16828" y="7602"/>
                  </a:cubicBezTo>
                  <a:cubicBezTo>
                    <a:pt x="16581" y="7741"/>
                    <a:pt x="13893" y="8959"/>
                    <a:pt x="8677" y="9179"/>
                  </a:cubicBezTo>
                  <a:cubicBezTo>
                    <a:pt x="8249" y="9199"/>
                    <a:pt x="7837" y="9209"/>
                    <a:pt x="7440" y="9209"/>
                  </a:cubicBezTo>
                  <a:cubicBezTo>
                    <a:pt x="2965" y="9209"/>
                    <a:pt x="396" y="8003"/>
                    <a:pt x="140" y="7881"/>
                  </a:cubicBezTo>
                  <a:cubicBezTo>
                    <a:pt x="140" y="7655"/>
                    <a:pt x="140" y="5938"/>
                    <a:pt x="972" y="4188"/>
                  </a:cubicBezTo>
                  <a:cubicBezTo>
                    <a:pt x="1750" y="2445"/>
                    <a:pt x="3520" y="362"/>
                    <a:pt x="7379" y="116"/>
                  </a:cubicBezTo>
                  <a:cubicBezTo>
                    <a:pt x="7688" y="96"/>
                    <a:pt x="7990" y="86"/>
                    <a:pt x="8287" y="86"/>
                  </a:cubicBezTo>
                  <a:close/>
                  <a:moveTo>
                    <a:pt x="8263" y="0"/>
                  </a:moveTo>
                  <a:cubicBezTo>
                    <a:pt x="7964" y="0"/>
                    <a:pt x="7658" y="10"/>
                    <a:pt x="7346" y="30"/>
                  </a:cubicBezTo>
                  <a:cubicBezTo>
                    <a:pt x="3467" y="282"/>
                    <a:pt x="1690" y="2392"/>
                    <a:pt x="892" y="4135"/>
                  </a:cubicBezTo>
                  <a:cubicBezTo>
                    <a:pt x="0" y="6018"/>
                    <a:pt x="60" y="7881"/>
                    <a:pt x="60" y="7908"/>
                  </a:cubicBezTo>
                  <a:cubicBezTo>
                    <a:pt x="60" y="7908"/>
                    <a:pt x="60" y="7934"/>
                    <a:pt x="87" y="7934"/>
                  </a:cubicBezTo>
                  <a:cubicBezTo>
                    <a:pt x="113" y="7934"/>
                    <a:pt x="2721" y="9292"/>
                    <a:pt x="7486" y="9292"/>
                  </a:cubicBezTo>
                  <a:cubicBezTo>
                    <a:pt x="7878" y="9292"/>
                    <a:pt x="8264" y="9292"/>
                    <a:pt x="8677" y="9265"/>
                  </a:cubicBezTo>
                  <a:cubicBezTo>
                    <a:pt x="14166" y="9012"/>
                    <a:pt x="16888" y="7682"/>
                    <a:pt x="16914" y="7682"/>
                  </a:cubicBezTo>
                  <a:lnTo>
                    <a:pt x="16914" y="7628"/>
                  </a:lnTo>
                  <a:cubicBezTo>
                    <a:pt x="16941" y="6218"/>
                    <a:pt x="16329" y="3942"/>
                    <a:pt x="14559" y="2252"/>
                  </a:cubicBezTo>
                  <a:cubicBezTo>
                    <a:pt x="12988" y="759"/>
                    <a:pt x="10886" y="0"/>
                    <a:pt x="8263" y="0"/>
                  </a:cubicBezTo>
                  <a:close/>
                </a:path>
              </a:pathLst>
            </a:custGeom>
            <a:solidFill>
              <a:schemeClr val="lt2"/>
            </a:solidFill>
            <a:ln>
              <a:noFill/>
            </a:ln>
            <a:effectLst>
              <a:outerShdw blurRad="571500" dist="19050" dir="5400000" algn="bl" rotWithShape="0">
                <a:schemeClr val="lt2">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805;p45">
              <a:extLst>
                <a:ext uri="{FF2B5EF4-FFF2-40B4-BE49-F238E27FC236}">
                  <a16:creationId xmlns:a16="http://schemas.microsoft.com/office/drawing/2014/main" id="{CB9C0B8D-7A4B-D6F2-B3B8-8ADAC34C7769}"/>
                </a:ext>
              </a:extLst>
            </p:cNvPr>
            <p:cNvSpPr/>
            <p:nvPr/>
          </p:nvSpPr>
          <p:spPr>
            <a:xfrm>
              <a:off x="2715173" y="1723573"/>
              <a:ext cx="51612" cy="51575"/>
            </a:xfrm>
            <a:custGeom>
              <a:avLst/>
              <a:gdLst/>
              <a:ahLst/>
              <a:cxnLst/>
              <a:rect l="l" t="t" r="r" b="b"/>
              <a:pathLst>
                <a:path w="1392" h="1391" extrusionOk="0">
                  <a:moveTo>
                    <a:pt x="693" y="0"/>
                  </a:moveTo>
                  <a:cubicBezTo>
                    <a:pt x="307" y="0"/>
                    <a:pt x="1" y="306"/>
                    <a:pt x="1" y="692"/>
                  </a:cubicBezTo>
                  <a:cubicBezTo>
                    <a:pt x="1" y="1085"/>
                    <a:pt x="307" y="1391"/>
                    <a:pt x="693" y="1391"/>
                  </a:cubicBezTo>
                  <a:cubicBezTo>
                    <a:pt x="1086" y="1391"/>
                    <a:pt x="1392" y="1085"/>
                    <a:pt x="1392" y="692"/>
                  </a:cubicBezTo>
                  <a:cubicBezTo>
                    <a:pt x="1392" y="306"/>
                    <a:pt x="1086" y="0"/>
                    <a:pt x="693" y="0"/>
                  </a:cubicBezTo>
                  <a:close/>
                </a:path>
              </a:pathLst>
            </a:custGeom>
            <a:solidFill>
              <a:schemeClr val="dk2"/>
            </a:solidFill>
            <a:ln>
              <a:noFill/>
            </a:ln>
            <a:effectLst>
              <a:outerShdw blurRad="571500" dist="19050" dir="5400000" algn="bl" rotWithShape="0">
                <a:schemeClr val="lt2">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806;p45">
              <a:extLst>
                <a:ext uri="{FF2B5EF4-FFF2-40B4-BE49-F238E27FC236}">
                  <a16:creationId xmlns:a16="http://schemas.microsoft.com/office/drawing/2014/main" id="{B714E628-FC58-B01C-187A-C35A3DE47C7E}"/>
                </a:ext>
              </a:extLst>
            </p:cNvPr>
            <p:cNvSpPr/>
            <p:nvPr/>
          </p:nvSpPr>
          <p:spPr>
            <a:xfrm>
              <a:off x="2737901" y="1744299"/>
              <a:ext cx="5191" cy="133479"/>
            </a:xfrm>
            <a:custGeom>
              <a:avLst/>
              <a:gdLst/>
              <a:ahLst/>
              <a:cxnLst/>
              <a:rect l="l" t="t" r="r" b="b"/>
              <a:pathLst>
                <a:path w="140" h="3600" extrusionOk="0">
                  <a:moveTo>
                    <a:pt x="80" y="0"/>
                  </a:moveTo>
                  <a:cubicBezTo>
                    <a:pt x="53" y="0"/>
                    <a:pt x="0" y="27"/>
                    <a:pt x="0" y="80"/>
                  </a:cubicBezTo>
                  <a:lnTo>
                    <a:pt x="0" y="3520"/>
                  </a:lnTo>
                  <a:cubicBezTo>
                    <a:pt x="0" y="3573"/>
                    <a:pt x="53" y="3600"/>
                    <a:pt x="80" y="3600"/>
                  </a:cubicBezTo>
                  <a:cubicBezTo>
                    <a:pt x="113" y="3600"/>
                    <a:pt x="140" y="3573"/>
                    <a:pt x="140" y="3520"/>
                  </a:cubicBezTo>
                  <a:lnTo>
                    <a:pt x="140" y="80"/>
                  </a:lnTo>
                  <a:cubicBezTo>
                    <a:pt x="140" y="27"/>
                    <a:pt x="113" y="0"/>
                    <a:pt x="80" y="0"/>
                  </a:cubicBezTo>
                  <a:close/>
                </a:path>
              </a:pathLst>
            </a:custGeom>
            <a:solidFill>
              <a:schemeClr val="dk2"/>
            </a:solidFill>
            <a:ln>
              <a:noFill/>
            </a:ln>
            <a:effectLst>
              <a:outerShdw blurRad="571500" dist="19050" dir="5400000" algn="bl" rotWithShape="0">
                <a:schemeClr val="lt2">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807;p45">
              <a:extLst>
                <a:ext uri="{FF2B5EF4-FFF2-40B4-BE49-F238E27FC236}">
                  <a16:creationId xmlns:a16="http://schemas.microsoft.com/office/drawing/2014/main" id="{371C4F51-20E6-6B1D-CB16-D068BEB8C95B}"/>
                </a:ext>
              </a:extLst>
            </p:cNvPr>
            <p:cNvSpPr/>
            <p:nvPr/>
          </p:nvSpPr>
          <p:spPr>
            <a:xfrm>
              <a:off x="2510653" y="1676447"/>
              <a:ext cx="228249" cy="74044"/>
            </a:xfrm>
            <a:custGeom>
              <a:avLst/>
              <a:gdLst/>
              <a:ahLst/>
              <a:cxnLst/>
              <a:rect l="l" t="t" r="r" b="b"/>
              <a:pathLst>
                <a:path w="6156" h="1997" extrusionOk="0">
                  <a:moveTo>
                    <a:pt x="87" y="0"/>
                  </a:moveTo>
                  <a:lnTo>
                    <a:pt x="1" y="27"/>
                  </a:lnTo>
                  <a:cubicBezTo>
                    <a:pt x="112" y="355"/>
                    <a:pt x="483" y="493"/>
                    <a:pt x="841" y="493"/>
                  </a:cubicBezTo>
                  <a:cubicBezTo>
                    <a:pt x="934" y="493"/>
                    <a:pt x="1026" y="484"/>
                    <a:pt x="1112" y="466"/>
                  </a:cubicBezTo>
                  <a:lnTo>
                    <a:pt x="1278" y="466"/>
                  </a:lnTo>
                  <a:cubicBezTo>
                    <a:pt x="1446" y="441"/>
                    <a:pt x="1618" y="417"/>
                    <a:pt x="1784" y="417"/>
                  </a:cubicBezTo>
                  <a:cubicBezTo>
                    <a:pt x="1974" y="417"/>
                    <a:pt x="2154" y="449"/>
                    <a:pt x="2303" y="553"/>
                  </a:cubicBezTo>
                  <a:cubicBezTo>
                    <a:pt x="2443" y="666"/>
                    <a:pt x="2549" y="832"/>
                    <a:pt x="2636" y="998"/>
                  </a:cubicBezTo>
                  <a:cubicBezTo>
                    <a:pt x="2689" y="1052"/>
                    <a:pt x="2716" y="1105"/>
                    <a:pt x="2776" y="1165"/>
                  </a:cubicBezTo>
                  <a:cubicBezTo>
                    <a:pt x="3022" y="1561"/>
                    <a:pt x="3430" y="1806"/>
                    <a:pt x="3835" y="1806"/>
                  </a:cubicBezTo>
                  <a:cubicBezTo>
                    <a:pt x="3879" y="1806"/>
                    <a:pt x="3923" y="1803"/>
                    <a:pt x="3967" y="1797"/>
                  </a:cubicBezTo>
                  <a:cubicBezTo>
                    <a:pt x="4186" y="1770"/>
                    <a:pt x="4412" y="1664"/>
                    <a:pt x="4605" y="1551"/>
                  </a:cubicBezTo>
                  <a:cubicBezTo>
                    <a:pt x="4852" y="1438"/>
                    <a:pt x="5078" y="1331"/>
                    <a:pt x="5351" y="1331"/>
                  </a:cubicBezTo>
                  <a:cubicBezTo>
                    <a:pt x="5710" y="1331"/>
                    <a:pt x="6043" y="1631"/>
                    <a:pt x="6076" y="1997"/>
                  </a:cubicBezTo>
                  <a:lnTo>
                    <a:pt x="6156" y="1997"/>
                  </a:lnTo>
                  <a:cubicBezTo>
                    <a:pt x="6129" y="1577"/>
                    <a:pt x="5743" y="1245"/>
                    <a:pt x="5351" y="1245"/>
                  </a:cubicBezTo>
                  <a:cubicBezTo>
                    <a:pt x="5328" y="1242"/>
                    <a:pt x="5305" y="1241"/>
                    <a:pt x="5282" y="1241"/>
                  </a:cubicBezTo>
                  <a:cubicBezTo>
                    <a:pt x="5035" y="1241"/>
                    <a:pt x="4804" y="1367"/>
                    <a:pt x="4579" y="1464"/>
                  </a:cubicBezTo>
                  <a:cubicBezTo>
                    <a:pt x="4379" y="1577"/>
                    <a:pt x="4160" y="1690"/>
                    <a:pt x="3940" y="1717"/>
                  </a:cubicBezTo>
                  <a:cubicBezTo>
                    <a:pt x="3904" y="1722"/>
                    <a:pt x="3868" y="1724"/>
                    <a:pt x="3832" y="1724"/>
                  </a:cubicBezTo>
                  <a:cubicBezTo>
                    <a:pt x="3469" y="1724"/>
                    <a:pt x="3083" y="1486"/>
                    <a:pt x="2829" y="1105"/>
                  </a:cubicBezTo>
                  <a:cubicBezTo>
                    <a:pt x="2802" y="1052"/>
                    <a:pt x="2749" y="998"/>
                    <a:pt x="2716" y="939"/>
                  </a:cubicBezTo>
                  <a:cubicBezTo>
                    <a:pt x="2609" y="772"/>
                    <a:pt x="2523" y="606"/>
                    <a:pt x="2356" y="499"/>
                  </a:cubicBezTo>
                  <a:cubicBezTo>
                    <a:pt x="2188" y="375"/>
                    <a:pt x="1987" y="337"/>
                    <a:pt x="1777" y="337"/>
                  </a:cubicBezTo>
                  <a:cubicBezTo>
                    <a:pt x="1604" y="337"/>
                    <a:pt x="1425" y="362"/>
                    <a:pt x="1252" y="386"/>
                  </a:cubicBezTo>
                  <a:lnTo>
                    <a:pt x="1112" y="386"/>
                  </a:lnTo>
                  <a:cubicBezTo>
                    <a:pt x="1032" y="397"/>
                    <a:pt x="945" y="404"/>
                    <a:pt x="858" y="404"/>
                  </a:cubicBezTo>
                  <a:cubicBezTo>
                    <a:pt x="521" y="404"/>
                    <a:pt x="172" y="307"/>
                    <a:pt x="87" y="0"/>
                  </a:cubicBezTo>
                  <a:close/>
                </a:path>
              </a:pathLst>
            </a:custGeom>
            <a:solidFill>
              <a:schemeClr val="dk2"/>
            </a:solidFill>
            <a:ln>
              <a:noFill/>
            </a:ln>
            <a:effectLst>
              <a:outerShdw blurRad="571500" dist="19050" dir="5400000" algn="bl" rotWithShape="0">
                <a:schemeClr val="lt2">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808;p45">
              <a:extLst>
                <a:ext uri="{FF2B5EF4-FFF2-40B4-BE49-F238E27FC236}">
                  <a16:creationId xmlns:a16="http://schemas.microsoft.com/office/drawing/2014/main" id="{5965F988-612E-DC79-F7F9-2E4C4A511423}"/>
                </a:ext>
              </a:extLst>
            </p:cNvPr>
            <p:cNvSpPr/>
            <p:nvPr/>
          </p:nvSpPr>
          <p:spPr>
            <a:xfrm>
              <a:off x="2726555" y="1594061"/>
              <a:ext cx="32851" cy="156430"/>
            </a:xfrm>
            <a:custGeom>
              <a:avLst/>
              <a:gdLst/>
              <a:ahLst/>
              <a:cxnLst/>
              <a:rect l="l" t="t" r="r" b="b"/>
              <a:pathLst>
                <a:path w="886" h="4219" extrusionOk="0">
                  <a:moveTo>
                    <a:pt x="53" y="0"/>
                  </a:moveTo>
                  <a:lnTo>
                    <a:pt x="0" y="27"/>
                  </a:lnTo>
                  <a:cubicBezTo>
                    <a:pt x="53" y="226"/>
                    <a:pt x="220" y="393"/>
                    <a:pt x="359" y="526"/>
                  </a:cubicBezTo>
                  <a:cubicBezTo>
                    <a:pt x="552" y="692"/>
                    <a:pt x="719" y="858"/>
                    <a:pt x="752" y="1085"/>
                  </a:cubicBezTo>
                  <a:cubicBezTo>
                    <a:pt x="805" y="1357"/>
                    <a:pt x="612" y="1637"/>
                    <a:pt x="446" y="1890"/>
                  </a:cubicBezTo>
                  <a:lnTo>
                    <a:pt x="419" y="1943"/>
                  </a:lnTo>
                  <a:cubicBezTo>
                    <a:pt x="253" y="2189"/>
                    <a:pt x="27" y="2608"/>
                    <a:pt x="253" y="2941"/>
                  </a:cubicBezTo>
                  <a:cubicBezTo>
                    <a:pt x="306" y="3021"/>
                    <a:pt x="386" y="3081"/>
                    <a:pt x="472" y="3134"/>
                  </a:cubicBezTo>
                  <a:cubicBezTo>
                    <a:pt x="499" y="3161"/>
                    <a:pt x="526" y="3161"/>
                    <a:pt x="552" y="3187"/>
                  </a:cubicBezTo>
                  <a:cubicBezTo>
                    <a:pt x="639" y="3247"/>
                    <a:pt x="752" y="3387"/>
                    <a:pt x="752" y="3493"/>
                  </a:cubicBezTo>
                  <a:cubicBezTo>
                    <a:pt x="719" y="3606"/>
                    <a:pt x="639" y="3720"/>
                    <a:pt x="552" y="3799"/>
                  </a:cubicBezTo>
                  <a:cubicBezTo>
                    <a:pt x="446" y="3912"/>
                    <a:pt x="333" y="4052"/>
                    <a:pt x="386" y="4219"/>
                  </a:cubicBezTo>
                  <a:lnTo>
                    <a:pt x="472" y="4185"/>
                  </a:lnTo>
                  <a:cubicBezTo>
                    <a:pt x="419" y="4079"/>
                    <a:pt x="526" y="3966"/>
                    <a:pt x="612" y="3853"/>
                  </a:cubicBezTo>
                  <a:cubicBezTo>
                    <a:pt x="719" y="3746"/>
                    <a:pt x="805" y="3633"/>
                    <a:pt x="832" y="3520"/>
                  </a:cubicBezTo>
                  <a:cubicBezTo>
                    <a:pt x="832" y="3387"/>
                    <a:pt x="779" y="3247"/>
                    <a:pt x="612" y="3134"/>
                  </a:cubicBezTo>
                  <a:cubicBezTo>
                    <a:pt x="586" y="3107"/>
                    <a:pt x="552" y="3081"/>
                    <a:pt x="526" y="3054"/>
                  </a:cubicBezTo>
                  <a:cubicBezTo>
                    <a:pt x="446" y="2994"/>
                    <a:pt x="386" y="2941"/>
                    <a:pt x="333" y="2888"/>
                  </a:cubicBezTo>
                  <a:cubicBezTo>
                    <a:pt x="113" y="2582"/>
                    <a:pt x="359" y="2163"/>
                    <a:pt x="472" y="1996"/>
                  </a:cubicBezTo>
                  <a:lnTo>
                    <a:pt x="526" y="1943"/>
                  </a:lnTo>
                  <a:cubicBezTo>
                    <a:pt x="692" y="1663"/>
                    <a:pt x="885" y="1391"/>
                    <a:pt x="832" y="1058"/>
                  </a:cubicBezTo>
                  <a:cubicBezTo>
                    <a:pt x="805" y="805"/>
                    <a:pt x="612" y="639"/>
                    <a:pt x="446" y="472"/>
                  </a:cubicBezTo>
                  <a:cubicBezTo>
                    <a:pt x="280" y="333"/>
                    <a:pt x="140" y="193"/>
                    <a:pt x="53" y="0"/>
                  </a:cubicBezTo>
                  <a:close/>
                </a:path>
              </a:pathLst>
            </a:custGeom>
            <a:solidFill>
              <a:schemeClr val="dk2"/>
            </a:solidFill>
            <a:ln>
              <a:noFill/>
            </a:ln>
            <a:effectLst>
              <a:outerShdw blurRad="571500" dist="19050" dir="5400000" algn="bl" rotWithShape="0">
                <a:schemeClr val="lt2">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809;p45">
              <a:extLst>
                <a:ext uri="{FF2B5EF4-FFF2-40B4-BE49-F238E27FC236}">
                  <a16:creationId xmlns:a16="http://schemas.microsoft.com/office/drawing/2014/main" id="{9A608B02-2A7C-CE6F-B480-D78120B09956}"/>
                </a:ext>
              </a:extLst>
            </p:cNvPr>
            <p:cNvSpPr/>
            <p:nvPr/>
          </p:nvSpPr>
          <p:spPr>
            <a:xfrm>
              <a:off x="2747022" y="1678412"/>
              <a:ext cx="224282" cy="74044"/>
            </a:xfrm>
            <a:custGeom>
              <a:avLst/>
              <a:gdLst/>
              <a:ahLst/>
              <a:cxnLst/>
              <a:rect l="l" t="t" r="r" b="b"/>
              <a:pathLst>
                <a:path w="6049" h="1997" extrusionOk="0">
                  <a:moveTo>
                    <a:pt x="5962" y="1"/>
                  </a:moveTo>
                  <a:cubicBezTo>
                    <a:pt x="5882" y="333"/>
                    <a:pt x="5769" y="693"/>
                    <a:pt x="5523" y="746"/>
                  </a:cubicBezTo>
                  <a:cubicBezTo>
                    <a:pt x="5499" y="750"/>
                    <a:pt x="5476" y="752"/>
                    <a:pt x="5453" y="752"/>
                  </a:cubicBezTo>
                  <a:cubicBezTo>
                    <a:pt x="5283" y="752"/>
                    <a:pt x="5134" y="649"/>
                    <a:pt x="4964" y="526"/>
                  </a:cubicBezTo>
                  <a:cubicBezTo>
                    <a:pt x="4911" y="500"/>
                    <a:pt x="4858" y="446"/>
                    <a:pt x="4798" y="413"/>
                  </a:cubicBezTo>
                  <a:cubicBezTo>
                    <a:pt x="4597" y="289"/>
                    <a:pt x="4374" y="235"/>
                    <a:pt x="4150" y="235"/>
                  </a:cubicBezTo>
                  <a:cubicBezTo>
                    <a:pt x="3628" y="235"/>
                    <a:pt x="3095" y="526"/>
                    <a:pt x="2802" y="912"/>
                  </a:cubicBezTo>
                  <a:cubicBezTo>
                    <a:pt x="2722" y="1025"/>
                    <a:pt x="2662" y="1138"/>
                    <a:pt x="2609" y="1218"/>
                  </a:cubicBezTo>
                  <a:cubicBezTo>
                    <a:pt x="2529" y="1358"/>
                    <a:pt x="2442" y="1471"/>
                    <a:pt x="2362" y="1578"/>
                  </a:cubicBezTo>
                  <a:cubicBezTo>
                    <a:pt x="2186" y="1802"/>
                    <a:pt x="1972" y="1916"/>
                    <a:pt x="1792" y="1916"/>
                  </a:cubicBezTo>
                  <a:cubicBezTo>
                    <a:pt x="1768" y="1916"/>
                    <a:pt x="1746" y="1914"/>
                    <a:pt x="1724" y="1910"/>
                  </a:cubicBezTo>
                  <a:cubicBezTo>
                    <a:pt x="1531" y="1884"/>
                    <a:pt x="1391" y="1804"/>
                    <a:pt x="1225" y="1691"/>
                  </a:cubicBezTo>
                  <a:cubicBezTo>
                    <a:pt x="1112" y="1578"/>
                    <a:pt x="945" y="1471"/>
                    <a:pt x="779" y="1445"/>
                  </a:cubicBezTo>
                  <a:cubicBezTo>
                    <a:pt x="729" y="1430"/>
                    <a:pt x="678" y="1424"/>
                    <a:pt x="627" y="1424"/>
                  </a:cubicBezTo>
                  <a:cubicBezTo>
                    <a:pt x="362" y="1424"/>
                    <a:pt x="95" y="1601"/>
                    <a:pt x="0" y="1857"/>
                  </a:cubicBezTo>
                  <a:lnTo>
                    <a:pt x="87" y="1884"/>
                  </a:lnTo>
                  <a:cubicBezTo>
                    <a:pt x="154" y="1676"/>
                    <a:pt x="402" y="1506"/>
                    <a:pt x="645" y="1506"/>
                  </a:cubicBezTo>
                  <a:cubicBezTo>
                    <a:pt x="690" y="1506"/>
                    <a:pt x="735" y="1512"/>
                    <a:pt x="779" y="1524"/>
                  </a:cubicBezTo>
                  <a:cubicBezTo>
                    <a:pt x="919" y="1551"/>
                    <a:pt x="1058" y="1664"/>
                    <a:pt x="1198" y="1744"/>
                  </a:cubicBezTo>
                  <a:cubicBezTo>
                    <a:pt x="1331" y="1857"/>
                    <a:pt x="1497" y="1970"/>
                    <a:pt x="1697" y="1997"/>
                  </a:cubicBezTo>
                  <a:lnTo>
                    <a:pt x="1777" y="1997"/>
                  </a:lnTo>
                  <a:cubicBezTo>
                    <a:pt x="1996" y="1997"/>
                    <a:pt x="2223" y="1857"/>
                    <a:pt x="2416" y="1637"/>
                  </a:cubicBezTo>
                  <a:cubicBezTo>
                    <a:pt x="2529" y="1524"/>
                    <a:pt x="2609" y="1385"/>
                    <a:pt x="2662" y="1278"/>
                  </a:cubicBezTo>
                  <a:cubicBezTo>
                    <a:pt x="2748" y="1165"/>
                    <a:pt x="2802" y="1079"/>
                    <a:pt x="2861" y="972"/>
                  </a:cubicBezTo>
                  <a:cubicBezTo>
                    <a:pt x="3150" y="605"/>
                    <a:pt x="3655" y="332"/>
                    <a:pt x="4151" y="332"/>
                  </a:cubicBezTo>
                  <a:cubicBezTo>
                    <a:pt x="4366" y="332"/>
                    <a:pt x="4578" y="383"/>
                    <a:pt x="4771" y="500"/>
                  </a:cubicBezTo>
                  <a:cubicBezTo>
                    <a:pt x="4824" y="526"/>
                    <a:pt x="4884" y="553"/>
                    <a:pt x="4938" y="613"/>
                  </a:cubicBezTo>
                  <a:cubicBezTo>
                    <a:pt x="5090" y="710"/>
                    <a:pt x="5264" y="836"/>
                    <a:pt x="5467" y="836"/>
                  </a:cubicBezTo>
                  <a:cubicBezTo>
                    <a:pt x="5485" y="836"/>
                    <a:pt x="5504" y="835"/>
                    <a:pt x="5523" y="832"/>
                  </a:cubicBezTo>
                  <a:cubicBezTo>
                    <a:pt x="5882" y="779"/>
                    <a:pt x="5989" y="247"/>
                    <a:pt x="6049" y="27"/>
                  </a:cubicBezTo>
                  <a:lnTo>
                    <a:pt x="5962" y="1"/>
                  </a:lnTo>
                  <a:close/>
                </a:path>
              </a:pathLst>
            </a:custGeom>
            <a:solidFill>
              <a:schemeClr val="dk2"/>
            </a:solidFill>
            <a:ln>
              <a:noFill/>
            </a:ln>
            <a:effectLst>
              <a:outerShdw blurRad="571500" dist="19050" dir="5400000" algn="bl" rotWithShape="0">
                <a:schemeClr val="lt2">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810;p45">
              <a:extLst>
                <a:ext uri="{FF2B5EF4-FFF2-40B4-BE49-F238E27FC236}">
                  <a16:creationId xmlns:a16="http://schemas.microsoft.com/office/drawing/2014/main" id="{FDE5C99F-478D-CBAE-9FB2-6F337724C345}"/>
                </a:ext>
              </a:extLst>
            </p:cNvPr>
            <p:cNvSpPr/>
            <p:nvPr/>
          </p:nvSpPr>
          <p:spPr>
            <a:xfrm>
              <a:off x="2751212" y="1752233"/>
              <a:ext cx="217867" cy="157394"/>
            </a:xfrm>
            <a:custGeom>
              <a:avLst/>
              <a:gdLst/>
              <a:ahLst/>
              <a:cxnLst/>
              <a:rect l="l" t="t" r="r" b="b"/>
              <a:pathLst>
                <a:path w="5876" h="4245" extrusionOk="0">
                  <a:moveTo>
                    <a:pt x="340" y="0"/>
                  </a:moveTo>
                  <a:cubicBezTo>
                    <a:pt x="225" y="0"/>
                    <a:pt x="109" y="20"/>
                    <a:pt x="0" y="59"/>
                  </a:cubicBezTo>
                  <a:lnTo>
                    <a:pt x="54" y="146"/>
                  </a:lnTo>
                  <a:cubicBezTo>
                    <a:pt x="149" y="105"/>
                    <a:pt x="252" y="86"/>
                    <a:pt x="355" y="86"/>
                  </a:cubicBezTo>
                  <a:cubicBezTo>
                    <a:pt x="611" y="86"/>
                    <a:pt x="869" y="205"/>
                    <a:pt x="1025" y="418"/>
                  </a:cubicBezTo>
                  <a:cubicBezTo>
                    <a:pt x="1112" y="531"/>
                    <a:pt x="1165" y="645"/>
                    <a:pt x="1218" y="751"/>
                  </a:cubicBezTo>
                  <a:cubicBezTo>
                    <a:pt x="1251" y="864"/>
                    <a:pt x="1278" y="951"/>
                    <a:pt x="1331" y="1030"/>
                  </a:cubicBezTo>
                  <a:cubicBezTo>
                    <a:pt x="1555" y="1424"/>
                    <a:pt x="2012" y="1683"/>
                    <a:pt x="2477" y="1683"/>
                  </a:cubicBezTo>
                  <a:cubicBezTo>
                    <a:pt x="2539" y="1683"/>
                    <a:pt x="2601" y="1679"/>
                    <a:pt x="2662" y="1669"/>
                  </a:cubicBezTo>
                  <a:cubicBezTo>
                    <a:pt x="2855" y="1616"/>
                    <a:pt x="3021" y="1556"/>
                    <a:pt x="3188" y="1476"/>
                  </a:cubicBezTo>
                  <a:cubicBezTo>
                    <a:pt x="3327" y="1416"/>
                    <a:pt x="3467" y="1363"/>
                    <a:pt x="3607" y="1337"/>
                  </a:cubicBezTo>
                  <a:cubicBezTo>
                    <a:pt x="3690" y="1313"/>
                    <a:pt x="3778" y="1300"/>
                    <a:pt x="3866" y="1300"/>
                  </a:cubicBezTo>
                  <a:cubicBezTo>
                    <a:pt x="4104" y="1300"/>
                    <a:pt x="4337" y="1393"/>
                    <a:pt x="4439" y="1616"/>
                  </a:cubicBezTo>
                  <a:cubicBezTo>
                    <a:pt x="4518" y="1782"/>
                    <a:pt x="4465" y="1975"/>
                    <a:pt x="4412" y="2195"/>
                  </a:cubicBezTo>
                  <a:cubicBezTo>
                    <a:pt x="4352" y="2361"/>
                    <a:pt x="4299" y="2528"/>
                    <a:pt x="4325" y="2694"/>
                  </a:cubicBezTo>
                  <a:cubicBezTo>
                    <a:pt x="4379" y="3000"/>
                    <a:pt x="4632" y="3246"/>
                    <a:pt x="4938" y="3279"/>
                  </a:cubicBezTo>
                  <a:lnTo>
                    <a:pt x="5157" y="3279"/>
                  </a:lnTo>
                  <a:cubicBezTo>
                    <a:pt x="5219" y="3279"/>
                    <a:pt x="5279" y="3276"/>
                    <a:pt x="5334" y="3276"/>
                  </a:cubicBezTo>
                  <a:cubicBezTo>
                    <a:pt x="5449" y="3276"/>
                    <a:pt x="5544" y="3291"/>
                    <a:pt x="5603" y="3386"/>
                  </a:cubicBezTo>
                  <a:cubicBezTo>
                    <a:pt x="5683" y="3472"/>
                    <a:pt x="5656" y="3612"/>
                    <a:pt x="5656" y="3745"/>
                  </a:cubicBezTo>
                  <a:lnTo>
                    <a:pt x="5656" y="3805"/>
                  </a:lnTo>
                  <a:cubicBezTo>
                    <a:pt x="5630" y="3971"/>
                    <a:pt x="5683" y="4191"/>
                    <a:pt x="5849" y="4244"/>
                  </a:cubicBezTo>
                  <a:lnTo>
                    <a:pt x="5876" y="4164"/>
                  </a:lnTo>
                  <a:cubicBezTo>
                    <a:pt x="5743" y="4111"/>
                    <a:pt x="5709" y="3945"/>
                    <a:pt x="5743" y="3805"/>
                  </a:cubicBezTo>
                  <a:lnTo>
                    <a:pt x="5743" y="3745"/>
                  </a:lnTo>
                  <a:cubicBezTo>
                    <a:pt x="5743" y="3612"/>
                    <a:pt x="5769" y="3446"/>
                    <a:pt x="5683" y="3333"/>
                  </a:cubicBezTo>
                  <a:cubicBezTo>
                    <a:pt x="5577" y="3207"/>
                    <a:pt x="5441" y="3191"/>
                    <a:pt x="5297" y="3191"/>
                  </a:cubicBezTo>
                  <a:cubicBezTo>
                    <a:pt x="5251" y="3191"/>
                    <a:pt x="5204" y="3193"/>
                    <a:pt x="5157" y="3193"/>
                  </a:cubicBezTo>
                  <a:lnTo>
                    <a:pt x="4938" y="3193"/>
                  </a:lnTo>
                  <a:cubicBezTo>
                    <a:pt x="4685" y="3166"/>
                    <a:pt x="4465" y="2947"/>
                    <a:pt x="4412" y="2694"/>
                  </a:cubicBezTo>
                  <a:cubicBezTo>
                    <a:pt x="4412" y="2528"/>
                    <a:pt x="4439" y="2361"/>
                    <a:pt x="4492" y="2222"/>
                  </a:cubicBezTo>
                  <a:cubicBezTo>
                    <a:pt x="4545" y="2002"/>
                    <a:pt x="4605" y="1782"/>
                    <a:pt x="4492" y="1556"/>
                  </a:cubicBezTo>
                  <a:cubicBezTo>
                    <a:pt x="4385" y="1323"/>
                    <a:pt x="4121" y="1221"/>
                    <a:pt x="3842" y="1221"/>
                  </a:cubicBezTo>
                  <a:cubicBezTo>
                    <a:pt x="3754" y="1221"/>
                    <a:pt x="3666" y="1231"/>
                    <a:pt x="3580" y="1250"/>
                  </a:cubicBezTo>
                  <a:cubicBezTo>
                    <a:pt x="3440" y="1283"/>
                    <a:pt x="3301" y="1337"/>
                    <a:pt x="3161" y="1390"/>
                  </a:cubicBezTo>
                  <a:cubicBezTo>
                    <a:pt x="2995" y="1476"/>
                    <a:pt x="2828" y="1556"/>
                    <a:pt x="2635" y="1583"/>
                  </a:cubicBezTo>
                  <a:cubicBezTo>
                    <a:pt x="2573" y="1594"/>
                    <a:pt x="2510" y="1600"/>
                    <a:pt x="2447" y="1600"/>
                  </a:cubicBezTo>
                  <a:cubicBezTo>
                    <a:pt x="2030" y="1600"/>
                    <a:pt x="1608" y="1359"/>
                    <a:pt x="1418" y="977"/>
                  </a:cubicBezTo>
                  <a:cubicBezTo>
                    <a:pt x="1358" y="891"/>
                    <a:pt x="1331" y="811"/>
                    <a:pt x="1278" y="724"/>
                  </a:cubicBezTo>
                  <a:cubicBezTo>
                    <a:pt x="1251" y="618"/>
                    <a:pt x="1191" y="478"/>
                    <a:pt x="1112" y="365"/>
                  </a:cubicBezTo>
                  <a:cubicBezTo>
                    <a:pt x="930" y="126"/>
                    <a:pt x="635" y="0"/>
                    <a:pt x="340" y="0"/>
                  </a:cubicBezTo>
                  <a:close/>
                </a:path>
              </a:pathLst>
            </a:custGeom>
            <a:solidFill>
              <a:schemeClr val="dk2"/>
            </a:solidFill>
            <a:ln>
              <a:noFill/>
            </a:ln>
            <a:effectLst>
              <a:outerShdw blurRad="571500" dist="19050" dir="5400000" algn="bl" rotWithShape="0">
                <a:schemeClr val="lt2">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811;p45">
              <a:extLst>
                <a:ext uri="{FF2B5EF4-FFF2-40B4-BE49-F238E27FC236}">
                  <a16:creationId xmlns:a16="http://schemas.microsoft.com/office/drawing/2014/main" id="{79401392-5C1F-4842-3BFF-0495ECDD3C0C}"/>
                </a:ext>
              </a:extLst>
            </p:cNvPr>
            <p:cNvSpPr/>
            <p:nvPr/>
          </p:nvSpPr>
          <p:spPr>
            <a:xfrm>
              <a:off x="2645356" y="1746857"/>
              <a:ext cx="100702" cy="189651"/>
            </a:xfrm>
            <a:custGeom>
              <a:avLst/>
              <a:gdLst/>
              <a:ahLst/>
              <a:cxnLst/>
              <a:rect l="l" t="t" r="r" b="b"/>
              <a:pathLst>
                <a:path w="2716" h="5115" extrusionOk="0">
                  <a:moveTo>
                    <a:pt x="2504" y="1"/>
                  </a:moveTo>
                  <a:cubicBezTo>
                    <a:pt x="2179" y="1"/>
                    <a:pt x="1854" y="242"/>
                    <a:pt x="1718" y="537"/>
                  </a:cubicBezTo>
                  <a:cubicBezTo>
                    <a:pt x="1551" y="929"/>
                    <a:pt x="1638" y="1368"/>
                    <a:pt x="1718" y="1675"/>
                  </a:cubicBezTo>
                  <a:lnTo>
                    <a:pt x="1744" y="1761"/>
                  </a:lnTo>
                  <a:cubicBezTo>
                    <a:pt x="1778" y="1954"/>
                    <a:pt x="1831" y="2174"/>
                    <a:pt x="1804" y="2367"/>
                  </a:cubicBezTo>
                  <a:cubicBezTo>
                    <a:pt x="1744" y="2559"/>
                    <a:pt x="1578" y="2759"/>
                    <a:pt x="1385" y="2839"/>
                  </a:cubicBezTo>
                  <a:cubicBezTo>
                    <a:pt x="1305" y="2866"/>
                    <a:pt x="1219" y="2866"/>
                    <a:pt x="1165" y="2892"/>
                  </a:cubicBezTo>
                  <a:cubicBezTo>
                    <a:pt x="1079" y="2892"/>
                    <a:pt x="1026" y="2892"/>
                    <a:pt x="946" y="2925"/>
                  </a:cubicBezTo>
                  <a:cubicBezTo>
                    <a:pt x="527" y="3032"/>
                    <a:pt x="247" y="3504"/>
                    <a:pt x="334" y="3923"/>
                  </a:cubicBezTo>
                  <a:cubicBezTo>
                    <a:pt x="360" y="4030"/>
                    <a:pt x="387" y="4143"/>
                    <a:pt x="413" y="4223"/>
                  </a:cubicBezTo>
                  <a:cubicBezTo>
                    <a:pt x="500" y="4389"/>
                    <a:pt x="553" y="4529"/>
                    <a:pt x="527" y="4695"/>
                  </a:cubicBezTo>
                  <a:cubicBezTo>
                    <a:pt x="500" y="4888"/>
                    <a:pt x="194" y="5028"/>
                    <a:pt x="1" y="5028"/>
                  </a:cubicBezTo>
                  <a:lnTo>
                    <a:pt x="1" y="5115"/>
                  </a:lnTo>
                  <a:cubicBezTo>
                    <a:pt x="221" y="5115"/>
                    <a:pt x="580" y="4948"/>
                    <a:pt x="613" y="4695"/>
                  </a:cubicBezTo>
                  <a:cubicBezTo>
                    <a:pt x="640" y="4529"/>
                    <a:pt x="553" y="4363"/>
                    <a:pt x="500" y="4196"/>
                  </a:cubicBezTo>
                  <a:cubicBezTo>
                    <a:pt x="473" y="4116"/>
                    <a:pt x="413" y="4003"/>
                    <a:pt x="413" y="3923"/>
                  </a:cubicBezTo>
                  <a:cubicBezTo>
                    <a:pt x="334" y="3531"/>
                    <a:pt x="613" y="3092"/>
                    <a:pt x="972" y="3005"/>
                  </a:cubicBezTo>
                  <a:cubicBezTo>
                    <a:pt x="1026" y="2979"/>
                    <a:pt x="1112" y="2979"/>
                    <a:pt x="1165" y="2979"/>
                  </a:cubicBezTo>
                  <a:cubicBezTo>
                    <a:pt x="1245" y="2952"/>
                    <a:pt x="1332" y="2952"/>
                    <a:pt x="1412" y="2925"/>
                  </a:cubicBezTo>
                  <a:cubicBezTo>
                    <a:pt x="1638" y="2839"/>
                    <a:pt x="1831" y="2619"/>
                    <a:pt x="1884" y="2367"/>
                  </a:cubicBezTo>
                  <a:cubicBezTo>
                    <a:pt x="1944" y="2147"/>
                    <a:pt x="1857" y="1954"/>
                    <a:pt x="1831" y="1728"/>
                  </a:cubicBezTo>
                  <a:lnTo>
                    <a:pt x="1804" y="1675"/>
                  </a:lnTo>
                  <a:cubicBezTo>
                    <a:pt x="1691" y="1202"/>
                    <a:pt x="1691" y="843"/>
                    <a:pt x="1804" y="563"/>
                  </a:cubicBezTo>
                  <a:cubicBezTo>
                    <a:pt x="1918" y="319"/>
                    <a:pt x="2197" y="87"/>
                    <a:pt x="2491" y="87"/>
                  </a:cubicBezTo>
                  <a:cubicBezTo>
                    <a:pt x="2557" y="87"/>
                    <a:pt x="2624" y="99"/>
                    <a:pt x="2689" y="124"/>
                  </a:cubicBezTo>
                  <a:lnTo>
                    <a:pt x="2716" y="38"/>
                  </a:lnTo>
                  <a:cubicBezTo>
                    <a:pt x="2646" y="13"/>
                    <a:pt x="2575" y="1"/>
                    <a:pt x="2504" y="1"/>
                  </a:cubicBezTo>
                  <a:close/>
                </a:path>
              </a:pathLst>
            </a:custGeom>
            <a:solidFill>
              <a:schemeClr val="dk2"/>
            </a:solidFill>
            <a:ln>
              <a:noFill/>
            </a:ln>
            <a:effectLst>
              <a:outerShdw blurRad="571500" dist="19050" dir="5400000" algn="bl" rotWithShape="0">
                <a:schemeClr val="lt2">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812;p45">
              <a:extLst>
                <a:ext uri="{FF2B5EF4-FFF2-40B4-BE49-F238E27FC236}">
                  <a16:creationId xmlns:a16="http://schemas.microsoft.com/office/drawing/2014/main" id="{855547BE-252B-7D86-FBCD-2D7F502C60A5}"/>
                </a:ext>
              </a:extLst>
            </p:cNvPr>
            <p:cNvSpPr/>
            <p:nvPr/>
          </p:nvSpPr>
          <p:spPr>
            <a:xfrm>
              <a:off x="2435683" y="1745448"/>
              <a:ext cx="305185" cy="120984"/>
            </a:xfrm>
            <a:custGeom>
              <a:avLst/>
              <a:gdLst/>
              <a:ahLst/>
              <a:cxnLst/>
              <a:rect l="l" t="t" r="r" b="b"/>
              <a:pathLst>
                <a:path w="8231" h="3263" extrusionOk="0">
                  <a:moveTo>
                    <a:pt x="7834" y="1"/>
                  </a:moveTo>
                  <a:cubicBezTo>
                    <a:pt x="7381" y="1"/>
                    <a:pt x="6898" y="178"/>
                    <a:pt x="6514" y="521"/>
                  </a:cubicBezTo>
                  <a:cubicBezTo>
                    <a:pt x="6102" y="854"/>
                    <a:pt x="5796" y="1353"/>
                    <a:pt x="5516" y="2045"/>
                  </a:cubicBezTo>
                  <a:lnTo>
                    <a:pt x="5516" y="2072"/>
                  </a:lnTo>
                  <a:cubicBezTo>
                    <a:pt x="5436" y="2265"/>
                    <a:pt x="5376" y="2464"/>
                    <a:pt x="5210" y="2571"/>
                  </a:cubicBezTo>
                  <a:cubicBezTo>
                    <a:pt x="5124" y="2631"/>
                    <a:pt x="5029" y="2657"/>
                    <a:pt x="4928" y="2657"/>
                  </a:cubicBezTo>
                  <a:cubicBezTo>
                    <a:pt x="4708" y="2657"/>
                    <a:pt x="4458" y="2537"/>
                    <a:pt x="4212" y="2405"/>
                  </a:cubicBezTo>
                  <a:cubicBezTo>
                    <a:pt x="3800" y="2185"/>
                    <a:pt x="3354" y="1965"/>
                    <a:pt x="2881" y="1932"/>
                  </a:cubicBezTo>
                  <a:cubicBezTo>
                    <a:pt x="2829" y="1927"/>
                    <a:pt x="2777" y="1924"/>
                    <a:pt x="2725" y="1924"/>
                  </a:cubicBezTo>
                  <a:cubicBezTo>
                    <a:pt x="2259" y="1924"/>
                    <a:pt x="1835" y="2135"/>
                    <a:pt x="1637" y="2464"/>
                  </a:cubicBezTo>
                  <a:cubicBezTo>
                    <a:pt x="1577" y="2518"/>
                    <a:pt x="1524" y="2597"/>
                    <a:pt x="1497" y="2684"/>
                  </a:cubicBezTo>
                  <a:cubicBezTo>
                    <a:pt x="1411" y="2824"/>
                    <a:pt x="1358" y="2963"/>
                    <a:pt x="1218" y="3070"/>
                  </a:cubicBezTo>
                  <a:cubicBezTo>
                    <a:pt x="1124" y="3146"/>
                    <a:pt x="1006" y="3183"/>
                    <a:pt x="881" y="3183"/>
                  </a:cubicBezTo>
                  <a:cubicBezTo>
                    <a:pt x="819" y="3183"/>
                    <a:pt x="756" y="3174"/>
                    <a:pt x="692" y="3156"/>
                  </a:cubicBezTo>
                  <a:cubicBezTo>
                    <a:pt x="639" y="3130"/>
                    <a:pt x="579" y="3097"/>
                    <a:pt x="526" y="3070"/>
                  </a:cubicBezTo>
                  <a:cubicBezTo>
                    <a:pt x="410" y="3014"/>
                    <a:pt x="281" y="2942"/>
                    <a:pt x="157" y="2942"/>
                  </a:cubicBezTo>
                  <a:cubicBezTo>
                    <a:pt x="103" y="2942"/>
                    <a:pt x="50" y="2956"/>
                    <a:pt x="0" y="2990"/>
                  </a:cubicBezTo>
                  <a:lnTo>
                    <a:pt x="53" y="3070"/>
                  </a:lnTo>
                  <a:cubicBezTo>
                    <a:pt x="86" y="3047"/>
                    <a:pt x="124" y="3037"/>
                    <a:pt x="163" y="3037"/>
                  </a:cubicBezTo>
                  <a:cubicBezTo>
                    <a:pt x="261" y="3037"/>
                    <a:pt x="373" y="3095"/>
                    <a:pt x="473" y="3156"/>
                  </a:cubicBezTo>
                  <a:cubicBezTo>
                    <a:pt x="552" y="3183"/>
                    <a:pt x="612" y="3210"/>
                    <a:pt x="666" y="3236"/>
                  </a:cubicBezTo>
                  <a:cubicBezTo>
                    <a:pt x="745" y="3263"/>
                    <a:pt x="805" y="3263"/>
                    <a:pt x="885" y="3263"/>
                  </a:cubicBezTo>
                  <a:cubicBezTo>
                    <a:pt x="1025" y="3263"/>
                    <a:pt x="1165" y="3210"/>
                    <a:pt x="1278" y="3130"/>
                  </a:cubicBezTo>
                  <a:cubicBezTo>
                    <a:pt x="1411" y="3017"/>
                    <a:pt x="1497" y="2877"/>
                    <a:pt x="1551" y="2737"/>
                  </a:cubicBezTo>
                  <a:cubicBezTo>
                    <a:pt x="1610" y="2657"/>
                    <a:pt x="1637" y="2571"/>
                    <a:pt x="1690" y="2491"/>
                  </a:cubicBezTo>
                  <a:cubicBezTo>
                    <a:pt x="1886" y="2195"/>
                    <a:pt x="2281" y="2010"/>
                    <a:pt x="2717" y="2010"/>
                  </a:cubicBezTo>
                  <a:cubicBezTo>
                    <a:pt x="2771" y="2010"/>
                    <a:pt x="2826" y="2013"/>
                    <a:pt x="2881" y="2019"/>
                  </a:cubicBezTo>
                  <a:cubicBezTo>
                    <a:pt x="3327" y="2045"/>
                    <a:pt x="3773" y="2265"/>
                    <a:pt x="4159" y="2491"/>
                  </a:cubicBezTo>
                  <a:cubicBezTo>
                    <a:pt x="4414" y="2619"/>
                    <a:pt x="4673" y="2735"/>
                    <a:pt x="4915" y="2735"/>
                  </a:cubicBezTo>
                  <a:cubicBezTo>
                    <a:pt x="5039" y="2735"/>
                    <a:pt x="5158" y="2705"/>
                    <a:pt x="5270" y="2631"/>
                  </a:cubicBezTo>
                  <a:cubicBezTo>
                    <a:pt x="5436" y="2518"/>
                    <a:pt x="5516" y="2298"/>
                    <a:pt x="5603" y="2098"/>
                  </a:cubicBezTo>
                  <a:lnTo>
                    <a:pt x="5603" y="2072"/>
                  </a:lnTo>
                  <a:cubicBezTo>
                    <a:pt x="5849" y="1406"/>
                    <a:pt x="6182" y="907"/>
                    <a:pt x="6568" y="575"/>
                  </a:cubicBezTo>
                  <a:cubicBezTo>
                    <a:pt x="6950" y="259"/>
                    <a:pt x="7399" y="87"/>
                    <a:pt x="7836" y="87"/>
                  </a:cubicBezTo>
                  <a:cubicBezTo>
                    <a:pt x="7970" y="87"/>
                    <a:pt x="8102" y="103"/>
                    <a:pt x="8231" y="136"/>
                  </a:cubicBezTo>
                  <a:lnTo>
                    <a:pt x="8231" y="49"/>
                  </a:lnTo>
                  <a:cubicBezTo>
                    <a:pt x="8104" y="17"/>
                    <a:pt x="7970" y="1"/>
                    <a:pt x="7834" y="1"/>
                  </a:cubicBezTo>
                  <a:close/>
                </a:path>
              </a:pathLst>
            </a:custGeom>
            <a:solidFill>
              <a:schemeClr val="dk2"/>
            </a:solidFill>
            <a:ln>
              <a:noFill/>
            </a:ln>
            <a:effectLst>
              <a:outerShdw blurRad="571500" dist="19050" dir="5400000" algn="bl" rotWithShape="0">
                <a:schemeClr val="lt2">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813;p45">
              <a:extLst>
                <a:ext uri="{FF2B5EF4-FFF2-40B4-BE49-F238E27FC236}">
                  <a16:creationId xmlns:a16="http://schemas.microsoft.com/office/drawing/2014/main" id="{73DDAD66-4C12-57EC-35ED-E70DAC21793D}"/>
                </a:ext>
              </a:extLst>
            </p:cNvPr>
            <p:cNvSpPr/>
            <p:nvPr/>
          </p:nvSpPr>
          <p:spPr>
            <a:xfrm>
              <a:off x="2805085" y="1620312"/>
              <a:ext cx="82831" cy="55245"/>
            </a:xfrm>
            <a:custGeom>
              <a:avLst/>
              <a:gdLst/>
              <a:ahLst/>
              <a:cxnLst/>
              <a:rect l="l" t="t" r="r" b="b"/>
              <a:pathLst>
                <a:path w="2234" h="1490" extrusionOk="0">
                  <a:moveTo>
                    <a:pt x="521" y="1"/>
                  </a:moveTo>
                  <a:cubicBezTo>
                    <a:pt x="204" y="1"/>
                    <a:pt x="0" y="136"/>
                    <a:pt x="211" y="570"/>
                  </a:cubicBezTo>
                  <a:cubicBezTo>
                    <a:pt x="377" y="902"/>
                    <a:pt x="683" y="1122"/>
                    <a:pt x="1043" y="1288"/>
                  </a:cubicBezTo>
                  <a:cubicBezTo>
                    <a:pt x="1236" y="1375"/>
                    <a:pt x="1488" y="1455"/>
                    <a:pt x="1708" y="1481"/>
                  </a:cubicBezTo>
                  <a:cubicBezTo>
                    <a:pt x="1742" y="1487"/>
                    <a:pt x="1776" y="1490"/>
                    <a:pt x="1810" y="1490"/>
                  </a:cubicBezTo>
                  <a:cubicBezTo>
                    <a:pt x="1966" y="1490"/>
                    <a:pt x="2109" y="1425"/>
                    <a:pt x="2180" y="1288"/>
                  </a:cubicBezTo>
                  <a:cubicBezTo>
                    <a:pt x="2207" y="1235"/>
                    <a:pt x="2234" y="1148"/>
                    <a:pt x="2234" y="1095"/>
                  </a:cubicBezTo>
                  <a:cubicBezTo>
                    <a:pt x="2207" y="763"/>
                    <a:pt x="1928" y="483"/>
                    <a:pt x="1655" y="317"/>
                  </a:cubicBezTo>
                  <a:cubicBezTo>
                    <a:pt x="1485" y="210"/>
                    <a:pt x="915" y="1"/>
                    <a:pt x="521" y="1"/>
                  </a:cubicBezTo>
                  <a:close/>
                </a:path>
              </a:pathLst>
            </a:custGeom>
            <a:solidFill>
              <a:schemeClr val="dk1"/>
            </a:solidFill>
            <a:ln>
              <a:noFill/>
            </a:ln>
            <a:effectLst>
              <a:outerShdw blurRad="571500" dist="19050" dir="5400000" algn="bl" rotWithShape="0">
                <a:schemeClr val="lt2">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814;p45">
              <a:extLst>
                <a:ext uri="{FF2B5EF4-FFF2-40B4-BE49-F238E27FC236}">
                  <a16:creationId xmlns:a16="http://schemas.microsoft.com/office/drawing/2014/main" id="{33F1E61B-98DF-D471-2606-ADAEEEB9909B}"/>
                </a:ext>
              </a:extLst>
            </p:cNvPr>
            <p:cNvSpPr/>
            <p:nvPr/>
          </p:nvSpPr>
          <p:spPr>
            <a:xfrm>
              <a:off x="2907382" y="1677448"/>
              <a:ext cx="33073" cy="33815"/>
            </a:xfrm>
            <a:custGeom>
              <a:avLst/>
              <a:gdLst/>
              <a:ahLst/>
              <a:cxnLst/>
              <a:rect l="l" t="t" r="r" b="b"/>
              <a:pathLst>
                <a:path w="892" h="912" extrusionOk="0">
                  <a:moveTo>
                    <a:pt x="446" y="0"/>
                  </a:moveTo>
                  <a:cubicBezTo>
                    <a:pt x="200" y="0"/>
                    <a:pt x="0" y="220"/>
                    <a:pt x="0" y="472"/>
                  </a:cubicBezTo>
                  <a:cubicBezTo>
                    <a:pt x="0" y="692"/>
                    <a:pt x="200" y="912"/>
                    <a:pt x="446" y="912"/>
                  </a:cubicBezTo>
                  <a:cubicBezTo>
                    <a:pt x="699" y="912"/>
                    <a:pt x="892" y="692"/>
                    <a:pt x="892" y="472"/>
                  </a:cubicBezTo>
                  <a:cubicBezTo>
                    <a:pt x="892" y="220"/>
                    <a:pt x="699" y="0"/>
                    <a:pt x="446" y="0"/>
                  </a:cubicBezTo>
                  <a:close/>
                </a:path>
              </a:pathLst>
            </a:custGeom>
            <a:solidFill>
              <a:schemeClr val="dk1"/>
            </a:solidFill>
            <a:ln>
              <a:noFill/>
            </a:ln>
            <a:effectLst>
              <a:outerShdw blurRad="571500" dist="19050" dir="5400000" algn="bl" rotWithShape="0">
                <a:schemeClr val="lt2">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815;p45">
              <a:extLst>
                <a:ext uri="{FF2B5EF4-FFF2-40B4-BE49-F238E27FC236}">
                  <a16:creationId xmlns:a16="http://schemas.microsoft.com/office/drawing/2014/main" id="{BCFB9738-2A1E-480A-7A9B-4259F8D08F85}"/>
                </a:ext>
              </a:extLst>
            </p:cNvPr>
            <p:cNvSpPr/>
            <p:nvPr/>
          </p:nvSpPr>
          <p:spPr>
            <a:xfrm>
              <a:off x="2589851" y="1926127"/>
              <a:ext cx="8194" cy="478151"/>
            </a:xfrm>
            <a:custGeom>
              <a:avLst/>
              <a:gdLst/>
              <a:ahLst/>
              <a:cxnLst/>
              <a:rect l="l" t="t" r="r" b="b"/>
              <a:pathLst>
                <a:path w="221" h="12896" extrusionOk="0">
                  <a:moveTo>
                    <a:pt x="167" y="0"/>
                  </a:moveTo>
                  <a:cubicBezTo>
                    <a:pt x="141" y="0"/>
                    <a:pt x="114" y="27"/>
                    <a:pt x="114" y="27"/>
                  </a:cubicBezTo>
                  <a:cubicBezTo>
                    <a:pt x="114" y="140"/>
                    <a:pt x="141" y="10340"/>
                    <a:pt x="1" y="12835"/>
                  </a:cubicBezTo>
                  <a:cubicBezTo>
                    <a:pt x="1" y="12862"/>
                    <a:pt x="27" y="12895"/>
                    <a:pt x="54" y="12895"/>
                  </a:cubicBezTo>
                  <a:lnTo>
                    <a:pt x="81" y="12862"/>
                  </a:lnTo>
                  <a:cubicBezTo>
                    <a:pt x="220" y="10340"/>
                    <a:pt x="194" y="140"/>
                    <a:pt x="194" y="27"/>
                  </a:cubicBezTo>
                  <a:cubicBezTo>
                    <a:pt x="194" y="27"/>
                    <a:pt x="194" y="0"/>
                    <a:pt x="167" y="0"/>
                  </a:cubicBezTo>
                  <a:close/>
                </a:path>
              </a:pathLst>
            </a:custGeom>
            <a:solidFill>
              <a:schemeClr val="accent3"/>
            </a:solidFill>
            <a:ln>
              <a:noFill/>
            </a:ln>
            <a:effectLst>
              <a:outerShdw blurRad="571500" dist="19050" dir="5400000" algn="bl" rotWithShape="0">
                <a:schemeClr val="lt2">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816;p45">
              <a:extLst>
                <a:ext uri="{FF2B5EF4-FFF2-40B4-BE49-F238E27FC236}">
                  <a16:creationId xmlns:a16="http://schemas.microsoft.com/office/drawing/2014/main" id="{8996061B-02A2-1DC7-BD3F-684573E7DA23}"/>
                </a:ext>
              </a:extLst>
            </p:cNvPr>
            <p:cNvSpPr/>
            <p:nvPr/>
          </p:nvSpPr>
          <p:spPr>
            <a:xfrm>
              <a:off x="2719399" y="2023788"/>
              <a:ext cx="94511" cy="94548"/>
            </a:xfrm>
            <a:custGeom>
              <a:avLst/>
              <a:gdLst/>
              <a:ahLst/>
              <a:cxnLst/>
              <a:rect l="l" t="t" r="r" b="b"/>
              <a:pathLst>
                <a:path w="2549" h="2550" extrusionOk="0">
                  <a:moveTo>
                    <a:pt x="1278" y="1"/>
                  </a:moveTo>
                  <a:cubicBezTo>
                    <a:pt x="552" y="1"/>
                    <a:pt x="0" y="580"/>
                    <a:pt x="0" y="1279"/>
                  </a:cubicBezTo>
                  <a:cubicBezTo>
                    <a:pt x="0" y="1997"/>
                    <a:pt x="552" y="2549"/>
                    <a:pt x="1278" y="2549"/>
                  </a:cubicBezTo>
                  <a:cubicBezTo>
                    <a:pt x="1970" y="2549"/>
                    <a:pt x="2549" y="1997"/>
                    <a:pt x="2549" y="1279"/>
                  </a:cubicBezTo>
                  <a:cubicBezTo>
                    <a:pt x="2549" y="580"/>
                    <a:pt x="1970" y="1"/>
                    <a:pt x="1278" y="1"/>
                  </a:cubicBezTo>
                  <a:close/>
                </a:path>
              </a:pathLst>
            </a:custGeom>
            <a:solidFill>
              <a:schemeClr val="accent2"/>
            </a:solidFill>
            <a:ln>
              <a:noFill/>
            </a:ln>
            <a:effectLst>
              <a:outerShdw blurRad="571500" dist="19050" dir="5400000" algn="bl" rotWithShape="0">
                <a:schemeClr val="lt2">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817;p45">
              <a:extLst>
                <a:ext uri="{FF2B5EF4-FFF2-40B4-BE49-F238E27FC236}">
                  <a16:creationId xmlns:a16="http://schemas.microsoft.com/office/drawing/2014/main" id="{AC8700C7-92DA-AF30-DA0C-53C558A61345}"/>
                </a:ext>
              </a:extLst>
            </p:cNvPr>
            <p:cNvSpPr/>
            <p:nvPr/>
          </p:nvSpPr>
          <p:spPr>
            <a:xfrm>
              <a:off x="2927107" y="2021823"/>
              <a:ext cx="94548" cy="93547"/>
            </a:xfrm>
            <a:custGeom>
              <a:avLst/>
              <a:gdLst/>
              <a:ahLst/>
              <a:cxnLst/>
              <a:rect l="l" t="t" r="r" b="b"/>
              <a:pathLst>
                <a:path w="2550" h="2523" extrusionOk="0">
                  <a:moveTo>
                    <a:pt x="1272" y="1"/>
                  </a:moveTo>
                  <a:cubicBezTo>
                    <a:pt x="553" y="1"/>
                    <a:pt x="1" y="553"/>
                    <a:pt x="1" y="1272"/>
                  </a:cubicBezTo>
                  <a:cubicBezTo>
                    <a:pt x="1" y="1964"/>
                    <a:pt x="553" y="2523"/>
                    <a:pt x="1272" y="2523"/>
                  </a:cubicBezTo>
                  <a:cubicBezTo>
                    <a:pt x="1964" y="2523"/>
                    <a:pt x="2549" y="1964"/>
                    <a:pt x="2549" y="1272"/>
                  </a:cubicBezTo>
                  <a:cubicBezTo>
                    <a:pt x="2549" y="553"/>
                    <a:pt x="1964" y="1"/>
                    <a:pt x="1272" y="1"/>
                  </a:cubicBezTo>
                  <a:close/>
                </a:path>
              </a:pathLst>
            </a:custGeom>
            <a:solidFill>
              <a:schemeClr val="accent2"/>
            </a:solidFill>
            <a:ln>
              <a:noFill/>
            </a:ln>
            <a:effectLst>
              <a:outerShdw blurRad="571500" dist="19050" dir="5400000" algn="bl" rotWithShape="0">
                <a:schemeClr val="lt2">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818;p45">
              <a:extLst>
                <a:ext uri="{FF2B5EF4-FFF2-40B4-BE49-F238E27FC236}">
                  <a16:creationId xmlns:a16="http://schemas.microsoft.com/office/drawing/2014/main" id="{EEB274EB-3AEA-3DD0-3696-7A920D724BBE}"/>
                </a:ext>
              </a:extLst>
            </p:cNvPr>
            <p:cNvSpPr/>
            <p:nvPr/>
          </p:nvSpPr>
          <p:spPr>
            <a:xfrm>
              <a:off x="2805716" y="2135799"/>
              <a:ext cx="141896" cy="38042"/>
            </a:xfrm>
            <a:custGeom>
              <a:avLst/>
              <a:gdLst/>
              <a:ahLst/>
              <a:cxnLst/>
              <a:rect l="l" t="t" r="r" b="b"/>
              <a:pathLst>
                <a:path w="3827" h="1026" extrusionOk="0">
                  <a:moveTo>
                    <a:pt x="1" y="1"/>
                  </a:moveTo>
                  <a:cubicBezTo>
                    <a:pt x="1" y="1"/>
                    <a:pt x="221" y="1025"/>
                    <a:pt x="1804" y="1025"/>
                  </a:cubicBezTo>
                  <a:cubicBezTo>
                    <a:pt x="3740" y="1025"/>
                    <a:pt x="3827" y="1"/>
                    <a:pt x="3827" y="1"/>
                  </a:cubicBezTo>
                  <a:close/>
                </a:path>
              </a:pathLst>
            </a:custGeom>
            <a:solidFill>
              <a:schemeClr val="accent2"/>
            </a:solidFill>
            <a:ln>
              <a:noFill/>
            </a:ln>
            <a:effectLst>
              <a:outerShdw blurRad="571500" dist="19050" dir="5400000" algn="bl" rotWithShape="0">
                <a:schemeClr val="lt2">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819;p45">
              <a:extLst>
                <a:ext uri="{FF2B5EF4-FFF2-40B4-BE49-F238E27FC236}">
                  <a16:creationId xmlns:a16="http://schemas.microsoft.com/office/drawing/2014/main" id="{87C98C00-4C45-C467-869B-9F7D308D3D87}"/>
                </a:ext>
              </a:extLst>
            </p:cNvPr>
            <p:cNvSpPr/>
            <p:nvPr/>
          </p:nvSpPr>
          <p:spPr>
            <a:xfrm>
              <a:off x="2383107" y="1976441"/>
              <a:ext cx="185091" cy="279787"/>
            </a:xfrm>
            <a:custGeom>
              <a:avLst/>
              <a:gdLst/>
              <a:ahLst/>
              <a:cxnLst/>
              <a:rect l="l" t="t" r="r" b="b"/>
              <a:pathLst>
                <a:path w="4992" h="7546" extrusionOk="0">
                  <a:moveTo>
                    <a:pt x="2496" y="0"/>
                  </a:moveTo>
                  <a:cubicBezTo>
                    <a:pt x="1112" y="0"/>
                    <a:pt x="1" y="1691"/>
                    <a:pt x="1" y="3773"/>
                  </a:cubicBezTo>
                  <a:cubicBezTo>
                    <a:pt x="1" y="5849"/>
                    <a:pt x="1112" y="7546"/>
                    <a:pt x="2496" y="7546"/>
                  </a:cubicBezTo>
                  <a:cubicBezTo>
                    <a:pt x="3887" y="7546"/>
                    <a:pt x="4991" y="5849"/>
                    <a:pt x="4991" y="3773"/>
                  </a:cubicBezTo>
                  <a:cubicBezTo>
                    <a:pt x="4991" y="1691"/>
                    <a:pt x="3887" y="0"/>
                    <a:pt x="2496" y="0"/>
                  </a:cubicBezTo>
                  <a:close/>
                </a:path>
              </a:pathLst>
            </a:custGeom>
            <a:solidFill>
              <a:schemeClr val="lt2"/>
            </a:solidFill>
            <a:ln>
              <a:noFill/>
            </a:ln>
            <a:effectLst>
              <a:outerShdw blurRad="571500" dist="19050" dir="5400000" algn="bl" rotWithShape="0">
                <a:schemeClr val="lt2">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820;p45">
              <a:extLst>
                <a:ext uri="{FF2B5EF4-FFF2-40B4-BE49-F238E27FC236}">
                  <a16:creationId xmlns:a16="http://schemas.microsoft.com/office/drawing/2014/main" id="{22EC189A-5C15-7104-E221-29F5C48CFF93}"/>
                </a:ext>
              </a:extLst>
            </p:cNvPr>
            <p:cNvSpPr/>
            <p:nvPr/>
          </p:nvSpPr>
          <p:spPr>
            <a:xfrm>
              <a:off x="2362640" y="1976441"/>
              <a:ext cx="185091" cy="279787"/>
            </a:xfrm>
            <a:custGeom>
              <a:avLst/>
              <a:gdLst/>
              <a:ahLst/>
              <a:cxnLst/>
              <a:rect l="l" t="t" r="r" b="b"/>
              <a:pathLst>
                <a:path w="4992" h="7546" extrusionOk="0">
                  <a:moveTo>
                    <a:pt x="2496" y="0"/>
                  </a:moveTo>
                  <a:cubicBezTo>
                    <a:pt x="1112" y="0"/>
                    <a:pt x="1" y="1691"/>
                    <a:pt x="1" y="3773"/>
                  </a:cubicBezTo>
                  <a:cubicBezTo>
                    <a:pt x="1" y="5849"/>
                    <a:pt x="1112" y="7546"/>
                    <a:pt x="2496" y="7546"/>
                  </a:cubicBezTo>
                  <a:cubicBezTo>
                    <a:pt x="3880" y="7546"/>
                    <a:pt x="4991" y="5849"/>
                    <a:pt x="4991" y="3773"/>
                  </a:cubicBezTo>
                  <a:cubicBezTo>
                    <a:pt x="4991" y="1691"/>
                    <a:pt x="3880" y="0"/>
                    <a:pt x="2496" y="0"/>
                  </a:cubicBezTo>
                  <a:close/>
                </a:path>
              </a:pathLst>
            </a:custGeom>
            <a:solidFill>
              <a:schemeClr val="accent1"/>
            </a:solidFill>
            <a:ln>
              <a:noFill/>
            </a:ln>
            <a:effectLst>
              <a:outerShdw blurRad="571500" dist="19050" dir="5400000" algn="bl" rotWithShape="0">
                <a:schemeClr val="lt2">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821;p45">
              <a:extLst>
                <a:ext uri="{FF2B5EF4-FFF2-40B4-BE49-F238E27FC236}">
                  <a16:creationId xmlns:a16="http://schemas.microsoft.com/office/drawing/2014/main" id="{77ECA00B-0211-A0BB-BF64-4B764B617814}"/>
                </a:ext>
              </a:extLst>
            </p:cNvPr>
            <p:cNvSpPr/>
            <p:nvPr/>
          </p:nvSpPr>
          <p:spPr>
            <a:xfrm>
              <a:off x="2306134" y="2113108"/>
              <a:ext cx="146085" cy="6192"/>
            </a:xfrm>
            <a:custGeom>
              <a:avLst/>
              <a:gdLst/>
              <a:ahLst/>
              <a:cxnLst/>
              <a:rect l="l" t="t" r="r" b="b"/>
              <a:pathLst>
                <a:path w="3940" h="167" extrusionOk="0">
                  <a:moveTo>
                    <a:pt x="81" y="1"/>
                  </a:moveTo>
                  <a:cubicBezTo>
                    <a:pt x="28" y="1"/>
                    <a:pt x="1" y="61"/>
                    <a:pt x="1" y="87"/>
                  </a:cubicBezTo>
                  <a:cubicBezTo>
                    <a:pt x="1" y="140"/>
                    <a:pt x="28" y="167"/>
                    <a:pt x="81" y="167"/>
                  </a:cubicBezTo>
                  <a:lnTo>
                    <a:pt x="3853" y="167"/>
                  </a:lnTo>
                  <a:cubicBezTo>
                    <a:pt x="3907" y="167"/>
                    <a:pt x="3940" y="140"/>
                    <a:pt x="3940" y="87"/>
                  </a:cubicBezTo>
                  <a:cubicBezTo>
                    <a:pt x="3940" y="61"/>
                    <a:pt x="3907" y="1"/>
                    <a:pt x="3853" y="1"/>
                  </a:cubicBezTo>
                  <a:close/>
                </a:path>
              </a:pathLst>
            </a:custGeom>
            <a:solidFill>
              <a:schemeClr val="dk2"/>
            </a:solidFill>
            <a:ln>
              <a:noFill/>
            </a:ln>
            <a:effectLst>
              <a:outerShdw blurRad="571500" dist="19050" dir="5400000" algn="bl" rotWithShape="0">
                <a:schemeClr val="lt2">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822;p45">
              <a:extLst>
                <a:ext uri="{FF2B5EF4-FFF2-40B4-BE49-F238E27FC236}">
                  <a16:creationId xmlns:a16="http://schemas.microsoft.com/office/drawing/2014/main" id="{BF9F5EAC-4392-2497-6DEB-C592CE2459F7}"/>
                </a:ext>
              </a:extLst>
            </p:cNvPr>
            <p:cNvSpPr/>
            <p:nvPr/>
          </p:nvSpPr>
          <p:spPr>
            <a:xfrm>
              <a:off x="2291822" y="2089675"/>
              <a:ext cx="53355" cy="54319"/>
            </a:xfrm>
            <a:custGeom>
              <a:avLst/>
              <a:gdLst/>
              <a:ahLst/>
              <a:cxnLst/>
              <a:rect l="l" t="t" r="r" b="b"/>
              <a:pathLst>
                <a:path w="1439" h="1465" extrusionOk="0">
                  <a:moveTo>
                    <a:pt x="720" y="1"/>
                  </a:moveTo>
                  <a:cubicBezTo>
                    <a:pt x="300" y="1"/>
                    <a:pt x="1" y="333"/>
                    <a:pt x="1" y="719"/>
                  </a:cubicBezTo>
                  <a:cubicBezTo>
                    <a:pt x="1" y="1132"/>
                    <a:pt x="300" y="1464"/>
                    <a:pt x="720" y="1464"/>
                  </a:cubicBezTo>
                  <a:cubicBezTo>
                    <a:pt x="1106" y="1464"/>
                    <a:pt x="1438" y="1132"/>
                    <a:pt x="1438" y="719"/>
                  </a:cubicBezTo>
                  <a:cubicBezTo>
                    <a:pt x="1438" y="333"/>
                    <a:pt x="1106" y="1"/>
                    <a:pt x="720" y="1"/>
                  </a:cubicBezTo>
                  <a:close/>
                </a:path>
              </a:pathLst>
            </a:custGeom>
            <a:solidFill>
              <a:schemeClr val="dk2"/>
            </a:solidFill>
            <a:ln>
              <a:noFill/>
            </a:ln>
            <a:effectLst>
              <a:outerShdw blurRad="571500" dist="19050" dir="5400000" algn="bl" rotWithShape="0">
                <a:schemeClr val="lt2">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823;p45">
              <a:extLst>
                <a:ext uri="{FF2B5EF4-FFF2-40B4-BE49-F238E27FC236}">
                  <a16:creationId xmlns:a16="http://schemas.microsoft.com/office/drawing/2014/main" id="{4ED17212-83A0-D9FA-8FB1-B0B487349514}"/>
                </a:ext>
              </a:extLst>
            </p:cNvPr>
            <p:cNvSpPr/>
            <p:nvPr/>
          </p:nvSpPr>
          <p:spPr>
            <a:xfrm>
              <a:off x="2497342" y="2517215"/>
              <a:ext cx="471737" cy="291911"/>
            </a:xfrm>
            <a:custGeom>
              <a:avLst/>
              <a:gdLst/>
              <a:ahLst/>
              <a:cxnLst/>
              <a:rect l="l" t="t" r="r" b="b"/>
              <a:pathLst>
                <a:path w="12723" h="7873" extrusionOk="0">
                  <a:moveTo>
                    <a:pt x="1" y="1"/>
                  </a:moveTo>
                  <a:lnTo>
                    <a:pt x="1" y="6681"/>
                  </a:lnTo>
                  <a:cubicBezTo>
                    <a:pt x="639" y="6934"/>
                    <a:pt x="1278" y="7127"/>
                    <a:pt x="1944" y="7293"/>
                  </a:cubicBezTo>
                  <a:cubicBezTo>
                    <a:pt x="2303" y="7400"/>
                    <a:pt x="2689" y="7486"/>
                    <a:pt x="3075" y="7566"/>
                  </a:cubicBezTo>
                  <a:lnTo>
                    <a:pt x="3075" y="7792"/>
                  </a:lnTo>
                  <a:lnTo>
                    <a:pt x="4712" y="7792"/>
                  </a:lnTo>
                  <a:cubicBezTo>
                    <a:pt x="5297" y="7845"/>
                    <a:pt x="5903" y="7872"/>
                    <a:pt x="6515" y="7872"/>
                  </a:cubicBezTo>
                  <a:cubicBezTo>
                    <a:pt x="8704" y="7872"/>
                    <a:pt x="10787" y="7513"/>
                    <a:pt x="12723" y="6794"/>
                  </a:cubicBezTo>
                  <a:lnTo>
                    <a:pt x="12723" y="1"/>
                  </a:lnTo>
                  <a:close/>
                </a:path>
              </a:pathLst>
            </a:custGeom>
            <a:solidFill>
              <a:schemeClr val="lt1"/>
            </a:solidFill>
            <a:ln>
              <a:noFill/>
            </a:ln>
            <a:effectLst>
              <a:outerShdw blurRad="571500" dist="19050" dir="5400000" algn="bl" rotWithShape="0">
                <a:schemeClr val="lt2">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824;p45">
              <a:extLst>
                <a:ext uri="{FF2B5EF4-FFF2-40B4-BE49-F238E27FC236}">
                  <a16:creationId xmlns:a16="http://schemas.microsoft.com/office/drawing/2014/main" id="{459C3C04-DE55-60AE-F09C-140CCBC4964C}"/>
                </a:ext>
              </a:extLst>
            </p:cNvPr>
            <p:cNvSpPr/>
            <p:nvPr/>
          </p:nvSpPr>
          <p:spPr>
            <a:xfrm>
              <a:off x="2497342" y="2517215"/>
              <a:ext cx="72079" cy="270443"/>
            </a:xfrm>
            <a:custGeom>
              <a:avLst/>
              <a:gdLst/>
              <a:ahLst/>
              <a:cxnLst/>
              <a:rect l="l" t="t" r="r" b="b"/>
              <a:pathLst>
                <a:path w="1944" h="7294" extrusionOk="0">
                  <a:moveTo>
                    <a:pt x="1" y="1"/>
                  </a:moveTo>
                  <a:lnTo>
                    <a:pt x="1" y="6681"/>
                  </a:lnTo>
                  <a:cubicBezTo>
                    <a:pt x="639" y="6934"/>
                    <a:pt x="1278" y="7127"/>
                    <a:pt x="1944" y="7293"/>
                  </a:cubicBezTo>
                  <a:lnTo>
                    <a:pt x="1944" y="1"/>
                  </a:lnTo>
                  <a:close/>
                </a:path>
              </a:pathLst>
            </a:custGeom>
            <a:solidFill>
              <a:schemeClr val="accent1"/>
            </a:solidFill>
            <a:ln>
              <a:noFill/>
            </a:ln>
            <a:effectLst>
              <a:outerShdw blurRad="571500" dist="19050" dir="5400000" algn="bl" rotWithShape="0">
                <a:schemeClr val="lt2">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825;p45">
              <a:extLst>
                <a:ext uri="{FF2B5EF4-FFF2-40B4-BE49-F238E27FC236}">
                  <a16:creationId xmlns:a16="http://schemas.microsoft.com/office/drawing/2014/main" id="{F8939428-919A-31B3-2A86-8789E5864D57}"/>
                </a:ext>
              </a:extLst>
            </p:cNvPr>
            <p:cNvSpPr/>
            <p:nvPr/>
          </p:nvSpPr>
          <p:spPr>
            <a:xfrm>
              <a:off x="2611319" y="2556183"/>
              <a:ext cx="111047" cy="249977"/>
            </a:xfrm>
            <a:custGeom>
              <a:avLst/>
              <a:gdLst/>
              <a:ahLst/>
              <a:cxnLst/>
              <a:rect l="l" t="t" r="r" b="b"/>
              <a:pathLst>
                <a:path w="2995" h="6742" extrusionOk="0">
                  <a:moveTo>
                    <a:pt x="1" y="1"/>
                  </a:moveTo>
                  <a:lnTo>
                    <a:pt x="1" y="6741"/>
                  </a:lnTo>
                  <a:lnTo>
                    <a:pt x="2995" y="6741"/>
                  </a:lnTo>
                  <a:lnTo>
                    <a:pt x="2995" y="1"/>
                  </a:lnTo>
                  <a:close/>
                </a:path>
              </a:pathLst>
            </a:custGeom>
            <a:solidFill>
              <a:schemeClr val="lt2"/>
            </a:solidFill>
            <a:ln>
              <a:noFill/>
            </a:ln>
            <a:effectLst>
              <a:outerShdw blurRad="571500" dist="19050" dir="5400000" algn="bl" rotWithShape="0">
                <a:schemeClr val="lt2">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826;p45">
              <a:extLst>
                <a:ext uri="{FF2B5EF4-FFF2-40B4-BE49-F238E27FC236}">
                  <a16:creationId xmlns:a16="http://schemas.microsoft.com/office/drawing/2014/main" id="{EF12A47A-24AF-7839-0338-88CD1594834C}"/>
                </a:ext>
              </a:extLst>
            </p:cNvPr>
            <p:cNvSpPr/>
            <p:nvPr/>
          </p:nvSpPr>
          <p:spPr>
            <a:xfrm>
              <a:off x="2806717" y="2637382"/>
              <a:ext cx="112048" cy="53540"/>
            </a:xfrm>
            <a:custGeom>
              <a:avLst/>
              <a:gdLst/>
              <a:ahLst/>
              <a:cxnLst/>
              <a:rect l="l" t="t" r="r" b="b"/>
              <a:pathLst>
                <a:path w="3022" h="1444" extrusionOk="0">
                  <a:moveTo>
                    <a:pt x="1" y="0"/>
                  </a:moveTo>
                  <a:lnTo>
                    <a:pt x="1" y="1444"/>
                  </a:lnTo>
                  <a:lnTo>
                    <a:pt x="3021" y="1444"/>
                  </a:lnTo>
                  <a:lnTo>
                    <a:pt x="3021" y="0"/>
                  </a:lnTo>
                  <a:close/>
                </a:path>
              </a:pathLst>
            </a:custGeom>
            <a:solidFill>
              <a:srgbClr val="FFDFE5"/>
            </a:solidFill>
            <a:ln>
              <a:noFill/>
            </a:ln>
            <a:effectLst>
              <a:outerShdw blurRad="571500" dist="19050" dir="5400000" algn="bl" rotWithShape="0">
                <a:schemeClr val="lt2">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827;p45">
              <a:extLst>
                <a:ext uri="{FF2B5EF4-FFF2-40B4-BE49-F238E27FC236}">
                  <a16:creationId xmlns:a16="http://schemas.microsoft.com/office/drawing/2014/main" id="{2D204B9F-8E97-61BC-14E4-74678DF03D1B}"/>
                </a:ext>
              </a:extLst>
            </p:cNvPr>
            <p:cNvSpPr/>
            <p:nvPr/>
          </p:nvSpPr>
          <p:spPr>
            <a:xfrm>
              <a:off x="2806717" y="2556183"/>
              <a:ext cx="112048" cy="52613"/>
            </a:xfrm>
            <a:custGeom>
              <a:avLst/>
              <a:gdLst/>
              <a:ahLst/>
              <a:cxnLst/>
              <a:rect l="l" t="t" r="r" b="b"/>
              <a:pathLst>
                <a:path w="3022" h="1419" extrusionOk="0">
                  <a:moveTo>
                    <a:pt x="1" y="1"/>
                  </a:moveTo>
                  <a:lnTo>
                    <a:pt x="1" y="1418"/>
                  </a:lnTo>
                  <a:lnTo>
                    <a:pt x="3021" y="1418"/>
                  </a:lnTo>
                  <a:lnTo>
                    <a:pt x="3021" y="1"/>
                  </a:lnTo>
                  <a:close/>
                </a:path>
              </a:pathLst>
            </a:custGeom>
            <a:solidFill>
              <a:schemeClr val="lt2"/>
            </a:solidFill>
            <a:ln>
              <a:noFill/>
            </a:ln>
            <a:effectLst>
              <a:outerShdw blurRad="571500" dist="19050" dir="5400000" algn="bl" rotWithShape="0">
                <a:schemeClr val="lt2">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828;p45">
              <a:extLst>
                <a:ext uri="{FF2B5EF4-FFF2-40B4-BE49-F238E27FC236}">
                  <a16:creationId xmlns:a16="http://schemas.microsoft.com/office/drawing/2014/main" id="{427CB7B7-68AD-5E56-92B4-B1B6875D8520}"/>
                </a:ext>
              </a:extLst>
            </p:cNvPr>
            <p:cNvSpPr/>
            <p:nvPr/>
          </p:nvSpPr>
          <p:spPr>
            <a:xfrm>
              <a:off x="2806717" y="2637382"/>
              <a:ext cx="112048" cy="53540"/>
            </a:xfrm>
            <a:custGeom>
              <a:avLst/>
              <a:gdLst/>
              <a:ahLst/>
              <a:cxnLst/>
              <a:rect l="l" t="t" r="r" b="b"/>
              <a:pathLst>
                <a:path w="3022" h="1444" extrusionOk="0">
                  <a:moveTo>
                    <a:pt x="1" y="0"/>
                  </a:moveTo>
                  <a:lnTo>
                    <a:pt x="1" y="1444"/>
                  </a:lnTo>
                  <a:lnTo>
                    <a:pt x="3021" y="1444"/>
                  </a:lnTo>
                  <a:lnTo>
                    <a:pt x="3021" y="0"/>
                  </a:lnTo>
                  <a:close/>
                </a:path>
              </a:pathLst>
            </a:custGeom>
            <a:solidFill>
              <a:schemeClr val="dk2"/>
            </a:solidFill>
            <a:ln>
              <a:noFill/>
            </a:ln>
            <a:effectLst>
              <a:outerShdw blurRad="571500" dist="19050" dir="5400000" algn="bl" rotWithShape="0">
                <a:schemeClr val="lt2">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829;p45">
              <a:extLst>
                <a:ext uri="{FF2B5EF4-FFF2-40B4-BE49-F238E27FC236}">
                  <a16:creationId xmlns:a16="http://schemas.microsoft.com/office/drawing/2014/main" id="{8DEEAE07-4D8C-1106-84B7-1FA6E6D2F712}"/>
                </a:ext>
              </a:extLst>
            </p:cNvPr>
            <p:cNvSpPr/>
            <p:nvPr/>
          </p:nvSpPr>
          <p:spPr>
            <a:xfrm>
              <a:off x="2806717" y="2719768"/>
              <a:ext cx="112048" cy="52316"/>
            </a:xfrm>
            <a:custGeom>
              <a:avLst/>
              <a:gdLst/>
              <a:ahLst/>
              <a:cxnLst/>
              <a:rect l="l" t="t" r="r" b="b"/>
              <a:pathLst>
                <a:path w="3022" h="1411" extrusionOk="0">
                  <a:moveTo>
                    <a:pt x="1" y="0"/>
                  </a:moveTo>
                  <a:lnTo>
                    <a:pt x="1" y="1411"/>
                  </a:lnTo>
                  <a:lnTo>
                    <a:pt x="3021" y="1411"/>
                  </a:lnTo>
                  <a:lnTo>
                    <a:pt x="3021" y="0"/>
                  </a:lnTo>
                  <a:close/>
                </a:path>
              </a:pathLst>
            </a:custGeom>
            <a:solidFill>
              <a:schemeClr val="lt2"/>
            </a:solidFill>
            <a:ln>
              <a:noFill/>
            </a:ln>
            <a:effectLst>
              <a:outerShdw blurRad="571500" dist="19050" dir="5400000" algn="bl" rotWithShape="0">
                <a:schemeClr val="lt2">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830;p45">
              <a:extLst>
                <a:ext uri="{FF2B5EF4-FFF2-40B4-BE49-F238E27FC236}">
                  <a16:creationId xmlns:a16="http://schemas.microsoft.com/office/drawing/2014/main" id="{B3B38417-BFBB-7231-C47A-565551035419}"/>
                </a:ext>
              </a:extLst>
            </p:cNvPr>
            <p:cNvSpPr/>
            <p:nvPr/>
          </p:nvSpPr>
          <p:spPr>
            <a:xfrm>
              <a:off x="2247440" y="1705034"/>
              <a:ext cx="190245" cy="175970"/>
            </a:xfrm>
            <a:custGeom>
              <a:avLst/>
              <a:gdLst/>
              <a:ahLst/>
              <a:cxnLst/>
              <a:rect l="l" t="t" r="r" b="b"/>
              <a:pathLst>
                <a:path w="5131" h="4746" extrusionOk="0">
                  <a:moveTo>
                    <a:pt x="2579" y="0"/>
                  </a:moveTo>
                  <a:cubicBezTo>
                    <a:pt x="1625" y="0"/>
                    <a:pt x="659" y="658"/>
                    <a:pt x="333" y="1585"/>
                  </a:cubicBezTo>
                  <a:cubicBezTo>
                    <a:pt x="0" y="2496"/>
                    <a:pt x="333" y="3634"/>
                    <a:pt x="1111" y="4246"/>
                  </a:cubicBezTo>
                  <a:cubicBezTo>
                    <a:pt x="1531" y="4579"/>
                    <a:pt x="2056" y="4745"/>
                    <a:pt x="2582" y="4745"/>
                  </a:cubicBezTo>
                  <a:cubicBezTo>
                    <a:pt x="3054" y="4745"/>
                    <a:pt x="3527" y="4606"/>
                    <a:pt x="3913" y="4326"/>
                  </a:cubicBezTo>
                  <a:cubicBezTo>
                    <a:pt x="4744" y="3774"/>
                    <a:pt x="5130" y="2663"/>
                    <a:pt x="4858" y="1725"/>
                  </a:cubicBezTo>
                  <a:cubicBezTo>
                    <a:pt x="4691" y="1166"/>
                    <a:pt x="4359" y="727"/>
                    <a:pt x="3913" y="474"/>
                  </a:cubicBezTo>
                  <a:lnTo>
                    <a:pt x="3633" y="973"/>
                  </a:lnTo>
                  <a:cubicBezTo>
                    <a:pt x="3966" y="1139"/>
                    <a:pt x="4219" y="1472"/>
                    <a:pt x="4325" y="1858"/>
                  </a:cubicBezTo>
                  <a:cubicBezTo>
                    <a:pt x="4525" y="2583"/>
                    <a:pt x="4219" y="3441"/>
                    <a:pt x="3607" y="3887"/>
                  </a:cubicBezTo>
                  <a:cubicBezTo>
                    <a:pt x="3308" y="4080"/>
                    <a:pt x="2949" y="4177"/>
                    <a:pt x="2592" y="4177"/>
                  </a:cubicBezTo>
                  <a:cubicBezTo>
                    <a:pt x="2186" y="4177"/>
                    <a:pt x="1782" y="4052"/>
                    <a:pt x="1471" y="3801"/>
                  </a:cubicBezTo>
                  <a:cubicBezTo>
                    <a:pt x="865" y="3355"/>
                    <a:pt x="612" y="2470"/>
                    <a:pt x="865" y="1751"/>
                  </a:cubicBezTo>
                  <a:cubicBezTo>
                    <a:pt x="1104" y="1080"/>
                    <a:pt x="1819" y="559"/>
                    <a:pt x="2566" y="559"/>
                  </a:cubicBezTo>
                  <a:cubicBezTo>
                    <a:pt x="2589" y="559"/>
                    <a:pt x="2612" y="559"/>
                    <a:pt x="2635" y="560"/>
                  </a:cubicBezTo>
                  <a:lnTo>
                    <a:pt x="2635" y="1"/>
                  </a:lnTo>
                  <a:cubicBezTo>
                    <a:pt x="2616" y="1"/>
                    <a:pt x="2598" y="0"/>
                    <a:pt x="2579" y="0"/>
                  </a:cubicBezTo>
                  <a:close/>
                </a:path>
              </a:pathLst>
            </a:custGeom>
            <a:solidFill>
              <a:schemeClr val="lt2"/>
            </a:solidFill>
            <a:ln>
              <a:noFill/>
            </a:ln>
            <a:effectLst>
              <a:outerShdw blurRad="571500" dist="19050" dir="5400000" algn="bl" rotWithShape="0">
                <a:schemeClr val="lt2">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831;p45">
              <a:extLst>
                <a:ext uri="{FF2B5EF4-FFF2-40B4-BE49-F238E27FC236}">
                  <a16:creationId xmlns:a16="http://schemas.microsoft.com/office/drawing/2014/main" id="{C633C48C-72C4-85C3-7979-525150D77E8E}"/>
                </a:ext>
              </a:extLst>
            </p:cNvPr>
            <p:cNvSpPr/>
            <p:nvPr/>
          </p:nvSpPr>
          <p:spPr>
            <a:xfrm>
              <a:off x="2196125" y="1866395"/>
              <a:ext cx="347379" cy="750523"/>
            </a:xfrm>
            <a:custGeom>
              <a:avLst/>
              <a:gdLst/>
              <a:ahLst/>
              <a:cxnLst/>
              <a:rect l="l" t="t" r="r" b="b"/>
              <a:pathLst>
                <a:path w="9369" h="20242" extrusionOk="0">
                  <a:moveTo>
                    <a:pt x="2329" y="1"/>
                  </a:moveTo>
                  <a:cubicBezTo>
                    <a:pt x="2023" y="393"/>
                    <a:pt x="1750" y="833"/>
                    <a:pt x="1497" y="1278"/>
                  </a:cubicBezTo>
                  <a:cubicBezTo>
                    <a:pt x="832" y="2529"/>
                    <a:pt x="386" y="3940"/>
                    <a:pt x="220" y="5464"/>
                  </a:cubicBezTo>
                  <a:cubicBezTo>
                    <a:pt x="0" y="7267"/>
                    <a:pt x="193" y="9236"/>
                    <a:pt x="752" y="11259"/>
                  </a:cubicBezTo>
                  <a:cubicBezTo>
                    <a:pt x="1418" y="13754"/>
                    <a:pt x="2495" y="15777"/>
                    <a:pt x="3939" y="17334"/>
                  </a:cubicBezTo>
                  <a:cubicBezTo>
                    <a:pt x="4771" y="18219"/>
                    <a:pt x="5709" y="18938"/>
                    <a:pt x="6741" y="19437"/>
                  </a:cubicBezTo>
                  <a:cubicBezTo>
                    <a:pt x="7539" y="19856"/>
                    <a:pt x="8404" y="20102"/>
                    <a:pt x="9262" y="20242"/>
                  </a:cubicBezTo>
                  <a:cubicBezTo>
                    <a:pt x="9316" y="20022"/>
                    <a:pt x="9342" y="19829"/>
                    <a:pt x="9369" y="19603"/>
                  </a:cubicBezTo>
                  <a:cubicBezTo>
                    <a:pt x="8511" y="19463"/>
                    <a:pt x="7679" y="19190"/>
                    <a:pt x="6874" y="18771"/>
                  </a:cubicBezTo>
                  <a:cubicBezTo>
                    <a:pt x="5989" y="18299"/>
                    <a:pt x="5157" y="17667"/>
                    <a:pt x="4412" y="16888"/>
                  </a:cubicBezTo>
                  <a:cubicBezTo>
                    <a:pt x="3048" y="15418"/>
                    <a:pt x="2023" y="13448"/>
                    <a:pt x="1384" y="11093"/>
                  </a:cubicBezTo>
                  <a:cubicBezTo>
                    <a:pt x="859" y="9123"/>
                    <a:pt x="692" y="7267"/>
                    <a:pt x="885" y="5524"/>
                  </a:cubicBezTo>
                  <a:cubicBezTo>
                    <a:pt x="1025" y="4106"/>
                    <a:pt x="1444" y="2775"/>
                    <a:pt x="2083" y="1611"/>
                  </a:cubicBezTo>
                  <a:cubicBezTo>
                    <a:pt x="2303" y="1199"/>
                    <a:pt x="2582" y="779"/>
                    <a:pt x="2855" y="420"/>
                  </a:cubicBezTo>
                  <a:lnTo>
                    <a:pt x="2329" y="1"/>
                  </a:lnTo>
                  <a:close/>
                </a:path>
              </a:pathLst>
            </a:custGeom>
            <a:solidFill>
              <a:schemeClr val="dk1"/>
            </a:solidFill>
            <a:ln>
              <a:noFill/>
            </a:ln>
            <a:effectLst>
              <a:outerShdw blurRad="571500" dist="19050" dir="5400000" algn="bl" rotWithShape="0">
                <a:schemeClr val="lt2">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832;p45">
              <a:extLst>
                <a:ext uri="{FF2B5EF4-FFF2-40B4-BE49-F238E27FC236}">
                  <a16:creationId xmlns:a16="http://schemas.microsoft.com/office/drawing/2014/main" id="{BF2163D6-C846-9209-0254-A3272822C101}"/>
                </a:ext>
              </a:extLst>
            </p:cNvPr>
            <p:cNvSpPr/>
            <p:nvPr/>
          </p:nvSpPr>
          <p:spPr>
            <a:xfrm>
              <a:off x="2446027" y="2562375"/>
              <a:ext cx="97477" cy="54541"/>
            </a:xfrm>
            <a:custGeom>
              <a:avLst/>
              <a:gdLst/>
              <a:ahLst/>
              <a:cxnLst/>
              <a:rect l="l" t="t" r="r" b="b"/>
              <a:pathLst>
                <a:path w="2629" h="1471" extrusionOk="0">
                  <a:moveTo>
                    <a:pt x="134" y="0"/>
                  </a:moveTo>
                  <a:cubicBezTo>
                    <a:pt x="107" y="193"/>
                    <a:pt x="54" y="446"/>
                    <a:pt x="1" y="666"/>
                  </a:cubicBezTo>
                  <a:cubicBezTo>
                    <a:pt x="799" y="1085"/>
                    <a:pt x="1664" y="1331"/>
                    <a:pt x="2522" y="1471"/>
                  </a:cubicBezTo>
                  <a:cubicBezTo>
                    <a:pt x="2576" y="1251"/>
                    <a:pt x="2602" y="1058"/>
                    <a:pt x="2629" y="832"/>
                  </a:cubicBezTo>
                  <a:cubicBezTo>
                    <a:pt x="1771" y="692"/>
                    <a:pt x="939" y="419"/>
                    <a:pt x="134" y="0"/>
                  </a:cubicBezTo>
                  <a:close/>
                </a:path>
              </a:pathLst>
            </a:custGeom>
            <a:solidFill>
              <a:schemeClr val="accent2"/>
            </a:solidFill>
            <a:ln>
              <a:noFill/>
            </a:ln>
            <a:effectLst>
              <a:outerShdw blurRad="571500" dist="19050" dir="5400000" algn="bl" rotWithShape="0">
                <a:schemeClr val="lt2">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833;p45">
              <a:extLst>
                <a:ext uri="{FF2B5EF4-FFF2-40B4-BE49-F238E27FC236}">
                  <a16:creationId xmlns:a16="http://schemas.microsoft.com/office/drawing/2014/main" id="{1A25FE9E-8F42-0C97-C204-1E10DDD1734E}"/>
                </a:ext>
              </a:extLst>
            </p:cNvPr>
            <p:cNvSpPr/>
            <p:nvPr/>
          </p:nvSpPr>
          <p:spPr>
            <a:xfrm>
              <a:off x="2224971" y="1847597"/>
              <a:ext cx="104892" cy="86539"/>
            </a:xfrm>
            <a:custGeom>
              <a:avLst/>
              <a:gdLst/>
              <a:ahLst/>
              <a:cxnLst/>
              <a:rect l="l" t="t" r="r" b="b"/>
              <a:pathLst>
                <a:path w="2829" h="2334" extrusionOk="0">
                  <a:moveTo>
                    <a:pt x="1120" y="0"/>
                  </a:moveTo>
                  <a:cubicBezTo>
                    <a:pt x="868" y="0"/>
                    <a:pt x="616" y="116"/>
                    <a:pt x="440" y="342"/>
                  </a:cubicBezTo>
                  <a:lnTo>
                    <a:pt x="220" y="648"/>
                  </a:lnTo>
                  <a:cubicBezTo>
                    <a:pt x="1" y="954"/>
                    <a:pt x="81" y="1399"/>
                    <a:pt x="413" y="1592"/>
                  </a:cubicBezTo>
                  <a:lnTo>
                    <a:pt x="1498" y="2258"/>
                  </a:lnTo>
                  <a:cubicBezTo>
                    <a:pt x="1600" y="2309"/>
                    <a:pt x="1710" y="2334"/>
                    <a:pt x="1818" y="2334"/>
                  </a:cubicBezTo>
                  <a:cubicBezTo>
                    <a:pt x="2061" y="2334"/>
                    <a:pt x="2294" y="2209"/>
                    <a:pt x="2409" y="1978"/>
                  </a:cubicBezTo>
                  <a:lnTo>
                    <a:pt x="2662" y="1566"/>
                  </a:lnTo>
                  <a:cubicBezTo>
                    <a:pt x="2829" y="1260"/>
                    <a:pt x="2716" y="874"/>
                    <a:pt x="2436" y="674"/>
                  </a:cubicBezTo>
                  <a:lnTo>
                    <a:pt x="1551" y="122"/>
                  </a:lnTo>
                  <a:cubicBezTo>
                    <a:pt x="1418" y="40"/>
                    <a:pt x="1269" y="0"/>
                    <a:pt x="1120" y="0"/>
                  </a:cubicBezTo>
                  <a:close/>
                </a:path>
              </a:pathLst>
            </a:custGeom>
            <a:solidFill>
              <a:schemeClr val="accent3"/>
            </a:solidFill>
            <a:ln>
              <a:noFill/>
            </a:ln>
            <a:effectLst>
              <a:outerShdw blurRad="571500" dist="19050" dir="5400000" algn="bl" rotWithShape="0">
                <a:schemeClr val="lt2">
                  <a:alpha val="4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 name="Google Shape;834;p45">
            <a:extLst>
              <a:ext uri="{FF2B5EF4-FFF2-40B4-BE49-F238E27FC236}">
                <a16:creationId xmlns:a16="http://schemas.microsoft.com/office/drawing/2014/main" id="{D66BE169-345C-2C15-C8C6-C6DEB40DC0EE}"/>
              </a:ext>
            </a:extLst>
          </p:cNvPr>
          <p:cNvGrpSpPr/>
          <p:nvPr/>
        </p:nvGrpSpPr>
        <p:grpSpPr>
          <a:xfrm>
            <a:off x="5756995" y="2419786"/>
            <a:ext cx="1216437" cy="1239875"/>
            <a:chOff x="5791238" y="1621727"/>
            <a:chExt cx="1216437" cy="1239875"/>
          </a:xfrm>
        </p:grpSpPr>
        <p:sp>
          <p:nvSpPr>
            <p:cNvPr id="683" name="Google Shape;835;p45">
              <a:extLst>
                <a:ext uri="{FF2B5EF4-FFF2-40B4-BE49-F238E27FC236}">
                  <a16:creationId xmlns:a16="http://schemas.microsoft.com/office/drawing/2014/main" id="{6E8DEB3C-032F-D085-E730-0B52E9EF793D}"/>
                </a:ext>
              </a:extLst>
            </p:cNvPr>
            <p:cNvSpPr/>
            <p:nvPr/>
          </p:nvSpPr>
          <p:spPr>
            <a:xfrm>
              <a:off x="5901289" y="2231884"/>
              <a:ext cx="948542" cy="332882"/>
            </a:xfrm>
            <a:custGeom>
              <a:avLst/>
              <a:gdLst/>
              <a:ahLst/>
              <a:cxnLst/>
              <a:rect l="l" t="t" r="r" b="b"/>
              <a:pathLst>
                <a:path w="15997" h="5614" extrusionOk="0">
                  <a:moveTo>
                    <a:pt x="15996" y="0"/>
                  </a:moveTo>
                  <a:lnTo>
                    <a:pt x="1" y="53"/>
                  </a:lnTo>
                  <a:cubicBezTo>
                    <a:pt x="1" y="53"/>
                    <a:pt x="333" y="1165"/>
                    <a:pt x="919" y="2442"/>
                  </a:cubicBezTo>
                  <a:cubicBezTo>
                    <a:pt x="1358" y="3407"/>
                    <a:pt x="1917" y="4465"/>
                    <a:pt x="2609" y="5210"/>
                  </a:cubicBezTo>
                  <a:cubicBezTo>
                    <a:pt x="2609" y="5210"/>
                    <a:pt x="2942" y="5297"/>
                    <a:pt x="3580" y="5376"/>
                  </a:cubicBezTo>
                  <a:lnTo>
                    <a:pt x="3634" y="5376"/>
                  </a:lnTo>
                  <a:cubicBezTo>
                    <a:pt x="4159" y="5463"/>
                    <a:pt x="4885" y="5543"/>
                    <a:pt x="5769" y="5569"/>
                  </a:cubicBezTo>
                  <a:lnTo>
                    <a:pt x="5823" y="5569"/>
                  </a:lnTo>
                  <a:cubicBezTo>
                    <a:pt x="6298" y="5593"/>
                    <a:pt x="6831" y="5613"/>
                    <a:pt x="7410" y="5613"/>
                  </a:cubicBezTo>
                  <a:cubicBezTo>
                    <a:pt x="7641" y="5613"/>
                    <a:pt x="7880" y="5610"/>
                    <a:pt x="8125" y="5603"/>
                  </a:cubicBezTo>
                  <a:lnTo>
                    <a:pt x="8178" y="5603"/>
                  </a:lnTo>
                  <a:cubicBezTo>
                    <a:pt x="8378" y="5603"/>
                    <a:pt x="8571" y="5603"/>
                    <a:pt x="8764" y="5569"/>
                  </a:cubicBezTo>
                  <a:cubicBezTo>
                    <a:pt x="9376" y="5569"/>
                    <a:pt x="9928" y="5516"/>
                    <a:pt x="10427" y="5490"/>
                  </a:cubicBezTo>
                  <a:lnTo>
                    <a:pt x="10454" y="5490"/>
                  </a:lnTo>
                  <a:cubicBezTo>
                    <a:pt x="11286" y="5403"/>
                    <a:pt x="11951" y="5323"/>
                    <a:pt x="12477" y="5210"/>
                  </a:cubicBezTo>
                  <a:lnTo>
                    <a:pt x="12503" y="5210"/>
                  </a:lnTo>
                  <a:cubicBezTo>
                    <a:pt x="13614" y="4990"/>
                    <a:pt x="14060" y="4798"/>
                    <a:pt x="14060" y="4798"/>
                  </a:cubicBezTo>
                  <a:cubicBezTo>
                    <a:pt x="14060" y="4798"/>
                    <a:pt x="15471" y="2163"/>
                    <a:pt x="15917" y="359"/>
                  </a:cubicBezTo>
                  <a:cubicBezTo>
                    <a:pt x="15943" y="246"/>
                    <a:pt x="15970" y="113"/>
                    <a:pt x="15996" y="0"/>
                  </a:cubicBezTo>
                  <a:close/>
                </a:path>
              </a:pathLst>
            </a:custGeom>
            <a:solidFill>
              <a:schemeClr val="lt2"/>
            </a:solidFill>
            <a:ln>
              <a:noFill/>
            </a:ln>
            <a:effectLst>
              <a:outerShdw blurRad="714375" dist="19050" dir="5400000" algn="bl" rotWithShape="0">
                <a:schemeClr val="lt2">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836;p45">
              <a:extLst>
                <a:ext uri="{FF2B5EF4-FFF2-40B4-BE49-F238E27FC236}">
                  <a16:creationId xmlns:a16="http://schemas.microsoft.com/office/drawing/2014/main" id="{8C3657DD-4044-4C62-EE0C-F13B7F5BC583}"/>
                </a:ext>
              </a:extLst>
            </p:cNvPr>
            <p:cNvSpPr/>
            <p:nvPr/>
          </p:nvSpPr>
          <p:spPr>
            <a:xfrm>
              <a:off x="5901289" y="2231884"/>
              <a:ext cx="948542" cy="172430"/>
            </a:xfrm>
            <a:custGeom>
              <a:avLst/>
              <a:gdLst/>
              <a:ahLst/>
              <a:cxnLst/>
              <a:rect l="l" t="t" r="r" b="b"/>
              <a:pathLst>
                <a:path w="15997" h="2908" extrusionOk="0">
                  <a:moveTo>
                    <a:pt x="15996" y="0"/>
                  </a:moveTo>
                  <a:lnTo>
                    <a:pt x="1" y="53"/>
                  </a:lnTo>
                  <a:cubicBezTo>
                    <a:pt x="1" y="53"/>
                    <a:pt x="333" y="1165"/>
                    <a:pt x="919" y="2442"/>
                  </a:cubicBezTo>
                  <a:cubicBezTo>
                    <a:pt x="2136" y="2775"/>
                    <a:pt x="3441" y="2855"/>
                    <a:pt x="4718" y="2881"/>
                  </a:cubicBezTo>
                  <a:cubicBezTo>
                    <a:pt x="5051" y="2908"/>
                    <a:pt x="5350" y="2908"/>
                    <a:pt x="5683" y="2908"/>
                  </a:cubicBezTo>
                  <a:cubicBezTo>
                    <a:pt x="7513" y="2908"/>
                    <a:pt x="9343" y="2775"/>
                    <a:pt x="11146" y="2382"/>
                  </a:cubicBezTo>
                  <a:cubicBezTo>
                    <a:pt x="12836" y="1996"/>
                    <a:pt x="14499" y="1331"/>
                    <a:pt x="15917" y="359"/>
                  </a:cubicBezTo>
                  <a:cubicBezTo>
                    <a:pt x="15943" y="246"/>
                    <a:pt x="15970" y="113"/>
                    <a:pt x="15996" y="0"/>
                  </a:cubicBezTo>
                  <a:close/>
                </a:path>
              </a:pathLst>
            </a:custGeom>
            <a:solidFill>
              <a:schemeClr val="accent2"/>
            </a:solidFill>
            <a:ln>
              <a:noFill/>
            </a:ln>
            <a:effectLst>
              <a:outerShdw blurRad="714375" dist="19050" dir="5400000" algn="bl" rotWithShape="0">
                <a:schemeClr val="lt2">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837;p45">
              <a:extLst>
                <a:ext uri="{FF2B5EF4-FFF2-40B4-BE49-F238E27FC236}">
                  <a16:creationId xmlns:a16="http://schemas.microsoft.com/office/drawing/2014/main" id="{9369A0A4-7AD1-514F-51D0-63A09199CA39}"/>
                </a:ext>
              </a:extLst>
            </p:cNvPr>
            <p:cNvSpPr/>
            <p:nvPr/>
          </p:nvSpPr>
          <p:spPr>
            <a:xfrm>
              <a:off x="6008198" y="2253171"/>
              <a:ext cx="108569" cy="297542"/>
            </a:xfrm>
            <a:custGeom>
              <a:avLst/>
              <a:gdLst/>
              <a:ahLst/>
              <a:cxnLst/>
              <a:rect l="l" t="t" r="r" b="b"/>
              <a:pathLst>
                <a:path w="1831" h="5018" extrusionOk="0">
                  <a:moveTo>
                    <a:pt x="1" y="0"/>
                  </a:moveTo>
                  <a:lnTo>
                    <a:pt x="1" y="27"/>
                  </a:lnTo>
                  <a:cubicBezTo>
                    <a:pt x="167" y="832"/>
                    <a:pt x="387" y="1611"/>
                    <a:pt x="640" y="2382"/>
                  </a:cubicBezTo>
                  <a:cubicBezTo>
                    <a:pt x="972" y="3274"/>
                    <a:pt x="1332" y="4159"/>
                    <a:pt x="1777" y="5017"/>
                  </a:cubicBezTo>
                  <a:lnTo>
                    <a:pt x="1831" y="5017"/>
                  </a:lnTo>
                  <a:cubicBezTo>
                    <a:pt x="1385" y="4159"/>
                    <a:pt x="999" y="3301"/>
                    <a:pt x="693" y="2382"/>
                  </a:cubicBezTo>
                  <a:cubicBezTo>
                    <a:pt x="420" y="1611"/>
                    <a:pt x="194" y="832"/>
                    <a:pt x="27" y="27"/>
                  </a:cubicBezTo>
                  <a:cubicBezTo>
                    <a:pt x="27" y="27"/>
                    <a:pt x="27" y="0"/>
                    <a:pt x="1" y="0"/>
                  </a:cubicBezTo>
                  <a:close/>
                </a:path>
              </a:pathLst>
            </a:custGeom>
            <a:solidFill>
              <a:schemeClr val="accent1"/>
            </a:solidFill>
            <a:ln>
              <a:noFill/>
            </a:ln>
            <a:effectLst>
              <a:outerShdw blurRad="714375" dist="19050" dir="5400000" algn="bl" rotWithShape="0">
                <a:schemeClr val="lt2">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838;p45">
              <a:extLst>
                <a:ext uri="{FF2B5EF4-FFF2-40B4-BE49-F238E27FC236}">
                  <a16:creationId xmlns:a16="http://schemas.microsoft.com/office/drawing/2014/main" id="{CEA60721-4321-9A4D-981D-2033258BA93F}"/>
                </a:ext>
              </a:extLst>
            </p:cNvPr>
            <p:cNvSpPr/>
            <p:nvPr/>
          </p:nvSpPr>
          <p:spPr>
            <a:xfrm>
              <a:off x="6181043" y="2270604"/>
              <a:ext cx="65521" cy="291554"/>
            </a:xfrm>
            <a:custGeom>
              <a:avLst/>
              <a:gdLst/>
              <a:ahLst/>
              <a:cxnLst/>
              <a:rect l="l" t="t" r="r" b="b"/>
              <a:pathLst>
                <a:path w="1105" h="4917" extrusionOk="0">
                  <a:moveTo>
                    <a:pt x="34" y="1"/>
                  </a:moveTo>
                  <a:cubicBezTo>
                    <a:pt x="30" y="1"/>
                    <a:pt x="27" y="4"/>
                    <a:pt x="27" y="12"/>
                  </a:cubicBezTo>
                  <a:lnTo>
                    <a:pt x="0" y="12"/>
                  </a:lnTo>
                  <a:cubicBezTo>
                    <a:pt x="107" y="758"/>
                    <a:pt x="246" y="1510"/>
                    <a:pt x="413" y="2255"/>
                  </a:cubicBezTo>
                  <a:cubicBezTo>
                    <a:pt x="606" y="3146"/>
                    <a:pt x="799" y="4031"/>
                    <a:pt x="1051" y="4916"/>
                  </a:cubicBezTo>
                  <a:lnTo>
                    <a:pt x="1105" y="4916"/>
                  </a:lnTo>
                  <a:cubicBezTo>
                    <a:pt x="859" y="4031"/>
                    <a:pt x="632" y="3146"/>
                    <a:pt x="439" y="2255"/>
                  </a:cubicBezTo>
                  <a:cubicBezTo>
                    <a:pt x="300" y="1510"/>
                    <a:pt x="167" y="758"/>
                    <a:pt x="53" y="12"/>
                  </a:cubicBezTo>
                  <a:cubicBezTo>
                    <a:pt x="53" y="12"/>
                    <a:pt x="42" y="1"/>
                    <a:pt x="34" y="1"/>
                  </a:cubicBezTo>
                  <a:close/>
                </a:path>
              </a:pathLst>
            </a:custGeom>
            <a:solidFill>
              <a:schemeClr val="accent1"/>
            </a:solidFill>
            <a:ln>
              <a:noFill/>
            </a:ln>
            <a:effectLst>
              <a:outerShdw blurRad="714375" dist="19050" dir="5400000" algn="bl" rotWithShape="0">
                <a:schemeClr val="lt2">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839;p45">
              <a:extLst>
                <a:ext uri="{FF2B5EF4-FFF2-40B4-BE49-F238E27FC236}">
                  <a16:creationId xmlns:a16="http://schemas.microsoft.com/office/drawing/2014/main" id="{6867E094-C9D2-3DB0-2743-82499CF50727}"/>
                </a:ext>
              </a:extLst>
            </p:cNvPr>
            <p:cNvSpPr/>
            <p:nvPr/>
          </p:nvSpPr>
          <p:spPr>
            <a:xfrm>
              <a:off x="6345172" y="2259872"/>
              <a:ext cx="41091" cy="304243"/>
            </a:xfrm>
            <a:custGeom>
              <a:avLst/>
              <a:gdLst/>
              <a:ahLst/>
              <a:cxnLst/>
              <a:rect l="l" t="t" r="r" b="b"/>
              <a:pathLst>
                <a:path w="693" h="5131" extrusionOk="0">
                  <a:moveTo>
                    <a:pt x="27" y="1"/>
                  </a:moveTo>
                  <a:cubicBezTo>
                    <a:pt x="0" y="1"/>
                    <a:pt x="0" y="27"/>
                    <a:pt x="0" y="27"/>
                  </a:cubicBezTo>
                  <a:cubicBezTo>
                    <a:pt x="87" y="806"/>
                    <a:pt x="167" y="1577"/>
                    <a:pt x="253" y="2383"/>
                  </a:cubicBezTo>
                  <a:cubicBezTo>
                    <a:pt x="359" y="3301"/>
                    <a:pt x="499" y="4212"/>
                    <a:pt x="639" y="5131"/>
                  </a:cubicBezTo>
                  <a:lnTo>
                    <a:pt x="692" y="5131"/>
                  </a:lnTo>
                  <a:cubicBezTo>
                    <a:pt x="526" y="4212"/>
                    <a:pt x="419" y="3301"/>
                    <a:pt x="306" y="2356"/>
                  </a:cubicBezTo>
                  <a:cubicBezTo>
                    <a:pt x="193" y="1577"/>
                    <a:pt x="113" y="806"/>
                    <a:pt x="27" y="27"/>
                  </a:cubicBezTo>
                  <a:lnTo>
                    <a:pt x="27" y="1"/>
                  </a:lnTo>
                  <a:close/>
                </a:path>
              </a:pathLst>
            </a:custGeom>
            <a:solidFill>
              <a:schemeClr val="accent1"/>
            </a:solidFill>
            <a:ln>
              <a:noFill/>
            </a:ln>
            <a:effectLst>
              <a:outerShdw blurRad="714375" dist="19050" dir="5400000" algn="bl" rotWithShape="0">
                <a:schemeClr val="lt2">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840;p45">
              <a:extLst>
                <a:ext uri="{FF2B5EF4-FFF2-40B4-BE49-F238E27FC236}">
                  <a16:creationId xmlns:a16="http://schemas.microsoft.com/office/drawing/2014/main" id="{155ECD55-9D37-2B83-FD52-1B19B25F1BEA}"/>
                </a:ext>
              </a:extLst>
            </p:cNvPr>
            <p:cNvSpPr/>
            <p:nvPr/>
          </p:nvSpPr>
          <p:spPr>
            <a:xfrm>
              <a:off x="6512858" y="2259872"/>
              <a:ext cx="15002" cy="297542"/>
            </a:xfrm>
            <a:custGeom>
              <a:avLst/>
              <a:gdLst/>
              <a:ahLst/>
              <a:cxnLst/>
              <a:rect l="l" t="t" r="r" b="b"/>
              <a:pathLst>
                <a:path w="253" h="5018" extrusionOk="0">
                  <a:moveTo>
                    <a:pt x="0" y="1"/>
                  </a:moveTo>
                  <a:lnTo>
                    <a:pt x="0" y="27"/>
                  </a:lnTo>
                  <a:cubicBezTo>
                    <a:pt x="113" y="693"/>
                    <a:pt x="140" y="1358"/>
                    <a:pt x="166" y="2050"/>
                  </a:cubicBezTo>
                  <a:cubicBezTo>
                    <a:pt x="193" y="3021"/>
                    <a:pt x="166" y="4019"/>
                    <a:pt x="113" y="5018"/>
                  </a:cubicBezTo>
                  <a:lnTo>
                    <a:pt x="140" y="5018"/>
                  </a:lnTo>
                  <a:cubicBezTo>
                    <a:pt x="193" y="4019"/>
                    <a:pt x="253" y="3021"/>
                    <a:pt x="226" y="2023"/>
                  </a:cubicBezTo>
                  <a:cubicBezTo>
                    <a:pt x="193" y="1358"/>
                    <a:pt x="140" y="693"/>
                    <a:pt x="27" y="27"/>
                  </a:cubicBezTo>
                  <a:cubicBezTo>
                    <a:pt x="27" y="1"/>
                    <a:pt x="27" y="1"/>
                    <a:pt x="0" y="1"/>
                  </a:cubicBezTo>
                  <a:close/>
                </a:path>
              </a:pathLst>
            </a:custGeom>
            <a:solidFill>
              <a:schemeClr val="accent1"/>
            </a:solidFill>
            <a:ln>
              <a:noFill/>
            </a:ln>
            <a:effectLst>
              <a:outerShdw blurRad="714375" dist="19050" dir="5400000" algn="bl" rotWithShape="0">
                <a:schemeClr val="lt2">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841;p45">
              <a:extLst>
                <a:ext uri="{FF2B5EF4-FFF2-40B4-BE49-F238E27FC236}">
                  <a16:creationId xmlns:a16="http://schemas.microsoft.com/office/drawing/2014/main" id="{F0D55DC7-1EE2-3E5F-F6A3-3FB61BDE80FF}"/>
                </a:ext>
              </a:extLst>
            </p:cNvPr>
            <p:cNvSpPr/>
            <p:nvPr/>
          </p:nvSpPr>
          <p:spPr>
            <a:xfrm>
              <a:off x="6641054" y="2240126"/>
              <a:ext cx="46250" cy="300744"/>
            </a:xfrm>
            <a:custGeom>
              <a:avLst/>
              <a:gdLst/>
              <a:ahLst/>
              <a:cxnLst/>
              <a:rect l="l" t="t" r="r" b="b"/>
              <a:pathLst>
                <a:path w="780" h="5072" extrusionOk="0">
                  <a:moveTo>
                    <a:pt x="779" y="1"/>
                  </a:moveTo>
                  <a:cubicBezTo>
                    <a:pt x="752" y="1"/>
                    <a:pt x="752" y="1"/>
                    <a:pt x="752" y="27"/>
                  </a:cubicBezTo>
                  <a:cubicBezTo>
                    <a:pt x="693" y="580"/>
                    <a:pt x="639" y="1139"/>
                    <a:pt x="586" y="1691"/>
                  </a:cubicBezTo>
                  <a:cubicBezTo>
                    <a:pt x="446" y="2829"/>
                    <a:pt x="253" y="3967"/>
                    <a:pt x="1" y="5071"/>
                  </a:cubicBezTo>
                  <a:lnTo>
                    <a:pt x="27" y="5071"/>
                  </a:lnTo>
                  <a:cubicBezTo>
                    <a:pt x="280" y="3933"/>
                    <a:pt x="473" y="2802"/>
                    <a:pt x="613" y="1664"/>
                  </a:cubicBezTo>
                  <a:cubicBezTo>
                    <a:pt x="693" y="1105"/>
                    <a:pt x="752" y="580"/>
                    <a:pt x="779" y="27"/>
                  </a:cubicBezTo>
                  <a:lnTo>
                    <a:pt x="779" y="1"/>
                  </a:lnTo>
                  <a:close/>
                </a:path>
              </a:pathLst>
            </a:custGeom>
            <a:solidFill>
              <a:schemeClr val="accent1"/>
            </a:solidFill>
            <a:ln>
              <a:noFill/>
            </a:ln>
            <a:effectLst>
              <a:outerShdw blurRad="714375" dist="19050" dir="5400000" algn="bl" rotWithShape="0">
                <a:schemeClr val="lt2">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842;p45">
              <a:extLst>
                <a:ext uri="{FF2B5EF4-FFF2-40B4-BE49-F238E27FC236}">
                  <a16:creationId xmlns:a16="http://schemas.microsoft.com/office/drawing/2014/main" id="{39CF9749-F947-94C3-C5A5-5A8D0965CE87}"/>
                </a:ext>
              </a:extLst>
            </p:cNvPr>
            <p:cNvSpPr/>
            <p:nvPr/>
          </p:nvSpPr>
          <p:spPr>
            <a:xfrm>
              <a:off x="5791238" y="1621727"/>
              <a:ext cx="1216437" cy="683671"/>
            </a:xfrm>
            <a:custGeom>
              <a:avLst/>
              <a:gdLst/>
              <a:ahLst/>
              <a:cxnLst/>
              <a:rect l="l" t="t" r="r" b="b"/>
              <a:pathLst>
                <a:path w="20515" h="11530" extrusionOk="0">
                  <a:moveTo>
                    <a:pt x="10046" y="0"/>
                  </a:moveTo>
                  <a:cubicBezTo>
                    <a:pt x="9961" y="0"/>
                    <a:pt x="9875" y="1"/>
                    <a:pt x="9788" y="3"/>
                  </a:cubicBezTo>
                  <a:cubicBezTo>
                    <a:pt x="2189" y="196"/>
                    <a:pt x="1497" y="8793"/>
                    <a:pt x="1497" y="8793"/>
                  </a:cubicBezTo>
                  <a:lnTo>
                    <a:pt x="0" y="10816"/>
                  </a:lnTo>
                  <a:cubicBezTo>
                    <a:pt x="0" y="10816"/>
                    <a:pt x="2096" y="11529"/>
                    <a:pt x="8184" y="11529"/>
                  </a:cubicBezTo>
                  <a:cubicBezTo>
                    <a:pt x="8774" y="11529"/>
                    <a:pt x="9401" y="11522"/>
                    <a:pt x="10067" y="11508"/>
                  </a:cubicBezTo>
                  <a:cubicBezTo>
                    <a:pt x="17493" y="11315"/>
                    <a:pt x="20434" y="10124"/>
                    <a:pt x="20487" y="9957"/>
                  </a:cubicBezTo>
                  <a:cubicBezTo>
                    <a:pt x="20514" y="9818"/>
                    <a:pt x="18964" y="8154"/>
                    <a:pt x="18964" y="8154"/>
                  </a:cubicBezTo>
                  <a:cubicBezTo>
                    <a:pt x="18964" y="8154"/>
                    <a:pt x="17423" y="0"/>
                    <a:pt x="10046" y="0"/>
                  </a:cubicBezTo>
                  <a:close/>
                </a:path>
              </a:pathLst>
            </a:custGeom>
            <a:solidFill>
              <a:schemeClr val="accent3"/>
            </a:solidFill>
            <a:ln>
              <a:noFill/>
            </a:ln>
            <a:effectLst>
              <a:outerShdw blurRad="714375" dist="19050" dir="5400000" algn="bl" rotWithShape="0">
                <a:schemeClr val="lt2">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843;p45">
              <a:extLst>
                <a:ext uri="{FF2B5EF4-FFF2-40B4-BE49-F238E27FC236}">
                  <a16:creationId xmlns:a16="http://schemas.microsoft.com/office/drawing/2014/main" id="{A89B0E32-D96F-446B-9B27-0143C67368DB}"/>
                </a:ext>
              </a:extLst>
            </p:cNvPr>
            <p:cNvSpPr/>
            <p:nvPr/>
          </p:nvSpPr>
          <p:spPr>
            <a:xfrm>
              <a:off x="5878401" y="2103626"/>
              <a:ext cx="1040449" cy="69138"/>
            </a:xfrm>
            <a:custGeom>
              <a:avLst/>
              <a:gdLst/>
              <a:ahLst/>
              <a:cxnLst/>
              <a:rect l="l" t="t" r="r" b="b"/>
              <a:pathLst>
                <a:path w="17547" h="1166" extrusionOk="0">
                  <a:moveTo>
                    <a:pt x="17494" y="1"/>
                  </a:moveTo>
                  <a:cubicBezTo>
                    <a:pt x="13862" y="852"/>
                    <a:pt x="10169" y="1098"/>
                    <a:pt x="7121" y="1098"/>
                  </a:cubicBezTo>
                  <a:cubicBezTo>
                    <a:pt x="3026" y="1098"/>
                    <a:pt x="92" y="655"/>
                    <a:pt x="27" y="639"/>
                  </a:cubicBezTo>
                  <a:lnTo>
                    <a:pt x="1" y="666"/>
                  </a:lnTo>
                  <a:cubicBezTo>
                    <a:pt x="1" y="693"/>
                    <a:pt x="1" y="719"/>
                    <a:pt x="27" y="719"/>
                  </a:cubicBezTo>
                  <a:cubicBezTo>
                    <a:pt x="81" y="719"/>
                    <a:pt x="3022" y="1165"/>
                    <a:pt x="7154" y="1165"/>
                  </a:cubicBezTo>
                  <a:cubicBezTo>
                    <a:pt x="10201" y="1165"/>
                    <a:pt x="13887" y="912"/>
                    <a:pt x="17494" y="80"/>
                  </a:cubicBezTo>
                  <a:cubicBezTo>
                    <a:pt x="17520" y="54"/>
                    <a:pt x="17547" y="54"/>
                    <a:pt x="17520" y="27"/>
                  </a:cubicBezTo>
                  <a:cubicBezTo>
                    <a:pt x="17520" y="1"/>
                    <a:pt x="17494" y="1"/>
                    <a:pt x="17494" y="1"/>
                  </a:cubicBezTo>
                  <a:close/>
                </a:path>
              </a:pathLst>
            </a:custGeom>
            <a:solidFill>
              <a:schemeClr val="accent1"/>
            </a:solidFill>
            <a:ln>
              <a:noFill/>
            </a:ln>
            <a:effectLst>
              <a:outerShdw blurRad="714375" dist="19050" dir="5400000" algn="bl" rotWithShape="0">
                <a:schemeClr val="lt2">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844;p45">
              <a:extLst>
                <a:ext uri="{FF2B5EF4-FFF2-40B4-BE49-F238E27FC236}">
                  <a16:creationId xmlns:a16="http://schemas.microsoft.com/office/drawing/2014/main" id="{8A01185E-9803-BBCD-37A2-207249974914}"/>
                </a:ext>
              </a:extLst>
            </p:cNvPr>
            <p:cNvSpPr/>
            <p:nvPr/>
          </p:nvSpPr>
          <p:spPr>
            <a:xfrm>
              <a:off x="5945879" y="2006559"/>
              <a:ext cx="80523" cy="111712"/>
            </a:xfrm>
            <a:custGeom>
              <a:avLst/>
              <a:gdLst/>
              <a:ahLst/>
              <a:cxnLst/>
              <a:rect l="l" t="t" r="r" b="b"/>
              <a:pathLst>
                <a:path w="1358" h="1884" extrusionOk="0">
                  <a:moveTo>
                    <a:pt x="247" y="1"/>
                  </a:moveTo>
                  <a:lnTo>
                    <a:pt x="0" y="1777"/>
                  </a:lnTo>
                  <a:lnTo>
                    <a:pt x="1078" y="1884"/>
                  </a:lnTo>
                  <a:lnTo>
                    <a:pt x="1358" y="1"/>
                  </a:lnTo>
                  <a:close/>
                </a:path>
              </a:pathLst>
            </a:custGeom>
            <a:solidFill>
              <a:schemeClr val="lt2"/>
            </a:solidFill>
            <a:ln>
              <a:noFill/>
            </a:ln>
            <a:effectLst>
              <a:outerShdw blurRad="714375" dist="19050" dir="5400000" algn="bl" rotWithShape="0">
                <a:schemeClr val="lt2">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845;p45">
              <a:extLst>
                <a:ext uri="{FF2B5EF4-FFF2-40B4-BE49-F238E27FC236}">
                  <a16:creationId xmlns:a16="http://schemas.microsoft.com/office/drawing/2014/main" id="{A499A752-1669-36CE-841B-044BC35A6112}"/>
                </a:ext>
              </a:extLst>
            </p:cNvPr>
            <p:cNvSpPr/>
            <p:nvPr/>
          </p:nvSpPr>
          <p:spPr>
            <a:xfrm>
              <a:off x="6733376" y="1985271"/>
              <a:ext cx="83725" cy="111712"/>
            </a:xfrm>
            <a:custGeom>
              <a:avLst/>
              <a:gdLst/>
              <a:ahLst/>
              <a:cxnLst/>
              <a:rect l="l" t="t" r="r" b="b"/>
              <a:pathLst>
                <a:path w="1412" h="1884" extrusionOk="0">
                  <a:moveTo>
                    <a:pt x="1105" y="0"/>
                  </a:moveTo>
                  <a:lnTo>
                    <a:pt x="1" y="27"/>
                  </a:lnTo>
                  <a:lnTo>
                    <a:pt x="333" y="1884"/>
                  </a:lnTo>
                  <a:lnTo>
                    <a:pt x="1411" y="1744"/>
                  </a:lnTo>
                  <a:lnTo>
                    <a:pt x="1105" y="0"/>
                  </a:lnTo>
                  <a:close/>
                </a:path>
              </a:pathLst>
            </a:custGeom>
            <a:solidFill>
              <a:schemeClr val="lt2"/>
            </a:solidFill>
            <a:ln>
              <a:noFill/>
            </a:ln>
            <a:effectLst>
              <a:outerShdw blurRad="714375" dist="19050" dir="5400000" algn="bl" rotWithShape="0">
                <a:schemeClr val="lt2">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846;p45">
              <a:extLst>
                <a:ext uri="{FF2B5EF4-FFF2-40B4-BE49-F238E27FC236}">
                  <a16:creationId xmlns:a16="http://schemas.microsoft.com/office/drawing/2014/main" id="{A9AD3B80-221B-F0B1-AB79-138FE0712124}"/>
                </a:ext>
              </a:extLst>
            </p:cNvPr>
            <p:cNvSpPr/>
            <p:nvPr/>
          </p:nvSpPr>
          <p:spPr>
            <a:xfrm>
              <a:off x="6147897" y="2008160"/>
              <a:ext cx="70680" cy="120013"/>
            </a:xfrm>
            <a:custGeom>
              <a:avLst/>
              <a:gdLst/>
              <a:ahLst/>
              <a:cxnLst/>
              <a:rect l="l" t="t" r="r" b="b"/>
              <a:pathLst>
                <a:path w="1192" h="2024" extrusionOk="0">
                  <a:moveTo>
                    <a:pt x="113" y="0"/>
                  </a:moveTo>
                  <a:lnTo>
                    <a:pt x="0" y="1970"/>
                  </a:lnTo>
                  <a:lnTo>
                    <a:pt x="1085" y="2023"/>
                  </a:lnTo>
                  <a:lnTo>
                    <a:pt x="1191" y="87"/>
                  </a:lnTo>
                  <a:lnTo>
                    <a:pt x="113" y="0"/>
                  </a:lnTo>
                  <a:close/>
                </a:path>
              </a:pathLst>
            </a:custGeom>
            <a:solidFill>
              <a:schemeClr val="lt2"/>
            </a:solidFill>
            <a:ln>
              <a:noFill/>
            </a:ln>
            <a:effectLst>
              <a:outerShdw blurRad="714375" dist="19050" dir="5400000" algn="bl" rotWithShape="0">
                <a:schemeClr val="lt2">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847;p45">
              <a:extLst>
                <a:ext uri="{FF2B5EF4-FFF2-40B4-BE49-F238E27FC236}">
                  <a16:creationId xmlns:a16="http://schemas.microsoft.com/office/drawing/2014/main" id="{D90B44DA-F9A3-5EB9-7AF3-85163E46DF83}"/>
                </a:ext>
              </a:extLst>
            </p:cNvPr>
            <p:cNvSpPr/>
            <p:nvPr/>
          </p:nvSpPr>
          <p:spPr>
            <a:xfrm>
              <a:off x="6542446" y="2001815"/>
              <a:ext cx="70680" cy="120013"/>
            </a:xfrm>
            <a:custGeom>
              <a:avLst/>
              <a:gdLst/>
              <a:ahLst/>
              <a:cxnLst/>
              <a:rect l="l" t="t" r="r" b="b"/>
              <a:pathLst>
                <a:path w="1192" h="2024" extrusionOk="0">
                  <a:moveTo>
                    <a:pt x="1085" y="1"/>
                  </a:moveTo>
                  <a:lnTo>
                    <a:pt x="0" y="54"/>
                  </a:lnTo>
                  <a:lnTo>
                    <a:pt x="113" y="2024"/>
                  </a:lnTo>
                  <a:lnTo>
                    <a:pt x="1191" y="1937"/>
                  </a:lnTo>
                  <a:lnTo>
                    <a:pt x="1085" y="1"/>
                  </a:lnTo>
                  <a:close/>
                </a:path>
              </a:pathLst>
            </a:custGeom>
            <a:solidFill>
              <a:schemeClr val="dk2"/>
            </a:solidFill>
            <a:ln>
              <a:noFill/>
            </a:ln>
            <a:effectLst>
              <a:outerShdw blurRad="714375" dist="19050" dir="5400000" algn="bl" rotWithShape="0">
                <a:schemeClr val="lt2">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848;p45">
              <a:extLst>
                <a:ext uri="{FF2B5EF4-FFF2-40B4-BE49-F238E27FC236}">
                  <a16:creationId xmlns:a16="http://schemas.microsoft.com/office/drawing/2014/main" id="{CD082855-240B-5283-0A6F-38D2C512FA13}"/>
                </a:ext>
              </a:extLst>
            </p:cNvPr>
            <p:cNvSpPr/>
            <p:nvPr/>
          </p:nvSpPr>
          <p:spPr>
            <a:xfrm>
              <a:off x="6353414" y="2009761"/>
              <a:ext cx="65995" cy="118412"/>
            </a:xfrm>
            <a:custGeom>
              <a:avLst/>
              <a:gdLst/>
              <a:ahLst/>
              <a:cxnLst/>
              <a:rect l="l" t="t" r="r" b="b"/>
              <a:pathLst>
                <a:path w="1113" h="1997" extrusionOk="0">
                  <a:moveTo>
                    <a:pt x="1" y="0"/>
                  </a:moveTo>
                  <a:lnTo>
                    <a:pt x="28" y="1996"/>
                  </a:lnTo>
                  <a:lnTo>
                    <a:pt x="1112" y="1970"/>
                  </a:lnTo>
                  <a:lnTo>
                    <a:pt x="1085" y="0"/>
                  </a:lnTo>
                  <a:close/>
                </a:path>
              </a:pathLst>
            </a:custGeom>
            <a:solidFill>
              <a:schemeClr val="lt2"/>
            </a:solidFill>
            <a:ln>
              <a:noFill/>
            </a:ln>
            <a:effectLst>
              <a:outerShdw blurRad="714375" dist="19050" dir="5400000" algn="bl" rotWithShape="0">
                <a:schemeClr val="lt2">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849;p45">
              <a:extLst>
                <a:ext uri="{FF2B5EF4-FFF2-40B4-BE49-F238E27FC236}">
                  <a16:creationId xmlns:a16="http://schemas.microsoft.com/office/drawing/2014/main" id="{12DD7391-150C-6CE9-9877-068C32FA897D}"/>
                </a:ext>
              </a:extLst>
            </p:cNvPr>
            <p:cNvSpPr/>
            <p:nvPr/>
          </p:nvSpPr>
          <p:spPr>
            <a:xfrm>
              <a:off x="6670642" y="2499784"/>
              <a:ext cx="80523" cy="356719"/>
            </a:xfrm>
            <a:custGeom>
              <a:avLst/>
              <a:gdLst/>
              <a:ahLst/>
              <a:cxnLst/>
              <a:rect l="l" t="t" r="r" b="b"/>
              <a:pathLst>
                <a:path w="1358" h="6016" extrusionOk="0">
                  <a:moveTo>
                    <a:pt x="140" y="0"/>
                  </a:moveTo>
                  <a:lnTo>
                    <a:pt x="1" y="27"/>
                  </a:lnTo>
                  <a:lnTo>
                    <a:pt x="140" y="552"/>
                  </a:lnTo>
                  <a:lnTo>
                    <a:pt x="1059" y="4212"/>
                  </a:lnTo>
                  <a:lnTo>
                    <a:pt x="1192" y="4771"/>
                  </a:lnTo>
                  <a:lnTo>
                    <a:pt x="1059" y="5157"/>
                  </a:lnTo>
                  <a:lnTo>
                    <a:pt x="753" y="6015"/>
                  </a:lnTo>
                  <a:cubicBezTo>
                    <a:pt x="806" y="5988"/>
                    <a:pt x="892" y="5962"/>
                    <a:pt x="945" y="5962"/>
                  </a:cubicBezTo>
                  <a:lnTo>
                    <a:pt x="1225" y="5157"/>
                  </a:lnTo>
                  <a:lnTo>
                    <a:pt x="1358" y="4771"/>
                  </a:lnTo>
                  <a:lnTo>
                    <a:pt x="1225" y="4212"/>
                  </a:lnTo>
                  <a:lnTo>
                    <a:pt x="280" y="526"/>
                  </a:lnTo>
                  <a:lnTo>
                    <a:pt x="140" y="0"/>
                  </a:lnTo>
                  <a:close/>
                </a:path>
              </a:pathLst>
            </a:custGeom>
            <a:solidFill>
              <a:schemeClr val="dk2"/>
            </a:solidFill>
            <a:ln>
              <a:noFill/>
            </a:ln>
            <a:effectLst>
              <a:outerShdw blurRad="714375" dist="19050" dir="5400000" algn="bl" rotWithShape="0">
                <a:schemeClr val="lt2">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850;p45">
              <a:extLst>
                <a:ext uri="{FF2B5EF4-FFF2-40B4-BE49-F238E27FC236}">
                  <a16:creationId xmlns:a16="http://schemas.microsoft.com/office/drawing/2014/main" id="{35881F81-D8B9-832E-41B5-8F0699276E75}"/>
                </a:ext>
              </a:extLst>
            </p:cNvPr>
            <p:cNvSpPr/>
            <p:nvPr/>
          </p:nvSpPr>
          <p:spPr>
            <a:xfrm>
              <a:off x="5975467" y="2519470"/>
              <a:ext cx="172489" cy="342132"/>
            </a:xfrm>
            <a:custGeom>
              <a:avLst/>
              <a:gdLst/>
              <a:ahLst/>
              <a:cxnLst/>
              <a:rect l="l" t="t" r="r" b="b"/>
              <a:pathLst>
                <a:path w="2909" h="5770" extrusionOk="0">
                  <a:moveTo>
                    <a:pt x="2769" y="1"/>
                  </a:moveTo>
                  <a:lnTo>
                    <a:pt x="2436" y="553"/>
                  </a:lnTo>
                  <a:lnTo>
                    <a:pt x="247" y="4106"/>
                  </a:lnTo>
                  <a:lnTo>
                    <a:pt x="27" y="4465"/>
                  </a:lnTo>
                  <a:lnTo>
                    <a:pt x="1" y="4519"/>
                  </a:lnTo>
                  <a:lnTo>
                    <a:pt x="220" y="5044"/>
                  </a:lnTo>
                  <a:lnTo>
                    <a:pt x="473" y="5683"/>
                  </a:lnTo>
                  <a:cubicBezTo>
                    <a:pt x="553" y="5710"/>
                    <a:pt x="606" y="5743"/>
                    <a:pt x="693" y="5770"/>
                  </a:cubicBezTo>
                  <a:lnTo>
                    <a:pt x="360" y="4964"/>
                  </a:lnTo>
                  <a:lnTo>
                    <a:pt x="193" y="4519"/>
                  </a:lnTo>
                  <a:lnTo>
                    <a:pt x="386" y="4186"/>
                  </a:lnTo>
                  <a:lnTo>
                    <a:pt x="2602" y="553"/>
                  </a:lnTo>
                  <a:lnTo>
                    <a:pt x="2908" y="87"/>
                  </a:lnTo>
                  <a:lnTo>
                    <a:pt x="2769" y="1"/>
                  </a:lnTo>
                  <a:close/>
                </a:path>
              </a:pathLst>
            </a:custGeom>
            <a:solidFill>
              <a:schemeClr val="dk2"/>
            </a:solidFill>
            <a:ln>
              <a:noFill/>
            </a:ln>
            <a:effectLst>
              <a:outerShdw blurRad="714375" dist="19050" dir="5400000" algn="bl" rotWithShape="0">
                <a:schemeClr val="lt2">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851;p45">
              <a:extLst>
                <a:ext uri="{FF2B5EF4-FFF2-40B4-BE49-F238E27FC236}">
                  <a16:creationId xmlns:a16="http://schemas.microsoft.com/office/drawing/2014/main" id="{D0739DA9-21C2-A4A5-88B8-1EEF743277E9}"/>
                </a:ext>
              </a:extLst>
            </p:cNvPr>
            <p:cNvSpPr/>
            <p:nvPr/>
          </p:nvSpPr>
          <p:spPr>
            <a:xfrm>
              <a:off x="5952164" y="2761338"/>
              <a:ext cx="57694" cy="57279"/>
            </a:xfrm>
            <a:custGeom>
              <a:avLst/>
              <a:gdLst/>
              <a:ahLst/>
              <a:cxnLst/>
              <a:rect l="l" t="t" r="r" b="b"/>
              <a:pathLst>
                <a:path w="973" h="966" extrusionOk="0">
                  <a:moveTo>
                    <a:pt x="473" y="1"/>
                  </a:moveTo>
                  <a:cubicBezTo>
                    <a:pt x="227" y="1"/>
                    <a:pt x="1" y="220"/>
                    <a:pt x="1" y="500"/>
                  </a:cubicBezTo>
                  <a:cubicBezTo>
                    <a:pt x="1" y="746"/>
                    <a:pt x="227" y="965"/>
                    <a:pt x="473" y="965"/>
                  </a:cubicBezTo>
                  <a:cubicBezTo>
                    <a:pt x="753" y="965"/>
                    <a:pt x="972" y="746"/>
                    <a:pt x="972" y="500"/>
                  </a:cubicBezTo>
                  <a:cubicBezTo>
                    <a:pt x="972" y="220"/>
                    <a:pt x="753" y="1"/>
                    <a:pt x="473" y="1"/>
                  </a:cubicBezTo>
                  <a:close/>
                </a:path>
              </a:pathLst>
            </a:custGeom>
            <a:solidFill>
              <a:schemeClr val="dk2"/>
            </a:solidFill>
            <a:ln>
              <a:noFill/>
            </a:ln>
            <a:effectLst>
              <a:outerShdw blurRad="714375" dist="19050" dir="5400000" algn="bl" rotWithShape="0">
                <a:schemeClr val="lt2">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852;p45">
              <a:extLst>
                <a:ext uri="{FF2B5EF4-FFF2-40B4-BE49-F238E27FC236}">
                  <a16:creationId xmlns:a16="http://schemas.microsoft.com/office/drawing/2014/main" id="{CDC03740-7936-2907-23D3-16983BEB1630}"/>
                </a:ext>
              </a:extLst>
            </p:cNvPr>
            <p:cNvSpPr/>
            <p:nvPr/>
          </p:nvSpPr>
          <p:spPr>
            <a:xfrm>
              <a:off x="6708531" y="2747938"/>
              <a:ext cx="57635" cy="59236"/>
            </a:xfrm>
            <a:custGeom>
              <a:avLst/>
              <a:gdLst/>
              <a:ahLst/>
              <a:cxnLst/>
              <a:rect l="l" t="t" r="r" b="b"/>
              <a:pathLst>
                <a:path w="972" h="999" extrusionOk="0">
                  <a:moveTo>
                    <a:pt x="499" y="0"/>
                  </a:moveTo>
                  <a:cubicBezTo>
                    <a:pt x="220" y="0"/>
                    <a:pt x="0" y="227"/>
                    <a:pt x="0" y="499"/>
                  </a:cubicBezTo>
                  <a:cubicBezTo>
                    <a:pt x="0" y="779"/>
                    <a:pt x="220" y="998"/>
                    <a:pt x="499" y="998"/>
                  </a:cubicBezTo>
                  <a:cubicBezTo>
                    <a:pt x="752" y="998"/>
                    <a:pt x="972" y="779"/>
                    <a:pt x="972" y="499"/>
                  </a:cubicBezTo>
                  <a:cubicBezTo>
                    <a:pt x="972" y="227"/>
                    <a:pt x="752" y="0"/>
                    <a:pt x="499" y="0"/>
                  </a:cubicBezTo>
                  <a:close/>
                </a:path>
              </a:pathLst>
            </a:custGeom>
            <a:solidFill>
              <a:schemeClr val="dk2"/>
            </a:solidFill>
            <a:ln>
              <a:noFill/>
            </a:ln>
            <a:effectLst>
              <a:outerShdw blurRad="714375" dist="19050" dir="5400000" algn="bl" rotWithShape="0">
                <a:schemeClr val="lt2">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853;p45">
              <a:extLst>
                <a:ext uri="{FF2B5EF4-FFF2-40B4-BE49-F238E27FC236}">
                  <a16:creationId xmlns:a16="http://schemas.microsoft.com/office/drawing/2014/main" id="{8217AFA9-1B1F-81AE-D059-E6588AA7A7C8}"/>
                </a:ext>
              </a:extLst>
            </p:cNvPr>
            <p:cNvSpPr/>
            <p:nvPr/>
          </p:nvSpPr>
          <p:spPr>
            <a:xfrm>
              <a:off x="6549146" y="1682862"/>
              <a:ext cx="151143" cy="116989"/>
            </a:xfrm>
            <a:custGeom>
              <a:avLst/>
              <a:gdLst/>
              <a:ahLst/>
              <a:cxnLst/>
              <a:rect l="l" t="t" r="r" b="b"/>
              <a:pathLst>
                <a:path w="2549" h="1973" extrusionOk="0">
                  <a:moveTo>
                    <a:pt x="711" y="1"/>
                  </a:moveTo>
                  <a:cubicBezTo>
                    <a:pt x="648" y="1"/>
                    <a:pt x="586" y="8"/>
                    <a:pt x="526" y="24"/>
                  </a:cubicBezTo>
                  <a:cubicBezTo>
                    <a:pt x="0" y="137"/>
                    <a:pt x="220" y="749"/>
                    <a:pt x="473" y="1022"/>
                  </a:cubicBezTo>
                  <a:cubicBezTo>
                    <a:pt x="612" y="1188"/>
                    <a:pt x="779" y="1301"/>
                    <a:pt x="972" y="1441"/>
                  </a:cubicBezTo>
                  <a:cubicBezTo>
                    <a:pt x="1278" y="1660"/>
                    <a:pt x="1610" y="1887"/>
                    <a:pt x="1996" y="1967"/>
                  </a:cubicBezTo>
                  <a:cubicBezTo>
                    <a:pt x="2029" y="1970"/>
                    <a:pt x="2062" y="1973"/>
                    <a:pt x="2095" y="1973"/>
                  </a:cubicBezTo>
                  <a:cubicBezTo>
                    <a:pt x="2286" y="1973"/>
                    <a:pt x="2477" y="1899"/>
                    <a:pt x="2522" y="1660"/>
                  </a:cubicBezTo>
                  <a:cubicBezTo>
                    <a:pt x="2549" y="1467"/>
                    <a:pt x="2469" y="1275"/>
                    <a:pt x="2356" y="1135"/>
                  </a:cubicBezTo>
                  <a:cubicBezTo>
                    <a:pt x="2078" y="683"/>
                    <a:pt x="1325" y="1"/>
                    <a:pt x="711" y="1"/>
                  </a:cubicBezTo>
                  <a:close/>
                </a:path>
              </a:pathLst>
            </a:custGeom>
            <a:solidFill>
              <a:schemeClr val="dk1"/>
            </a:solidFill>
            <a:ln>
              <a:noFill/>
            </a:ln>
            <a:effectLst>
              <a:outerShdw blurRad="714375" dist="19050" dir="5400000" algn="bl" rotWithShape="0">
                <a:schemeClr val="lt2">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854;p45">
              <a:extLst>
                <a:ext uri="{FF2B5EF4-FFF2-40B4-BE49-F238E27FC236}">
                  <a16:creationId xmlns:a16="http://schemas.microsoft.com/office/drawing/2014/main" id="{1AFD5D0F-1EA8-A48D-D34B-80833D2F4F82}"/>
                </a:ext>
              </a:extLst>
            </p:cNvPr>
            <p:cNvSpPr/>
            <p:nvPr/>
          </p:nvSpPr>
          <p:spPr>
            <a:xfrm>
              <a:off x="6711674" y="1806138"/>
              <a:ext cx="37949" cy="37949"/>
            </a:xfrm>
            <a:custGeom>
              <a:avLst/>
              <a:gdLst/>
              <a:ahLst/>
              <a:cxnLst/>
              <a:rect l="l" t="t" r="r" b="b"/>
              <a:pathLst>
                <a:path w="640" h="640" extrusionOk="0">
                  <a:moveTo>
                    <a:pt x="307" y="1"/>
                  </a:moveTo>
                  <a:cubicBezTo>
                    <a:pt x="140" y="1"/>
                    <a:pt x="1" y="140"/>
                    <a:pt x="1" y="333"/>
                  </a:cubicBezTo>
                  <a:cubicBezTo>
                    <a:pt x="1" y="500"/>
                    <a:pt x="140" y="639"/>
                    <a:pt x="307" y="639"/>
                  </a:cubicBezTo>
                  <a:cubicBezTo>
                    <a:pt x="500" y="639"/>
                    <a:pt x="639" y="500"/>
                    <a:pt x="639" y="333"/>
                  </a:cubicBezTo>
                  <a:cubicBezTo>
                    <a:pt x="639" y="140"/>
                    <a:pt x="500" y="1"/>
                    <a:pt x="307" y="1"/>
                  </a:cubicBezTo>
                  <a:close/>
                </a:path>
              </a:pathLst>
            </a:custGeom>
            <a:solidFill>
              <a:schemeClr val="dk1"/>
            </a:solidFill>
            <a:ln>
              <a:noFill/>
            </a:ln>
            <a:effectLst>
              <a:outerShdw blurRad="714375" dist="19050" dir="5400000" algn="bl" rotWithShape="0">
                <a:schemeClr val="lt2">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5" name="Google Shape;790;p45">
            <a:extLst>
              <a:ext uri="{FF2B5EF4-FFF2-40B4-BE49-F238E27FC236}">
                <a16:creationId xmlns:a16="http://schemas.microsoft.com/office/drawing/2014/main" id="{DCCD7631-FC18-FAD0-2050-CBD878B12536}"/>
              </a:ext>
            </a:extLst>
          </p:cNvPr>
          <p:cNvSpPr txBox="1">
            <a:spLocks/>
          </p:cNvSpPr>
          <p:nvPr/>
        </p:nvSpPr>
        <p:spPr>
          <a:xfrm>
            <a:off x="4877674" y="3624902"/>
            <a:ext cx="2907600" cy="511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6000"/>
              <a:buFont typeface="Jockey One"/>
              <a:buNone/>
              <a:defRPr sz="5000" b="0" i="0" u="none" strike="noStrike" cap="none">
                <a:solidFill>
                  <a:schemeClr val="dk2"/>
                </a:solidFill>
                <a:latin typeface="Jockey One"/>
                <a:ea typeface="Jockey One"/>
                <a:cs typeface="Jockey One"/>
                <a:sym typeface="Jockey One"/>
              </a:defRPr>
            </a:lvl1pPr>
            <a:lvl2pPr marR="0" lvl="1" algn="ctr" rtl="0">
              <a:lnSpc>
                <a:spcPct val="100000"/>
              </a:lnSpc>
              <a:spcBef>
                <a:spcPts val="0"/>
              </a:spcBef>
              <a:spcAft>
                <a:spcPts val="0"/>
              </a:spcAft>
              <a:buClr>
                <a:schemeClr val="dk2"/>
              </a:buClr>
              <a:buSzPts val="6000"/>
              <a:buFont typeface="Jockey One"/>
              <a:buNone/>
              <a:defRPr sz="6000" b="0" i="0" u="none" strike="noStrike" cap="none">
                <a:solidFill>
                  <a:schemeClr val="dk2"/>
                </a:solidFill>
                <a:latin typeface="Jockey One"/>
                <a:ea typeface="Jockey One"/>
                <a:cs typeface="Jockey One"/>
                <a:sym typeface="Jockey One"/>
              </a:defRPr>
            </a:lvl2pPr>
            <a:lvl3pPr marR="0" lvl="2" algn="ctr" rtl="0">
              <a:lnSpc>
                <a:spcPct val="100000"/>
              </a:lnSpc>
              <a:spcBef>
                <a:spcPts val="0"/>
              </a:spcBef>
              <a:spcAft>
                <a:spcPts val="0"/>
              </a:spcAft>
              <a:buClr>
                <a:schemeClr val="dk2"/>
              </a:buClr>
              <a:buSzPts val="6000"/>
              <a:buFont typeface="Jockey One"/>
              <a:buNone/>
              <a:defRPr sz="6000" b="0" i="0" u="none" strike="noStrike" cap="none">
                <a:solidFill>
                  <a:schemeClr val="dk2"/>
                </a:solidFill>
                <a:latin typeface="Jockey One"/>
                <a:ea typeface="Jockey One"/>
                <a:cs typeface="Jockey One"/>
                <a:sym typeface="Jockey One"/>
              </a:defRPr>
            </a:lvl3pPr>
            <a:lvl4pPr marR="0" lvl="3" algn="ctr" rtl="0">
              <a:lnSpc>
                <a:spcPct val="100000"/>
              </a:lnSpc>
              <a:spcBef>
                <a:spcPts val="0"/>
              </a:spcBef>
              <a:spcAft>
                <a:spcPts val="0"/>
              </a:spcAft>
              <a:buClr>
                <a:schemeClr val="dk2"/>
              </a:buClr>
              <a:buSzPts val="6000"/>
              <a:buFont typeface="Jockey One"/>
              <a:buNone/>
              <a:defRPr sz="6000" b="0" i="0" u="none" strike="noStrike" cap="none">
                <a:solidFill>
                  <a:schemeClr val="dk2"/>
                </a:solidFill>
                <a:latin typeface="Jockey One"/>
                <a:ea typeface="Jockey One"/>
                <a:cs typeface="Jockey One"/>
                <a:sym typeface="Jockey One"/>
              </a:defRPr>
            </a:lvl4pPr>
            <a:lvl5pPr marR="0" lvl="4" algn="ctr" rtl="0">
              <a:lnSpc>
                <a:spcPct val="100000"/>
              </a:lnSpc>
              <a:spcBef>
                <a:spcPts val="0"/>
              </a:spcBef>
              <a:spcAft>
                <a:spcPts val="0"/>
              </a:spcAft>
              <a:buClr>
                <a:schemeClr val="dk2"/>
              </a:buClr>
              <a:buSzPts val="6000"/>
              <a:buFont typeface="Jockey One"/>
              <a:buNone/>
              <a:defRPr sz="6000" b="0" i="0" u="none" strike="noStrike" cap="none">
                <a:solidFill>
                  <a:schemeClr val="dk2"/>
                </a:solidFill>
                <a:latin typeface="Jockey One"/>
                <a:ea typeface="Jockey One"/>
                <a:cs typeface="Jockey One"/>
                <a:sym typeface="Jockey One"/>
              </a:defRPr>
            </a:lvl5pPr>
            <a:lvl6pPr marR="0" lvl="5" algn="ctr" rtl="0">
              <a:lnSpc>
                <a:spcPct val="100000"/>
              </a:lnSpc>
              <a:spcBef>
                <a:spcPts val="0"/>
              </a:spcBef>
              <a:spcAft>
                <a:spcPts val="0"/>
              </a:spcAft>
              <a:buClr>
                <a:schemeClr val="dk2"/>
              </a:buClr>
              <a:buSzPts val="6000"/>
              <a:buFont typeface="Jockey One"/>
              <a:buNone/>
              <a:defRPr sz="6000" b="0" i="0" u="none" strike="noStrike" cap="none">
                <a:solidFill>
                  <a:schemeClr val="dk2"/>
                </a:solidFill>
                <a:latin typeface="Jockey One"/>
                <a:ea typeface="Jockey One"/>
                <a:cs typeface="Jockey One"/>
                <a:sym typeface="Jockey One"/>
              </a:defRPr>
            </a:lvl6pPr>
            <a:lvl7pPr marR="0" lvl="6" algn="ctr" rtl="0">
              <a:lnSpc>
                <a:spcPct val="100000"/>
              </a:lnSpc>
              <a:spcBef>
                <a:spcPts val="0"/>
              </a:spcBef>
              <a:spcAft>
                <a:spcPts val="0"/>
              </a:spcAft>
              <a:buClr>
                <a:schemeClr val="dk2"/>
              </a:buClr>
              <a:buSzPts val="6000"/>
              <a:buFont typeface="Jockey One"/>
              <a:buNone/>
              <a:defRPr sz="6000" b="0" i="0" u="none" strike="noStrike" cap="none">
                <a:solidFill>
                  <a:schemeClr val="dk2"/>
                </a:solidFill>
                <a:latin typeface="Jockey One"/>
                <a:ea typeface="Jockey One"/>
                <a:cs typeface="Jockey One"/>
                <a:sym typeface="Jockey One"/>
              </a:defRPr>
            </a:lvl7pPr>
            <a:lvl8pPr marR="0" lvl="7" algn="ctr" rtl="0">
              <a:lnSpc>
                <a:spcPct val="100000"/>
              </a:lnSpc>
              <a:spcBef>
                <a:spcPts val="0"/>
              </a:spcBef>
              <a:spcAft>
                <a:spcPts val="0"/>
              </a:spcAft>
              <a:buClr>
                <a:schemeClr val="dk2"/>
              </a:buClr>
              <a:buSzPts val="6000"/>
              <a:buFont typeface="Jockey One"/>
              <a:buNone/>
              <a:defRPr sz="6000" b="0" i="0" u="none" strike="noStrike" cap="none">
                <a:solidFill>
                  <a:schemeClr val="dk2"/>
                </a:solidFill>
                <a:latin typeface="Jockey One"/>
                <a:ea typeface="Jockey One"/>
                <a:cs typeface="Jockey One"/>
                <a:sym typeface="Jockey One"/>
              </a:defRPr>
            </a:lvl8pPr>
            <a:lvl9pPr marR="0" lvl="8" algn="ctr" rtl="0">
              <a:lnSpc>
                <a:spcPct val="100000"/>
              </a:lnSpc>
              <a:spcBef>
                <a:spcPts val="0"/>
              </a:spcBef>
              <a:spcAft>
                <a:spcPts val="0"/>
              </a:spcAft>
              <a:buClr>
                <a:schemeClr val="dk2"/>
              </a:buClr>
              <a:buSzPts val="6000"/>
              <a:buFont typeface="Jockey One"/>
              <a:buNone/>
              <a:defRPr sz="6000" b="0" i="0" u="none" strike="noStrike" cap="none">
                <a:solidFill>
                  <a:schemeClr val="dk2"/>
                </a:solidFill>
                <a:latin typeface="Jockey One"/>
                <a:ea typeface="Jockey One"/>
                <a:cs typeface="Jockey One"/>
                <a:sym typeface="Jockey One"/>
              </a:defRPr>
            </a:lvl9pPr>
          </a:lstStyle>
          <a:p>
            <a:pPr algn="ctr"/>
            <a:r>
              <a:rPr lang="en-US" sz="2800" b="1" dirty="0">
                <a:solidFill>
                  <a:srgbClr val="7EEEF3"/>
                </a:solidFill>
                <a:latin typeface="Tomorrow" panose="020B0604020202020204" charset="0"/>
              </a:rPr>
              <a:t>rebase</a:t>
            </a:r>
          </a:p>
        </p:txBody>
      </p:sp>
      <p:sp>
        <p:nvSpPr>
          <p:cNvPr id="769" name="Google Shape;790;p45">
            <a:extLst>
              <a:ext uri="{FF2B5EF4-FFF2-40B4-BE49-F238E27FC236}">
                <a16:creationId xmlns:a16="http://schemas.microsoft.com/office/drawing/2014/main" id="{212C71B0-88F5-AA10-3908-FEFBEF88F827}"/>
              </a:ext>
            </a:extLst>
          </p:cNvPr>
          <p:cNvSpPr txBox="1">
            <a:spLocks/>
          </p:cNvSpPr>
          <p:nvPr/>
        </p:nvSpPr>
        <p:spPr>
          <a:xfrm>
            <a:off x="743804" y="1626724"/>
            <a:ext cx="6390371" cy="511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6000"/>
              <a:buFont typeface="Jockey One"/>
              <a:buNone/>
              <a:defRPr sz="5000" b="0" i="0" u="none" strike="noStrike" cap="none">
                <a:solidFill>
                  <a:schemeClr val="dk2"/>
                </a:solidFill>
                <a:latin typeface="Jockey One"/>
                <a:ea typeface="Jockey One"/>
                <a:cs typeface="Jockey One"/>
                <a:sym typeface="Jockey One"/>
              </a:defRPr>
            </a:lvl1pPr>
            <a:lvl2pPr marR="0" lvl="1" algn="ctr" rtl="0">
              <a:lnSpc>
                <a:spcPct val="100000"/>
              </a:lnSpc>
              <a:spcBef>
                <a:spcPts val="0"/>
              </a:spcBef>
              <a:spcAft>
                <a:spcPts val="0"/>
              </a:spcAft>
              <a:buClr>
                <a:schemeClr val="dk2"/>
              </a:buClr>
              <a:buSzPts val="6000"/>
              <a:buFont typeface="Jockey One"/>
              <a:buNone/>
              <a:defRPr sz="6000" b="0" i="0" u="none" strike="noStrike" cap="none">
                <a:solidFill>
                  <a:schemeClr val="dk2"/>
                </a:solidFill>
                <a:latin typeface="Jockey One"/>
                <a:ea typeface="Jockey One"/>
                <a:cs typeface="Jockey One"/>
                <a:sym typeface="Jockey One"/>
              </a:defRPr>
            </a:lvl2pPr>
            <a:lvl3pPr marR="0" lvl="2" algn="ctr" rtl="0">
              <a:lnSpc>
                <a:spcPct val="100000"/>
              </a:lnSpc>
              <a:spcBef>
                <a:spcPts val="0"/>
              </a:spcBef>
              <a:spcAft>
                <a:spcPts val="0"/>
              </a:spcAft>
              <a:buClr>
                <a:schemeClr val="dk2"/>
              </a:buClr>
              <a:buSzPts val="6000"/>
              <a:buFont typeface="Jockey One"/>
              <a:buNone/>
              <a:defRPr sz="6000" b="0" i="0" u="none" strike="noStrike" cap="none">
                <a:solidFill>
                  <a:schemeClr val="dk2"/>
                </a:solidFill>
                <a:latin typeface="Jockey One"/>
                <a:ea typeface="Jockey One"/>
                <a:cs typeface="Jockey One"/>
                <a:sym typeface="Jockey One"/>
              </a:defRPr>
            </a:lvl3pPr>
            <a:lvl4pPr marR="0" lvl="3" algn="ctr" rtl="0">
              <a:lnSpc>
                <a:spcPct val="100000"/>
              </a:lnSpc>
              <a:spcBef>
                <a:spcPts val="0"/>
              </a:spcBef>
              <a:spcAft>
                <a:spcPts val="0"/>
              </a:spcAft>
              <a:buClr>
                <a:schemeClr val="dk2"/>
              </a:buClr>
              <a:buSzPts val="6000"/>
              <a:buFont typeface="Jockey One"/>
              <a:buNone/>
              <a:defRPr sz="6000" b="0" i="0" u="none" strike="noStrike" cap="none">
                <a:solidFill>
                  <a:schemeClr val="dk2"/>
                </a:solidFill>
                <a:latin typeface="Jockey One"/>
                <a:ea typeface="Jockey One"/>
                <a:cs typeface="Jockey One"/>
                <a:sym typeface="Jockey One"/>
              </a:defRPr>
            </a:lvl4pPr>
            <a:lvl5pPr marR="0" lvl="4" algn="ctr" rtl="0">
              <a:lnSpc>
                <a:spcPct val="100000"/>
              </a:lnSpc>
              <a:spcBef>
                <a:spcPts val="0"/>
              </a:spcBef>
              <a:spcAft>
                <a:spcPts val="0"/>
              </a:spcAft>
              <a:buClr>
                <a:schemeClr val="dk2"/>
              </a:buClr>
              <a:buSzPts val="6000"/>
              <a:buFont typeface="Jockey One"/>
              <a:buNone/>
              <a:defRPr sz="6000" b="0" i="0" u="none" strike="noStrike" cap="none">
                <a:solidFill>
                  <a:schemeClr val="dk2"/>
                </a:solidFill>
                <a:latin typeface="Jockey One"/>
                <a:ea typeface="Jockey One"/>
                <a:cs typeface="Jockey One"/>
                <a:sym typeface="Jockey One"/>
              </a:defRPr>
            </a:lvl5pPr>
            <a:lvl6pPr marR="0" lvl="5" algn="ctr" rtl="0">
              <a:lnSpc>
                <a:spcPct val="100000"/>
              </a:lnSpc>
              <a:spcBef>
                <a:spcPts val="0"/>
              </a:spcBef>
              <a:spcAft>
                <a:spcPts val="0"/>
              </a:spcAft>
              <a:buClr>
                <a:schemeClr val="dk2"/>
              </a:buClr>
              <a:buSzPts val="6000"/>
              <a:buFont typeface="Jockey One"/>
              <a:buNone/>
              <a:defRPr sz="6000" b="0" i="0" u="none" strike="noStrike" cap="none">
                <a:solidFill>
                  <a:schemeClr val="dk2"/>
                </a:solidFill>
                <a:latin typeface="Jockey One"/>
                <a:ea typeface="Jockey One"/>
                <a:cs typeface="Jockey One"/>
                <a:sym typeface="Jockey One"/>
              </a:defRPr>
            </a:lvl6pPr>
            <a:lvl7pPr marR="0" lvl="6" algn="ctr" rtl="0">
              <a:lnSpc>
                <a:spcPct val="100000"/>
              </a:lnSpc>
              <a:spcBef>
                <a:spcPts val="0"/>
              </a:spcBef>
              <a:spcAft>
                <a:spcPts val="0"/>
              </a:spcAft>
              <a:buClr>
                <a:schemeClr val="dk2"/>
              </a:buClr>
              <a:buSzPts val="6000"/>
              <a:buFont typeface="Jockey One"/>
              <a:buNone/>
              <a:defRPr sz="6000" b="0" i="0" u="none" strike="noStrike" cap="none">
                <a:solidFill>
                  <a:schemeClr val="dk2"/>
                </a:solidFill>
                <a:latin typeface="Jockey One"/>
                <a:ea typeface="Jockey One"/>
                <a:cs typeface="Jockey One"/>
                <a:sym typeface="Jockey One"/>
              </a:defRPr>
            </a:lvl7pPr>
            <a:lvl8pPr marR="0" lvl="7" algn="ctr" rtl="0">
              <a:lnSpc>
                <a:spcPct val="100000"/>
              </a:lnSpc>
              <a:spcBef>
                <a:spcPts val="0"/>
              </a:spcBef>
              <a:spcAft>
                <a:spcPts val="0"/>
              </a:spcAft>
              <a:buClr>
                <a:schemeClr val="dk2"/>
              </a:buClr>
              <a:buSzPts val="6000"/>
              <a:buFont typeface="Jockey One"/>
              <a:buNone/>
              <a:defRPr sz="6000" b="0" i="0" u="none" strike="noStrike" cap="none">
                <a:solidFill>
                  <a:schemeClr val="dk2"/>
                </a:solidFill>
                <a:latin typeface="Jockey One"/>
                <a:ea typeface="Jockey One"/>
                <a:cs typeface="Jockey One"/>
                <a:sym typeface="Jockey One"/>
              </a:defRPr>
            </a:lvl8pPr>
            <a:lvl9pPr marR="0" lvl="8" algn="ctr" rtl="0">
              <a:lnSpc>
                <a:spcPct val="100000"/>
              </a:lnSpc>
              <a:spcBef>
                <a:spcPts val="0"/>
              </a:spcBef>
              <a:spcAft>
                <a:spcPts val="0"/>
              </a:spcAft>
              <a:buClr>
                <a:schemeClr val="dk2"/>
              </a:buClr>
              <a:buSzPts val="6000"/>
              <a:buFont typeface="Jockey One"/>
              <a:buNone/>
              <a:defRPr sz="6000" b="0" i="0" u="none" strike="noStrike" cap="none">
                <a:solidFill>
                  <a:schemeClr val="dk2"/>
                </a:solidFill>
                <a:latin typeface="Jockey One"/>
                <a:ea typeface="Jockey One"/>
                <a:cs typeface="Jockey One"/>
                <a:sym typeface="Jockey One"/>
              </a:defRPr>
            </a:lvl9pPr>
          </a:lstStyle>
          <a:p>
            <a:r>
              <a:rPr lang="en-US" sz="2000" b="1" dirty="0">
                <a:solidFill>
                  <a:schemeClr val="bg1"/>
                </a:solidFill>
                <a:latin typeface="Tomorrow SemiBold" panose="020B0604020202020204" charset="0"/>
              </a:rPr>
              <a:t>In git, there are 2 main ways to join branches:</a:t>
            </a:r>
          </a:p>
        </p:txBody>
      </p:sp>
    </p:spTree>
    <p:extLst>
      <p:ext uri="{BB962C8B-B14F-4D97-AF65-F5344CB8AC3E}">
        <p14:creationId xmlns:p14="http://schemas.microsoft.com/office/powerpoint/2010/main" val="31579364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28"/>
        <p:cNvGrpSpPr/>
        <p:nvPr/>
      </p:nvGrpSpPr>
      <p:grpSpPr>
        <a:xfrm>
          <a:off x="0" y="0"/>
          <a:ext cx="0" cy="0"/>
          <a:chOff x="0" y="0"/>
          <a:chExt cx="0" cy="0"/>
        </a:xfrm>
      </p:grpSpPr>
      <p:sp>
        <p:nvSpPr>
          <p:cNvPr id="629" name="Google Shape;629;p40"/>
          <p:cNvSpPr txBox="1">
            <a:spLocks noGrp="1"/>
          </p:cNvSpPr>
          <p:nvPr>
            <p:ph type="subTitle" idx="3"/>
          </p:nvPr>
        </p:nvSpPr>
        <p:spPr>
          <a:xfrm>
            <a:off x="3527875" y="317650"/>
            <a:ext cx="2088300" cy="373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(CH4: BRANCHES)</a:t>
            </a:r>
          </a:p>
        </p:txBody>
      </p:sp>
      <p:grpSp>
        <p:nvGrpSpPr>
          <p:cNvPr id="8" name="Google Shape;1552;p62">
            <a:extLst>
              <a:ext uri="{FF2B5EF4-FFF2-40B4-BE49-F238E27FC236}">
                <a16:creationId xmlns:a16="http://schemas.microsoft.com/office/drawing/2014/main" id="{BE484C97-D3BF-6C7F-C390-F6AE999C8A03}"/>
              </a:ext>
            </a:extLst>
          </p:cNvPr>
          <p:cNvGrpSpPr/>
          <p:nvPr/>
        </p:nvGrpSpPr>
        <p:grpSpPr>
          <a:xfrm rot="19864373">
            <a:off x="6071998" y="1757027"/>
            <a:ext cx="2205279" cy="1474417"/>
            <a:chOff x="2114912" y="2745038"/>
            <a:chExt cx="1909850" cy="1276898"/>
          </a:xfrm>
        </p:grpSpPr>
        <p:sp>
          <p:nvSpPr>
            <p:cNvPr id="9" name="Google Shape;1553;p62">
              <a:extLst>
                <a:ext uri="{FF2B5EF4-FFF2-40B4-BE49-F238E27FC236}">
                  <a16:creationId xmlns:a16="http://schemas.microsoft.com/office/drawing/2014/main" id="{8BF7DB88-5363-13DD-90F2-EFEFF3570318}"/>
                </a:ext>
              </a:extLst>
            </p:cNvPr>
            <p:cNvSpPr/>
            <p:nvPr/>
          </p:nvSpPr>
          <p:spPr>
            <a:xfrm>
              <a:off x="2263297" y="2773817"/>
              <a:ext cx="809699" cy="1089453"/>
            </a:xfrm>
            <a:custGeom>
              <a:avLst/>
              <a:gdLst/>
              <a:ahLst/>
              <a:cxnLst/>
              <a:rect l="l" t="t" r="r" b="b"/>
              <a:pathLst>
                <a:path w="16599" h="22334" extrusionOk="0">
                  <a:moveTo>
                    <a:pt x="9030" y="1"/>
                  </a:moveTo>
                  <a:lnTo>
                    <a:pt x="1385" y="7680"/>
                  </a:lnTo>
                  <a:cubicBezTo>
                    <a:pt x="0" y="9022"/>
                    <a:pt x="0" y="11214"/>
                    <a:pt x="1385" y="12598"/>
                  </a:cubicBezTo>
                  <a:lnTo>
                    <a:pt x="3755" y="14968"/>
                  </a:lnTo>
                  <a:cubicBezTo>
                    <a:pt x="4281" y="14365"/>
                    <a:pt x="5029" y="14017"/>
                    <a:pt x="5878" y="14017"/>
                  </a:cubicBezTo>
                  <a:cubicBezTo>
                    <a:pt x="7399" y="14017"/>
                    <a:pt x="8639" y="15215"/>
                    <a:pt x="8639" y="16778"/>
                  </a:cubicBezTo>
                  <a:cubicBezTo>
                    <a:pt x="8639" y="17585"/>
                    <a:pt x="8249" y="18366"/>
                    <a:pt x="7645" y="18859"/>
                  </a:cubicBezTo>
                  <a:cubicBezTo>
                    <a:pt x="10194" y="21161"/>
                    <a:pt x="13379" y="22333"/>
                    <a:pt x="16599" y="22333"/>
                  </a:cubicBezTo>
                  <a:lnTo>
                    <a:pt x="16599" y="13168"/>
                  </a:lnTo>
                  <a:cubicBezTo>
                    <a:pt x="14798" y="13168"/>
                    <a:pt x="13099" y="12488"/>
                    <a:pt x="11791" y="11392"/>
                  </a:cubicBezTo>
                  <a:cubicBezTo>
                    <a:pt x="10160" y="10050"/>
                    <a:pt x="9098" y="7960"/>
                    <a:pt x="9098" y="5624"/>
                  </a:cubicBezTo>
                  <a:cubicBezTo>
                    <a:pt x="9098" y="3993"/>
                    <a:pt x="9633" y="2439"/>
                    <a:pt x="10551" y="1198"/>
                  </a:cubicBezTo>
                  <a:lnTo>
                    <a:pt x="10551" y="1198"/>
                  </a:lnTo>
                  <a:cubicBezTo>
                    <a:pt x="10440" y="1232"/>
                    <a:pt x="10304" y="1275"/>
                    <a:pt x="10194" y="1275"/>
                  </a:cubicBezTo>
                  <a:cubicBezTo>
                    <a:pt x="9557" y="1275"/>
                    <a:pt x="9030" y="774"/>
                    <a:pt x="9030" y="136"/>
                  </a:cubicBezTo>
                  <a:lnTo>
                    <a:pt x="9030" y="1"/>
                  </a:lnTo>
                  <a:close/>
                </a:path>
              </a:pathLst>
            </a:custGeom>
            <a:solidFill>
              <a:schemeClr val="lt1"/>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554;p62">
              <a:extLst>
                <a:ext uri="{FF2B5EF4-FFF2-40B4-BE49-F238E27FC236}">
                  <a16:creationId xmlns:a16="http://schemas.microsoft.com/office/drawing/2014/main" id="{837A3440-B7BF-ADCF-8016-986373692BB3}"/>
                </a:ext>
              </a:extLst>
            </p:cNvPr>
            <p:cNvSpPr/>
            <p:nvPr/>
          </p:nvSpPr>
          <p:spPr>
            <a:xfrm>
              <a:off x="2838401" y="3200194"/>
              <a:ext cx="234583" cy="215949"/>
            </a:xfrm>
            <a:custGeom>
              <a:avLst/>
              <a:gdLst/>
              <a:ahLst/>
              <a:cxnLst/>
              <a:rect l="l" t="t" r="r" b="b"/>
              <a:pathLst>
                <a:path w="4809" h="4427" extrusionOk="0">
                  <a:moveTo>
                    <a:pt x="4809" y="1"/>
                  </a:moveTo>
                  <a:cubicBezTo>
                    <a:pt x="2796" y="1"/>
                    <a:pt x="1029" y="1063"/>
                    <a:pt x="1" y="2651"/>
                  </a:cubicBezTo>
                  <a:cubicBezTo>
                    <a:pt x="1309" y="3747"/>
                    <a:pt x="3008" y="4427"/>
                    <a:pt x="4809" y="4427"/>
                  </a:cubicBezTo>
                  <a:lnTo>
                    <a:pt x="4809" y="1"/>
                  </a:lnTo>
                  <a:close/>
                </a:path>
              </a:pathLst>
            </a:custGeom>
            <a:solidFill>
              <a:schemeClr val="l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555;p62">
              <a:extLst>
                <a:ext uri="{FF2B5EF4-FFF2-40B4-BE49-F238E27FC236}">
                  <a16:creationId xmlns:a16="http://schemas.microsoft.com/office/drawing/2014/main" id="{99ACCA5A-16A1-470F-134B-B62354BE8012}"/>
                </a:ext>
              </a:extLst>
            </p:cNvPr>
            <p:cNvSpPr/>
            <p:nvPr/>
          </p:nvSpPr>
          <p:spPr>
            <a:xfrm>
              <a:off x="2446414" y="3457503"/>
              <a:ext cx="238339" cy="236290"/>
            </a:xfrm>
            <a:custGeom>
              <a:avLst/>
              <a:gdLst/>
              <a:ahLst/>
              <a:cxnLst/>
              <a:rect l="l" t="t" r="r" b="b"/>
              <a:pathLst>
                <a:path w="4886" h="4844" extrusionOk="0">
                  <a:moveTo>
                    <a:pt x="2124" y="1"/>
                  </a:moveTo>
                  <a:cubicBezTo>
                    <a:pt x="1275" y="1"/>
                    <a:pt x="527" y="349"/>
                    <a:pt x="1" y="952"/>
                  </a:cubicBezTo>
                  <a:lnTo>
                    <a:pt x="3501" y="4461"/>
                  </a:lnTo>
                  <a:cubicBezTo>
                    <a:pt x="3645" y="4597"/>
                    <a:pt x="3756" y="4707"/>
                    <a:pt x="3891" y="4843"/>
                  </a:cubicBezTo>
                  <a:cubicBezTo>
                    <a:pt x="4495" y="4350"/>
                    <a:pt x="4885" y="3569"/>
                    <a:pt x="4885" y="2762"/>
                  </a:cubicBezTo>
                  <a:cubicBezTo>
                    <a:pt x="4885" y="1199"/>
                    <a:pt x="3645" y="1"/>
                    <a:pt x="2124" y="1"/>
                  </a:cubicBezTo>
                  <a:close/>
                </a:path>
              </a:pathLst>
            </a:custGeom>
            <a:solidFill>
              <a:schemeClr val="accen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556;p62">
              <a:extLst>
                <a:ext uri="{FF2B5EF4-FFF2-40B4-BE49-F238E27FC236}">
                  <a16:creationId xmlns:a16="http://schemas.microsoft.com/office/drawing/2014/main" id="{C99C9CB1-A645-39EA-1B8F-36D9181B6D4E}"/>
                </a:ext>
              </a:extLst>
            </p:cNvPr>
            <p:cNvSpPr/>
            <p:nvPr/>
          </p:nvSpPr>
          <p:spPr>
            <a:xfrm>
              <a:off x="2703771" y="2745038"/>
              <a:ext cx="112340" cy="90975"/>
            </a:xfrm>
            <a:custGeom>
              <a:avLst/>
              <a:gdLst/>
              <a:ahLst/>
              <a:cxnLst/>
              <a:rect l="l" t="t" r="r" b="b"/>
              <a:pathLst>
                <a:path w="2303" h="1865" extrusionOk="0">
                  <a:moveTo>
                    <a:pt x="1097" y="1"/>
                  </a:moveTo>
                  <a:cubicBezTo>
                    <a:pt x="654" y="1"/>
                    <a:pt x="280" y="302"/>
                    <a:pt x="280" y="302"/>
                  </a:cubicBezTo>
                  <a:lnTo>
                    <a:pt x="0" y="591"/>
                  </a:lnTo>
                  <a:lnTo>
                    <a:pt x="0" y="726"/>
                  </a:lnTo>
                  <a:cubicBezTo>
                    <a:pt x="0" y="1364"/>
                    <a:pt x="527" y="1865"/>
                    <a:pt x="1164" y="1865"/>
                  </a:cubicBezTo>
                  <a:cubicBezTo>
                    <a:pt x="1274" y="1865"/>
                    <a:pt x="1410" y="1822"/>
                    <a:pt x="1521" y="1788"/>
                  </a:cubicBezTo>
                  <a:cubicBezTo>
                    <a:pt x="1555" y="1754"/>
                    <a:pt x="1589" y="1686"/>
                    <a:pt x="1623" y="1652"/>
                  </a:cubicBezTo>
                  <a:cubicBezTo>
                    <a:pt x="1623" y="1652"/>
                    <a:pt x="2302" y="726"/>
                    <a:pt x="1665" y="200"/>
                  </a:cubicBezTo>
                  <a:cubicBezTo>
                    <a:pt x="1478" y="53"/>
                    <a:pt x="1282" y="1"/>
                    <a:pt x="1097" y="1"/>
                  </a:cubicBezTo>
                  <a:close/>
                </a:path>
              </a:pathLst>
            </a:custGeom>
            <a:solidFill>
              <a:schemeClr val="dk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557;p62">
              <a:extLst>
                <a:ext uri="{FF2B5EF4-FFF2-40B4-BE49-F238E27FC236}">
                  <a16:creationId xmlns:a16="http://schemas.microsoft.com/office/drawing/2014/main" id="{A3163309-2AB2-89D2-4743-C3C987190F2D}"/>
                </a:ext>
              </a:extLst>
            </p:cNvPr>
            <p:cNvSpPr/>
            <p:nvPr/>
          </p:nvSpPr>
          <p:spPr>
            <a:xfrm>
              <a:off x="2114912" y="3495257"/>
              <a:ext cx="538775" cy="526678"/>
            </a:xfrm>
            <a:custGeom>
              <a:avLst/>
              <a:gdLst/>
              <a:ahLst/>
              <a:cxnLst/>
              <a:rect l="l" t="t" r="r" b="b"/>
              <a:pathLst>
                <a:path w="11045" h="10797" extrusionOk="0">
                  <a:moveTo>
                    <a:pt x="8602" y="0"/>
                  </a:moveTo>
                  <a:cubicBezTo>
                    <a:pt x="8035" y="0"/>
                    <a:pt x="7468" y="212"/>
                    <a:pt x="7043" y="637"/>
                  </a:cubicBezTo>
                  <a:cubicBezTo>
                    <a:pt x="6160" y="1521"/>
                    <a:pt x="1" y="10797"/>
                    <a:pt x="1" y="10797"/>
                  </a:cubicBezTo>
                  <a:cubicBezTo>
                    <a:pt x="1" y="10797"/>
                    <a:pt x="9311" y="4638"/>
                    <a:pt x="10161" y="3789"/>
                  </a:cubicBezTo>
                  <a:cubicBezTo>
                    <a:pt x="11044" y="2905"/>
                    <a:pt x="11044" y="1521"/>
                    <a:pt x="10161" y="637"/>
                  </a:cubicBezTo>
                  <a:cubicBezTo>
                    <a:pt x="9736" y="212"/>
                    <a:pt x="9169" y="0"/>
                    <a:pt x="8602" y="0"/>
                  </a:cubicBezTo>
                  <a:close/>
                </a:path>
              </a:pathLst>
            </a:custGeom>
            <a:solidFill>
              <a:schemeClr val="dk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558;p62">
              <a:extLst>
                <a:ext uri="{FF2B5EF4-FFF2-40B4-BE49-F238E27FC236}">
                  <a16:creationId xmlns:a16="http://schemas.microsoft.com/office/drawing/2014/main" id="{540CC2CB-7B8B-39D2-69D3-70CF2B8365A1}"/>
                </a:ext>
              </a:extLst>
            </p:cNvPr>
            <p:cNvSpPr/>
            <p:nvPr/>
          </p:nvSpPr>
          <p:spPr>
            <a:xfrm>
              <a:off x="2282321" y="3505794"/>
              <a:ext cx="357655" cy="350387"/>
            </a:xfrm>
            <a:custGeom>
              <a:avLst/>
              <a:gdLst/>
              <a:ahLst/>
              <a:cxnLst/>
              <a:rect l="l" t="t" r="r" b="b"/>
              <a:pathLst>
                <a:path w="7332" h="7183" extrusionOk="0">
                  <a:moveTo>
                    <a:pt x="5701" y="1"/>
                  </a:moveTo>
                  <a:cubicBezTo>
                    <a:pt x="5329" y="1"/>
                    <a:pt x="4958" y="141"/>
                    <a:pt x="4673" y="421"/>
                  </a:cubicBezTo>
                  <a:cubicBezTo>
                    <a:pt x="4070" y="990"/>
                    <a:pt x="1" y="7183"/>
                    <a:pt x="1" y="7183"/>
                  </a:cubicBezTo>
                  <a:cubicBezTo>
                    <a:pt x="1" y="7183"/>
                    <a:pt x="6160" y="3080"/>
                    <a:pt x="6729" y="2511"/>
                  </a:cubicBezTo>
                  <a:cubicBezTo>
                    <a:pt x="7332" y="1942"/>
                    <a:pt x="7332" y="990"/>
                    <a:pt x="6729" y="421"/>
                  </a:cubicBezTo>
                  <a:cubicBezTo>
                    <a:pt x="6444" y="141"/>
                    <a:pt x="6073" y="1"/>
                    <a:pt x="5701" y="1"/>
                  </a:cubicBezTo>
                  <a:close/>
                </a:path>
              </a:pathLst>
            </a:custGeom>
            <a:solidFill>
              <a:schemeClr val="accent3"/>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59;p62">
              <a:extLst>
                <a:ext uri="{FF2B5EF4-FFF2-40B4-BE49-F238E27FC236}">
                  <a16:creationId xmlns:a16="http://schemas.microsoft.com/office/drawing/2014/main" id="{4C3EAFAD-3141-4D62-4323-643C400D4DF3}"/>
                </a:ext>
              </a:extLst>
            </p:cNvPr>
            <p:cNvSpPr/>
            <p:nvPr/>
          </p:nvSpPr>
          <p:spPr>
            <a:xfrm>
              <a:off x="2263297" y="3087905"/>
              <a:ext cx="255705" cy="360972"/>
            </a:xfrm>
            <a:custGeom>
              <a:avLst/>
              <a:gdLst/>
              <a:ahLst/>
              <a:cxnLst/>
              <a:rect l="l" t="t" r="r" b="b"/>
              <a:pathLst>
                <a:path w="5242" h="7400" extrusionOk="0">
                  <a:moveTo>
                    <a:pt x="2625" y="1"/>
                  </a:moveTo>
                  <a:lnTo>
                    <a:pt x="1385" y="1241"/>
                  </a:lnTo>
                  <a:cubicBezTo>
                    <a:pt x="0" y="2583"/>
                    <a:pt x="0" y="4775"/>
                    <a:pt x="1385" y="6159"/>
                  </a:cubicBezTo>
                  <a:lnTo>
                    <a:pt x="2625" y="7400"/>
                  </a:lnTo>
                  <a:lnTo>
                    <a:pt x="3857" y="6159"/>
                  </a:lnTo>
                  <a:cubicBezTo>
                    <a:pt x="5241" y="4775"/>
                    <a:pt x="5241" y="2583"/>
                    <a:pt x="3857" y="1241"/>
                  </a:cubicBezTo>
                  <a:lnTo>
                    <a:pt x="2625" y="1"/>
                  </a:lnTo>
                  <a:close/>
                </a:path>
              </a:pathLst>
            </a:custGeom>
            <a:solidFill>
              <a:schemeClr val="accent1"/>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560;p62">
              <a:extLst>
                <a:ext uri="{FF2B5EF4-FFF2-40B4-BE49-F238E27FC236}">
                  <a16:creationId xmlns:a16="http://schemas.microsoft.com/office/drawing/2014/main" id="{D6520868-74ED-D984-2671-F9AB29B0B9C7}"/>
                </a:ext>
              </a:extLst>
            </p:cNvPr>
            <p:cNvSpPr/>
            <p:nvPr/>
          </p:nvSpPr>
          <p:spPr>
            <a:xfrm>
              <a:off x="2382611" y="3153366"/>
              <a:ext cx="224242" cy="222973"/>
            </a:xfrm>
            <a:custGeom>
              <a:avLst/>
              <a:gdLst/>
              <a:ahLst/>
              <a:cxnLst/>
              <a:rect l="l" t="t" r="r" b="b"/>
              <a:pathLst>
                <a:path w="4597" h="4571" extrusionOk="0">
                  <a:moveTo>
                    <a:pt x="2303" y="1"/>
                  </a:moveTo>
                  <a:cubicBezTo>
                    <a:pt x="1028" y="1"/>
                    <a:pt x="1" y="1029"/>
                    <a:pt x="1" y="2303"/>
                  </a:cubicBezTo>
                  <a:cubicBezTo>
                    <a:pt x="1" y="3543"/>
                    <a:pt x="1028" y="4571"/>
                    <a:pt x="2303" y="4571"/>
                  </a:cubicBezTo>
                  <a:cubicBezTo>
                    <a:pt x="3577" y="4571"/>
                    <a:pt x="4596" y="3543"/>
                    <a:pt x="4596" y="2303"/>
                  </a:cubicBezTo>
                  <a:cubicBezTo>
                    <a:pt x="4596" y="1029"/>
                    <a:pt x="3577" y="1"/>
                    <a:pt x="2303" y="1"/>
                  </a:cubicBezTo>
                  <a:close/>
                </a:path>
              </a:pathLst>
            </a:custGeom>
            <a:solidFill>
              <a:schemeClr val="accen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561;p62">
              <a:extLst>
                <a:ext uri="{FF2B5EF4-FFF2-40B4-BE49-F238E27FC236}">
                  <a16:creationId xmlns:a16="http://schemas.microsoft.com/office/drawing/2014/main" id="{6AC0CDE5-1484-7710-7A2B-89197096FFBC}"/>
                </a:ext>
              </a:extLst>
            </p:cNvPr>
            <p:cNvSpPr/>
            <p:nvPr/>
          </p:nvSpPr>
          <p:spPr>
            <a:xfrm>
              <a:off x="2409976" y="3179463"/>
              <a:ext cx="169510" cy="170779"/>
            </a:xfrm>
            <a:custGeom>
              <a:avLst/>
              <a:gdLst/>
              <a:ahLst/>
              <a:cxnLst/>
              <a:rect l="l" t="t" r="r" b="b"/>
              <a:pathLst>
                <a:path w="3475" h="3501" extrusionOk="0">
                  <a:moveTo>
                    <a:pt x="1742" y="1"/>
                  </a:moveTo>
                  <a:cubicBezTo>
                    <a:pt x="782" y="1"/>
                    <a:pt x="0" y="774"/>
                    <a:pt x="0" y="1768"/>
                  </a:cubicBezTo>
                  <a:cubicBezTo>
                    <a:pt x="0" y="2728"/>
                    <a:pt x="782" y="3501"/>
                    <a:pt x="1742" y="3501"/>
                  </a:cubicBezTo>
                  <a:cubicBezTo>
                    <a:pt x="2693" y="3501"/>
                    <a:pt x="3475" y="2728"/>
                    <a:pt x="3475" y="1768"/>
                  </a:cubicBezTo>
                  <a:cubicBezTo>
                    <a:pt x="3475" y="774"/>
                    <a:pt x="2693" y="1"/>
                    <a:pt x="1742" y="1"/>
                  </a:cubicBezTo>
                  <a:close/>
                </a:path>
              </a:pathLst>
            </a:custGeom>
            <a:solidFill>
              <a:schemeClr val="l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562;p62">
              <a:extLst>
                <a:ext uri="{FF2B5EF4-FFF2-40B4-BE49-F238E27FC236}">
                  <a16:creationId xmlns:a16="http://schemas.microsoft.com/office/drawing/2014/main" id="{251DE25E-30CC-BABB-8B30-1ABDE5232FC3}"/>
                </a:ext>
              </a:extLst>
            </p:cNvPr>
            <p:cNvSpPr/>
            <p:nvPr/>
          </p:nvSpPr>
          <p:spPr>
            <a:xfrm>
              <a:off x="2487876" y="3350189"/>
              <a:ext cx="12049" cy="49"/>
            </a:xfrm>
            <a:custGeom>
              <a:avLst/>
              <a:gdLst/>
              <a:ahLst/>
              <a:cxnLst/>
              <a:rect l="l" t="t" r="r" b="b"/>
              <a:pathLst>
                <a:path w="247" h="1" extrusionOk="0">
                  <a:moveTo>
                    <a:pt x="145" y="1"/>
                  </a:moveTo>
                  <a:lnTo>
                    <a:pt x="145" y="1"/>
                  </a:lnTo>
                  <a:lnTo>
                    <a:pt x="145" y="1"/>
                  </a:lnTo>
                  <a:close/>
                  <a:moveTo>
                    <a:pt x="145" y="1"/>
                  </a:moveTo>
                  <a:lnTo>
                    <a:pt x="145" y="1"/>
                  </a:lnTo>
                  <a:lnTo>
                    <a:pt x="145" y="1"/>
                  </a:lnTo>
                  <a:close/>
                  <a:moveTo>
                    <a:pt x="145" y="1"/>
                  </a:moveTo>
                  <a:lnTo>
                    <a:pt x="145" y="1"/>
                  </a:lnTo>
                  <a:lnTo>
                    <a:pt x="145" y="1"/>
                  </a:lnTo>
                  <a:close/>
                  <a:moveTo>
                    <a:pt x="102" y="1"/>
                  </a:moveTo>
                  <a:lnTo>
                    <a:pt x="102" y="1"/>
                  </a:lnTo>
                  <a:lnTo>
                    <a:pt x="102" y="1"/>
                  </a:lnTo>
                  <a:close/>
                  <a:moveTo>
                    <a:pt x="179" y="1"/>
                  </a:moveTo>
                  <a:lnTo>
                    <a:pt x="179" y="1"/>
                  </a:lnTo>
                  <a:lnTo>
                    <a:pt x="179" y="1"/>
                  </a:lnTo>
                  <a:close/>
                  <a:moveTo>
                    <a:pt x="102" y="1"/>
                  </a:moveTo>
                  <a:lnTo>
                    <a:pt x="102" y="1"/>
                  </a:lnTo>
                  <a:lnTo>
                    <a:pt x="102" y="1"/>
                  </a:lnTo>
                  <a:close/>
                  <a:moveTo>
                    <a:pt x="179" y="1"/>
                  </a:moveTo>
                  <a:lnTo>
                    <a:pt x="179" y="1"/>
                  </a:lnTo>
                  <a:lnTo>
                    <a:pt x="179" y="1"/>
                  </a:lnTo>
                  <a:close/>
                  <a:moveTo>
                    <a:pt x="102" y="1"/>
                  </a:moveTo>
                  <a:lnTo>
                    <a:pt x="102" y="1"/>
                  </a:lnTo>
                  <a:lnTo>
                    <a:pt x="102" y="1"/>
                  </a:lnTo>
                  <a:close/>
                  <a:moveTo>
                    <a:pt x="179" y="1"/>
                  </a:moveTo>
                  <a:lnTo>
                    <a:pt x="179" y="1"/>
                  </a:lnTo>
                  <a:lnTo>
                    <a:pt x="179" y="1"/>
                  </a:lnTo>
                  <a:close/>
                  <a:moveTo>
                    <a:pt x="68" y="1"/>
                  </a:moveTo>
                  <a:lnTo>
                    <a:pt x="68" y="1"/>
                  </a:lnTo>
                  <a:lnTo>
                    <a:pt x="68" y="1"/>
                  </a:lnTo>
                  <a:close/>
                  <a:moveTo>
                    <a:pt x="213" y="1"/>
                  </a:moveTo>
                  <a:lnTo>
                    <a:pt x="179" y="1"/>
                  </a:lnTo>
                  <a:lnTo>
                    <a:pt x="213" y="1"/>
                  </a:lnTo>
                  <a:close/>
                  <a:moveTo>
                    <a:pt x="68" y="1"/>
                  </a:moveTo>
                  <a:lnTo>
                    <a:pt x="68" y="1"/>
                  </a:lnTo>
                  <a:lnTo>
                    <a:pt x="68" y="1"/>
                  </a:lnTo>
                  <a:close/>
                  <a:moveTo>
                    <a:pt x="213" y="1"/>
                  </a:moveTo>
                  <a:lnTo>
                    <a:pt x="213" y="1"/>
                  </a:lnTo>
                  <a:lnTo>
                    <a:pt x="213" y="1"/>
                  </a:lnTo>
                  <a:close/>
                  <a:moveTo>
                    <a:pt x="68" y="1"/>
                  </a:moveTo>
                  <a:lnTo>
                    <a:pt x="68" y="1"/>
                  </a:lnTo>
                  <a:lnTo>
                    <a:pt x="68" y="1"/>
                  </a:lnTo>
                  <a:close/>
                  <a:moveTo>
                    <a:pt x="213" y="1"/>
                  </a:moveTo>
                  <a:lnTo>
                    <a:pt x="213" y="1"/>
                  </a:lnTo>
                  <a:lnTo>
                    <a:pt x="213" y="1"/>
                  </a:lnTo>
                  <a:close/>
                  <a:moveTo>
                    <a:pt x="34" y="1"/>
                  </a:moveTo>
                  <a:lnTo>
                    <a:pt x="34" y="1"/>
                  </a:lnTo>
                  <a:lnTo>
                    <a:pt x="34" y="1"/>
                  </a:lnTo>
                  <a:close/>
                  <a:moveTo>
                    <a:pt x="247" y="1"/>
                  </a:moveTo>
                  <a:lnTo>
                    <a:pt x="213" y="1"/>
                  </a:lnTo>
                  <a:lnTo>
                    <a:pt x="247" y="1"/>
                  </a:lnTo>
                  <a:close/>
                  <a:moveTo>
                    <a:pt x="34" y="1"/>
                  </a:moveTo>
                  <a:lnTo>
                    <a:pt x="34" y="1"/>
                  </a:lnTo>
                  <a:lnTo>
                    <a:pt x="34" y="1"/>
                  </a:lnTo>
                  <a:close/>
                  <a:moveTo>
                    <a:pt x="247" y="1"/>
                  </a:moveTo>
                  <a:lnTo>
                    <a:pt x="247" y="1"/>
                  </a:lnTo>
                  <a:lnTo>
                    <a:pt x="247" y="1"/>
                  </a:lnTo>
                  <a:close/>
                  <a:moveTo>
                    <a:pt x="34" y="1"/>
                  </a:moveTo>
                  <a:lnTo>
                    <a:pt x="34" y="1"/>
                  </a:lnTo>
                  <a:lnTo>
                    <a:pt x="34" y="1"/>
                  </a:lnTo>
                  <a:close/>
                  <a:moveTo>
                    <a:pt x="247" y="1"/>
                  </a:moveTo>
                  <a:lnTo>
                    <a:pt x="247" y="1"/>
                  </a:lnTo>
                  <a:lnTo>
                    <a:pt x="247" y="1"/>
                  </a:lnTo>
                  <a:close/>
                  <a:moveTo>
                    <a:pt x="0" y="1"/>
                  </a:moveTo>
                  <a:lnTo>
                    <a:pt x="0" y="1"/>
                  </a:lnTo>
                  <a:lnTo>
                    <a:pt x="0" y="1"/>
                  </a:lnTo>
                  <a:close/>
                  <a:moveTo>
                    <a:pt x="247" y="1"/>
                  </a:moveTo>
                  <a:lnTo>
                    <a:pt x="247" y="1"/>
                  </a:lnTo>
                  <a:lnTo>
                    <a:pt x="247" y="1"/>
                  </a:lnTo>
                  <a:close/>
                  <a:moveTo>
                    <a:pt x="0" y="1"/>
                  </a:moveTo>
                  <a:lnTo>
                    <a:pt x="0" y="1"/>
                  </a:lnTo>
                  <a:close/>
                </a:path>
              </a:pathLst>
            </a:custGeom>
            <a:solidFill>
              <a:srgbClr val="34173B"/>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563;p62">
              <a:extLst>
                <a:ext uri="{FF2B5EF4-FFF2-40B4-BE49-F238E27FC236}">
                  <a16:creationId xmlns:a16="http://schemas.microsoft.com/office/drawing/2014/main" id="{606C07C4-E3FA-BE15-298C-D53AB8415F98}"/>
                </a:ext>
              </a:extLst>
            </p:cNvPr>
            <p:cNvSpPr/>
            <p:nvPr/>
          </p:nvSpPr>
          <p:spPr>
            <a:xfrm>
              <a:off x="2494900" y="3205169"/>
              <a:ext cx="46487" cy="46878"/>
            </a:xfrm>
            <a:custGeom>
              <a:avLst/>
              <a:gdLst/>
              <a:ahLst/>
              <a:cxnLst/>
              <a:rect l="l" t="t" r="r" b="b"/>
              <a:pathLst>
                <a:path w="953" h="961" extrusionOk="0">
                  <a:moveTo>
                    <a:pt x="459" y="1"/>
                  </a:moveTo>
                  <a:cubicBezTo>
                    <a:pt x="213" y="1"/>
                    <a:pt x="1" y="213"/>
                    <a:pt x="1" y="502"/>
                  </a:cubicBezTo>
                  <a:cubicBezTo>
                    <a:pt x="1" y="748"/>
                    <a:pt x="213" y="961"/>
                    <a:pt x="459" y="961"/>
                  </a:cubicBezTo>
                  <a:cubicBezTo>
                    <a:pt x="740" y="961"/>
                    <a:pt x="952" y="748"/>
                    <a:pt x="952" y="502"/>
                  </a:cubicBezTo>
                  <a:cubicBezTo>
                    <a:pt x="952" y="213"/>
                    <a:pt x="740" y="1"/>
                    <a:pt x="459" y="1"/>
                  </a:cubicBezTo>
                  <a:close/>
                </a:path>
              </a:pathLst>
            </a:custGeom>
            <a:solidFill>
              <a:srgbClr val="FFFFFF"/>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564;p62">
              <a:extLst>
                <a:ext uri="{FF2B5EF4-FFF2-40B4-BE49-F238E27FC236}">
                  <a16:creationId xmlns:a16="http://schemas.microsoft.com/office/drawing/2014/main" id="{849C91B4-ACA1-0FB6-54E7-9D55916282FE}"/>
                </a:ext>
              </a:extLst>
            </p:cNvPr>
            <p:cNvSpPr/>
            <p:nvPr/>
          </p:nvSpPr>
          <p:spPr>
            <a:xfrm>
              <a:off x="2606799" y="2820206"/>
              <a:ext cx="466190" cy="697456"/>
            </a:xfrm>
            <a:custGeom>
              <a:avLst/>
              <a:gdLst/>
              <a:ahLst/>
              <a:cxnLst/>
              <a:rect l="l" t="t" r="r" b="b"/>
              <a:pathLst>
                <a:path w="9557" h="14298" extrusionOk="0">
                  <a:moveTo>
                    <a:pt x="2336" y="1"/>
                  </a:moveTo>
                  <a:cubicBezTo>
                    <a:pt x="892" y="1522"/>
                    <a:pt x="0" y="3467"/>
                    <a:pt x="0" y="5633"/>
                  </a:cubicBezTo>
                  <a:cubicBezTo>
                    <a:pt x="0" y="10407"/>
                    <a:pt x="4290" y="14298"/>
                    <a:pt x="9557" y="14298"/>
                  </a:cubicBezTo>
                  <a:lnTo>
                    <a:pt x="9557" y="13805"/>
                  </a:lnTo>
                  <a:cubicBezTo>
                    <a:pt x="4571" y="13805"/>
                    <a:pt x="468" y="10161"/>
                    <a:pt x="468" y="5633"/>
                  </a:cubicBezTo>
                  <a:cubicBezTo>
                    <a:pt x="468" y="3577"/>
                    <a:pt x="1351" y="1700"/>
                    <a:pt x="2727" y="247"/>
                  </a:cubicBezTo>
                  <a:cubicBezTo>
                    <a:pt x="2591" y="179"/>
                    <a:pt x="2447" y="111"/>
                    <a:pt x="2336" y="1"/>
                  </a:cubicBezTo>
                  <a:close/>
                </a:path>
              </a:pathLst>
            </a:custGeom>
            <a:solidFill>
              <a:schemeClr val="accen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565;p62">
              <a:extLst>
                <a:ext uri="{FF2B5EF4-FFF2-40B4-BE49-F238E27FC236}">
                  <a16:creationId xmlns:a16="http://schemas.microsoft.com/office/drawing/2014/main" id="{DEB43D56-237A-A65D-8510-983C64C9AC96}"/>
                </a:ext>
              </a:extLst>
            </p:cNvPr>
            <p:cNvSpPr/>
            <p:nvPr/>
          </p:nvSpPr>
          <p:spPr>
            <a:xfrm>
              <a:off x="2741478" y="3517598"/>
              <a:ext cx="331509" cy="345655"/>
            </a:xfrm>
            <a:custGeom>
              <a:avLst/>
              <a:gdLst/>
              <a:ahLst/>
              <a:cxnLst/>
              <a:rect l="l" t="t" r="r" b="b"/>
              <a:pathLst>
                <a:path w="6796" h="7086" extrusionOk="0">
                  <a:moveTo>
                    <a:pt x="1665" y="1"/>
                  </a:moveTo>
                  <a:lnTo>
                    <a:pt x="1665" y="1"/>
                  </a:lnTo>
                  <a:cubicBezTo>
                    <a:pt x="1776" y="392"/>
                    <a:pt x="1810" y="782"/>
                    <a:pt x="1810" y="1173"/>
                  </a:cubicBezTo>
                  <a:cubicBezTo>
                    <a:pt x="1810" y="2762"/>
                    <a:pt x="1104" y="4214"/>
                    <a:pt x="0" y="5208"/>
                  </a:cubicBezTo>
                  <a:cubicBezTo>
                    <a:pt x="2090" y="6482"/>
                    <a:pt x="4460" y="7085"/>
                    <a:pt x="6796" y="7085"/>
                  </a:cubicBezTo>
                  <a:lnTo>
                    <a:pt x="6796" y="1419"/>
                  </a:lnTo>
                  <a:cubicBezTo>
                    <a:pt x="4927" y="1419"/>
                    <a:pt x="3186" y="927"/>
                    <a:pt x="1665" y="1"/>
                  </a:cubicBezTo>
                  <a:close/>
                </a:path>
              </a:pathLst>
            </a:custGeom>
            <a:solidFill>
              <a:schemeClr val="accent1"/>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566;p62">
              <a:extLst>
                <a:ext uri="{FF2B5EF4-FFF2-40B4-BE49-F238E27FC236}">
                  <a16:creationId xmlns:a16="http://schemas.microsoft.com/office/drawing/2014/main" id="{8216C953-AF27-43F0-E521-7725EAF8B682}"/>
                </a:ext>
              </a:extLst>
            </p:cNvPr>
            <p:cNvSpPr/>
            <p:nvPr/>
          </p:nvSpPr>
          <p:spPr>
            <a:xfrm>
              <a:off x="2451389" y="3379603"/>
              <a:ext cx="8780" cy="8780"/>
            </a:xfrm>
            <a:custGeom>
              <a:avLst/>
              <a:gdLst/>
              <a:ahLst/>
              <a:cxnLst/>
              <a:rect l="l" t="t" r="r" b="b"/>
              <a:pathLst>
                <a:path w="180" h="180" extrusionOk="0">
                  <a:moveTo>
                    <a:pt x="179" y="1"/>
                  </a:moveTo>
                  <a:lnTo>
                    <a:pt x="179" y="1"/>
                  </a:lnTo>
                  <a:cubicBezTo>
                    <a:pt x="111" y="35"/>
                    <a:pt x="77" y="111"/>
                    <a:pt x="1" y="179"/>
                  </a:cubicBezTo>
                  <a:cubicBezTo>
                    <a:pt x="77" y="111"/>
                    <a:pt x="145" y="35"/>
                    <a:pt x="179" y="1"/>
                  </a:cubicBezTo>
                  <a:close/>
                </a:path>
              </a:pathLst>
            </a:custGeom>
            <a:solidFill>
              <a:srgbClr val="3397CC"/>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567;p62">
              <a:extLst>
                <a:ext uri="{FF2B5EF4-FFF2-40B4-BE49-F238E27FC236}">
                  <a16:creationId xmlns:a16="http://schemas.microsoft.com/office/drawing/2014/main" id="{FECCCE4F-0AC7-8A1D-3F1D-E95AA91DF7FF}"/>
                </a:ext>
              </a:extLst>
            </p:cNvPr>
            <p:cNvSpPr/>
            <p:nvPr/>
          </p:nvSpPr>
          <p:spPr>
            <a:xfrm>
              <a:off x="2636213" y="3600474"/>
              <a:ext cx="48536" cy="93316"/>
            </a:xfrm>
            <a:custGeom>
              <a:avLst/>
              <a:gdLst/>
              <a:ahLst/>
              <a:cxnLst/>
              <a:rect l="l" t="t" r="r" b="b"/>
              <a:pathLst>
                <a:path w="995" h="1913" extrusionOk="0">
                  <a:moveTo>
                    <a:pt x="994" y="1"/>
                  </a:moveTo>
                  <a:cubicBezTo>
                    <a:pt x="926" y="748"/>
                    <a:pt x="570" y="1453"/>
                    <a:pt x="0" y="1912"/>
                  </a:cubicBezTo>
                  <a:lnTo>
                    <a:pt x="0" y="1912"/>
                  </a:lnTo>
                  <a:cubicBezTo>
                    <a:pt x="570" y="1453"/>
                    <a:pt x="926" y="748"/>
                    <a:pt x="994" y="1"/>
                  </a:cubicBezTo>
                  <a:close/>
                </a:path>
              </a:pathLst>
            </a:custGeom>
            <a:solidFill>
              <a:srgbClr val="344158"/>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568;p62">
              <a:extLst>
                <a:ext uri="{FF2B5EF4-FFF2-40B4-BE49-F238E27FC236}">
                  <a16:creationId xmlns:a16="http://schemas.microsoft.com/office/drawing/2014/main" id="{4D94D646-EAFA-1756-0CE8-216F5419C56B}"/>
                </a:ext>
              </a:extLst>
            </p:cNvPr>
            <p:cNvSpPr/>
            <p:nvPr/>
          </p:nvSpPr>
          <p:spPr>
            <a:xfrm>
              <a:off x="3072931" y="3863197"/>
              <a:ext cx="49" cy="49"/>
            </a:xfrm>
            <a:custGeom>
              <a:avLst/>
              <a:gdLst/>
              <a:ahLst/>
              <a:cxnLst/>
              <a:rect l="l" t="t" r="r" b="b"/>
              <a:pathLst>
                <a:path w="1" h="1" extrusionOk="0">
                  <a:moveTo>
                    <a:pt x="1" y="0"/>
                  </a:moveTo>
                  <a:lnTo>
                    <a:pt x="1" y="0"/>
                  </a:lnTo>
                  <a:lnTo>
                    <a:pt x="1" y="0"/>
                  </a:lnTo>
                  <a:close/>
                </a:path>
              </a:pathLst>
            </a:custGeom>
            <a:solidFill>
              <a:srgbClr val="CCEDFF"/>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569;p62">
              <a:extLst>
                <a:ext uri="{FF2B5EF4-FFF2-40B4-BE49-F238E27FC236}">
                  <a16:creationId xmlns:a16="http://schemas.microsoft.com/office/drawing/2014/main" id="{973FBF60-F13C-B88C-77E9-AC324CFD30BB}"/>
                </a:ext>
              </a:extLst>
            </p:cNvPr>
            <p:cNvSpPr/>
            <p:nvPr/>
          </p:nvSpPr>
          <p:spPr>
            <a:xfrm>
              <a:off x="3071321" y="3863197"/>
              <a:ext cx="1659" cy="49"/>
            </a:xfrm>
            <a:custGeom>
              <a:avLst/>
              <a:gdLst/>
              <a:ahLst/>
              <a:cxnLst/>
              <a:rect l="l" t="t" r="r" b="b"/>
              <a:pathLst>
                <a:path w="34" h="1" extrusionOk="0">
                  <a:moveTo>
                    <a:pt x="0" y="0"/>
                  </a:moveTo>
                  <a:lnTo>
                    <a:pt x="34" y="0"/>
                  </a:lnTo>
                  <a:lnTo>
                    <a:pt x="34" y="0"/>
                  </a:lnTo>
                  <a:lnTo>
                    <a:pt x="34" y="0"/>
                  </a:lnTo>
                  <a:close/>
                </a:path>
              </a:pathLst>
            </a:custGeom>
            <a:solidFill>
              <a:srgbClr val="FFDECC"/>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570;p62">
              <a:extLst>
                <a:ext uri="{FF2B5EF4-FFF2-40B4-BE49-F238E27FC236}">
                  <a16:creationId xmlns:a16="http://schemas.microsoft.com/office/drawing/2014/main" id="{71C5133D-BAD5-9ECE-919B-CCA7ED23A6AC}"/>
                </a:ext>
              </a:extLst>
            </p:cNvPr>
            <p:cNvSpPr/>
            <p:nvPr/>
          </p:nvSpPr>
          <p:spPr>
            <a:xfrm>
              <a:off x="3066243" y="2773817"/>
              <a:ext cx="810187" cy="1089453"/>
            </a:xfrm>
            <a:custGeom>
              <a:avLst/>
              <a:gdLst/>
              <a:ahLst/>
              <a:cxnLst/>
              <a:rect l="l" t="t" r="r" b="b"/>
              <a:pathLst>
                <a:path w="16609" h="22334" extrusionOk="0">
                  <a:moveTo>
                    <a:pt x="7578" y="1"/>
                  </a:moveTo>
                  <a:lnTo>
                    <a:pt x="7578" y="136"/>
                  </a:lnTo>
                  <a:cubicBezTo>
                    <a:pt x="7578" y="774"/>
                    <a:pt x="7086" y="1275"/>
                    <a:pt x="6449" y="1275"/>
                  </a:cubicBezTo>
                  <a:cubicBezTo>
                    <a:pt x="6304" y="1275"/>
                    <a:pt x="6160" y="1232"/>
                    <a:pt x="6058" y="1198"/>
                  </a:cubicBezTo>
                  <a:lnTo>
                    <a:pt x="6058" y="1198"/>
                  </a:lnTo>
                  <a:cubicBezTo>
                    <a:pt x="6975" y="2439"/>
                    <a:pt x="7510" y="3993"/>
                    <a:pt x="7510" y="5624"/>
                  </a:cubicBezTo>
                  <a:cubicBezTo>
                    <a:pt x="7510" y="7960"/>
                    <a:pt x="6449" y="10050"/>
                    <a:pt x="4818" y="11392"/>
                  </a:cubicBezTo>
                  <a:cubicBezTo>
                    <a:pt x="3509" y="12488"/>
                    <a:pt x="1844" y="13168"/>
                    <a:pt x="1" y="13168"/>
                  </a:cubicBezTo>
                  <a:lnTo>
                    <a:pt x="1" y="22333"/>
                  </a:lnTo>
                  <a:cubicBezTo>
                    <a:pt x="3229" y="22333"/>
                    <a:pt x="6415" y="21161"/>
                    <a:pt x="8963" y="18859"/>
                  </a:cubicBezTo>
                  <a:cubicBezTo>
                    <a:pt x="8360" y="18366"/>
                    <a:pt x="7969" y="17585"/>
                    <a:pt x="7969" y="16778"/>
                  </a:cubicBezTo>
                  <a:cubicBezTo>
                    <a:pt x="7969" y="15215"/>
                    <a:pt x="9209" y="14017"/>
                    <a:pt x="10730" y="14017"/>
                  </a:cubicBezTo>
                  <a:cubicBezTo>
                    <a:pt x="11579" y="14017"/>
                    <a:pt x="12361" y="14365"/>
                    <a:pt x="12854" y="14968"/>
                  </a:cubicBezTo>
                  <a:lnTo>
                    <a:pt x="15258" y="12598"/>
                  </a:lnTo>
                  <a:cubicBezTo>
                    <a:pt x="16608" y="11214"/>
                    <a:pt x="16608" y="9022"/>
                    <a:pt x="15258" y="7680"/>
                  </a:cubicBezTo>
                  <a:lnTo>
                    <a:pt x="7578" y="1"/>
                  </a:lnTo>
                  <a:close/>
                </a:path>
              </a:pathLst>
            </a:custGeom>
            <a:solidFill>
              <a:schemeClr val="lt1"/>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571;p62">
              <a:extLst>
                <a:ext uri="{FF2B5EF4-FFF2-40B4-BE49-F238E27FC236}">
                  <a16:creationId xmlns:a16="http://schemas.microsoft.com/office/drawing/2014/main" id="{58FFBC2E-3D11-F00E-DFD1-C0BAC4F08183}"/>
                </a:ext>
              </a:extLst>
            </p:cNvPr>
            <p:cNvSpPr/>
            <p:nvPr/>
          </p:nvSpPr>
          <p:spPr>
            <a:xfrm>
              <a:off x="3066243" y="3200194"/>
              <a:ext cx="235022" cy="215949"/>
            </a:xfrm>
            <a:custGeom>
              <a:avLst/>
              <a:gdLst/>
              <a:ahLst/>
              <a:cxnLst/>
              <a:rect l="l" t="t" r="r" b="b"/>
              <a:pathLst>
                <a:path w="4818" h="4427" extrusionOk="0">
                  <a:moveTo>
                    <a:pt x="1" y="1"/>
                  </a:moveTo>
                  <a:lnTo>
                    <a:pt x="1" y="4427"/>
                  </a:lnTo>
                  <a:cubicBezTo>
                    <a:pt x="1844" y="4427"/>
                    <a:pt x="3509" y="3747"/>
                    <a:pt x="4818" y="2651"/>
                  </a:cubicBezTo>
                  <a:cubicBezTo>
                    <a:pt x="3790" y="1063"/>
                    <a:pt x="2023" y="1"/>
                    <a:pt x="1" y="1"/>
                  </a:cubicBezTo>
                  <a:close/>
                </a:path>
              </a:pathLst>
            </a:custGeom>
            <a:solidFill>
              <a:schemeClr val="l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572;p62">
              <a:extLst>
                <a:ext uri="{FF2B5EF4-FFF2-40B4-BE49-F238E27FC236}">
                  <a16:creationId xmlns:a16="http://schemas.microsoft.com/office/drawing/2014/main" id="{A7B08E6E-5BF3-436F-0AF0-69BB5FFC012E}"/>
                </a:ext>
              </a:extLst>
            </p:cNvPr>
            <p:cNvSpPr/>
            <p:nvPr/>
          </p:nvSpPr>
          <p:spPr>
            <a:xfrm>
              <a:off x="3454963" y="3457503"/>
              <a:ext cx="238290" cy="236290"/>
            </a:xfrm>
            <a:custGeom>
              <a:avLst/>
              <a:gdLst/>
              <a:ahLst/>
              <a:cxnLst/>
              <a:rect l="l" t="t" r="r" b="b"/>
              <a:pathLst>
                <a:path w="4885" h="4844" extrusionOk="0">
                  <a:moveTo>
                    <a:pt x="2761" y="1"/>
                  </a:moveTo>
                  <a:cubicBezTo>
                    <a:pt x="1240" y="1"/>
                    <a:pt x="0" y="1199"/>
                    <a:pt x="0" y="2762"/>
                  </a:cubicBezTo>
                  <a:cubicBezTo>
                    <a:pt x="0" y="3569"/>
                    <a:pt x="391" y="4350"/>
                    <a:pt x="994" y="4843"/>
                  </a:cubicBezTo>
                  <a:cubicBezTo>
                    <a:pt x="1130" y="4707"/>
                    <a:pt x="1274" y="4597"/>
                    <a:pt x="1376" y="4461"/>
                  </a:cubicBezTo>
                  <a:lnTo>
                    <a:pt x="4885" y="952"/>
                  </a:lnTo>
                  <a:cubicBezTo>
                    <a:pt x="4392" y="349"/>
                    <a:pt x="3610" y="1"/>
                    <a:pt x="2761" y="1"/>
                  </a:cubicBezTo>
                  <a:close/>
                </a:path>
              </a:pathLst>
            </a:custGeom>
            <a:solidFill>
              <a:schemeClr val="accen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573;p62">
              <a:extLst>
                <a:ext uri="{FF2B5EF4-FFF2-40B4-BE49-F238E27FC236}">
                  <a16:creationId xmlns:a16="http://schemas.microsoft.com/office/drawing/2014/main" id="{337F8F7A-2A9D-B871-75E4-D2674B6B1DFA}"/>
                </a:ext>
              </a:extLst>
            </p:cNvPr>
            <p:cNvSpPr/>
            <p:nvPr/>
          </p:nvSpPr>
          <p:spPr>
            <a:xfrm>
              <a:off x="3323601" y="2745038"/>
              <a:ext cx="112340" cy="90975"/>
            </a:xfrm>
            <a:custGeom>
              <a:avLst/>
              <a:gdLst/>
              <a:ahLst/>
              <a:cxnLst/>
              <a:rect l="l" t="t" r="r" b="b"/>
              <a:pathLst>
                <a:path w="2303" h="1865" extrusionOk="0">
                  <a:moveTo>
                    <a:pt x="1220" y="1"/>
                  </a:moveTo>
                  <a:cubicBezTo>
                    <a:pt x="1035" y="1"/>
                    <a:pt x="834" y="53"/>
                    <a:pt x="637" y="200"/>
                  </a:cubicBezTo>
                  <a:cubicBezTo>
                    <a:pt x="0" y="726"/>
                    <a:pt x="671" y="1652"/>
                    <a:pt x="671" y="1652"/>
                  </a:cubicBezTo>
                  <a:cubicBezTo>
                    <a:pt x="714" y="1686"/>
                    <a:pt x="748" y="1754"/>
                    <a:pt x="782" y="1788"/>
                  </a:cubicBezTo>
                  <a:cubicBezTo>
                    <a:pt x="884" y="1822"/>
                    <a:pt x="1028" y="1865"/>
                    <a:pt x="1173" y="1865"/>
                  </a:cubicBezTo>
                  <a:cubicBezTo>
                    <a:pt x="1810" y="1865"/>
                    <a:pt x="2302" y="1364"/>
                    <a:pt x="2302" y="726"/>
                  </a:cubicBezTo>
                  <a:lnTo>
                    <a:pt x="2302" y="591"/>
                  </a:lnTo>
                  <a:lnTo>
                    <a:pt x="2022" y="302"/>
                  </a:lnTo>
                  <a:cubicBezTo>
                    <a:pt x="2022" y="302"/>
                    <a:pt x="1666" y="1"/>
                    <a:pt x="1220" y="1"/>
                  </a:cubicBezTo>
                  <a:close/>
                </a:path>
              </a:pathLst>
            </a:custGeom>
            <a:solidFill>
              <a:schemeClr val="dk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574;p62">
              <a:extLst>
                <a:ext uri="{FF2B5EF4-FFF2-40B4-BE49-F238E27FC236}">
                  <a16:creationId xmlns:a16="http://schemas.microsoft.com/office/drawing/2014/main" id="{B0ED526C-202E-A353-B591-E770813E6BA4}"/>
                </a:ext>
              </a:extLst>
            </p:cNvPr>
            <p:cNvSpPr/>
            <p:nvPr/>
          </p:nvSpPr>
          <p:spPr>
            <a:xfrm>
              <a:off x="3486035" y="3495257"/>
              <a:ext cx="538726" cy="526678"/>
            </a:xfrm>
            <a:custGeom>
              <a:avLst/>
              <a:gdLst/>
              <a:ahLst/>
              <a:cxnLst/>
              <a:rect l="l" t="t" r="r" b="b"/>
              <a:pathLst>
                <a:path w="11044" h="10797" extrusionOk="0">
                  <a:moveTo>
                    <a:pt x="2443" y="0"/>
                  </a:moveTo>
                  <a:cubicBezTo>
                    <a:pt x="1876" y="0"/>
                    <a:pt x="1308" y="212"/>
                    <a:pt x="884" y="637"/>
                  </a:cubicBezTo>
                  <a:cubicBezTo>
                    <a:pt x="0" y="1521"/>
                    <a:pt x="0" y="2905"/>
                    <a:pt x="884" y="3789"/>
                  </a:cubicBezTo>
                  <a:cubicBezTo>
                    <a:pt x="1733" y="4638"/>
                    <a:pt x="11044" y="10797"/>
                    <a:pt x="11044" y="10797"/>
                  </a:cubicBezTo>
                  <a:cubicBezTo>
                    <a:pt x="11044" y="10797"/>
                    <a:pt x="4885" y="1521"/>
                    <a:pt x="4001" y="637"/>
                  </a:cubicBezTo>
                  <a:cubicBezTo>
                    <a:pt x="3577" y="212"/>
                    <a:pt x="3010" y="0"/>
                    <a:pt x="2443" y="0"/>
                  </a:cubicBezTo>
                  <a:close/>
                </a:path>
              </a:pathLst>
            </a:custGeom>
            <a:solidFill>
              <a:schemeClr val="dk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575;p62">
              <a:extLst>
                <a:ext uri="{FF2B5EF4-FFF2-40B4-BE49-F238E27FC236}">
                  <a16:creationId xmlns:a16="http://schemas.microsoft.com/office/drawing/2014/main" id="{944A24EA-5029-1E80-6DA0-018A0F41C6B4}"/>
                </a:ext>
              </a:extLst>
            </p:cNvPr>
            <p:cNvSpPr/>
            <p:nvPr/>
          </p:nvSpPr>
          <p:spPr>
            <a:xfrm>
              <a:off x="3501352" y="3505794"/>
              <a:ext cx="355996" cy="350387"/>
            </a:xfrm>
            <a:custGeom>
              <a:avLst/>
              <a:gdLst/>
              <a:ahLst/>
              <a:cxnLst/>
              <a:rect l="l" t="t" r="r" b="b"/>
              <a:pathLst>
                <a:path w="7298" h="7183" extrusionOk="0">
                  <a:moveTo>
                    <a:pt x="1602" y="1"/>
                  </a:moveTo>
                  <a:cubicBezTo>
                    <a:pt x="1226" y="1"/>
                    <a:pt x="854" y="141"/>
                    <a:pt x="570" y="421"/>
                  </a:cubicBezTo>
                  <a:cubicBezTo>
                    <a:pt x="1" y="990"/>
                    <a:pt x="1" y="1942"/>
                    <a:pt x="570" y="2511"/>
                  </a:cubicBezTo>
                  <a:cubicBezTo>
                    <a:pt x="1139" y="3080"/>
                    <a:pt x="7298" y="7183"/>
                    <a:pt x="7298" y="7183"/>
                  </a:cubicBezTo>
                  <a:cubicBezTo>
                    <a:pt x="7298" y="7183"/>
                    <a:pt x="3229" y="990"/>
                    <a:pt x="2659" y="421"/>
                  </a:cubicBezTo>
                  <a:cubicBezTo>
                    <a:pt x="2358" y="141"/>
                    <a:pt x="1978" y="1"/>
                    <a:pt x="1602" y="1"/>
                  </a:cubicBezTo>
                  <a:close/>
                </a:path>
              </a:pathLst>
            </a:custGeom>
            <a:solidFill>
              <a:schemeClr val="accent3"/>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1576;p62">
              <a:extLst>
                <a:ext uri="{FF2B5EF4-FFF2-40B4-BE49-F238E27FC236}">
                  <a16:creationId xmlns:a16="http://schemas.microsoft.com/office/drawing/2014/main" id="{7CC04100-3752-71E2-4C45-BF1C240481B8}"/>
                </a:ext>
              </a:extLst>
            </p:cNvPr>
            <p:cNvSpPr/>
            <p:nvPr/>
          </p:nvSpPr>
          <p:spPr>
            <a:xfrm>
              <a:off x="3622372" y="3087905"/>
              <a:ext cx="254046" cy="360972"/>
            </a:xfrm>
            <a:custGeom>
              <a:avLst/>
              <a:gdLst/>
              <a:ahLst/>
              <a:cxnLst/>
              <a:rect l="l" t="t" r="r" b="b"/>
              <a:pathLst>
                <a:path w="5208" h="7400" extrusionOk="0">
                  <a:moveTo>
                    <a:pt x="2583" y="1"/>
                  </a:moveTo>
                  <a:lnTo>
                    <a:pt x="1342" y="1241"/>
                  </a:lnTo>
                  <a:cubicBezTo>
                    <a:pt x="0" y="2583"/>
                    <a:pt x="0" y="4775"/>
                    <a:pt x="1342" y="6159"/>
                  </a:cubicBezTo>
                  <a:lnTo>
                    <a:pt x="2583" y="7400"/>
                  </a:lnTo>
                  <a:lnTo>
                    <a:pt x="3857" y="6159"/>
                  </a:lnTo>
                  <a:cubicBezTo>
                    <a:pt x="5207" y="4775"/>
                    <a:pt x="5207" y="2583"/>
                    <a:pt x="3857" y="1241"/>
                  </a:cubicBezTo>
                  <a:lnTo>
                    <a:pt x="2583" y="1"/>
                  </a:lnTo>
                  <a:close/>
                </a:path>
              </a:pathLst>
            </a:custGeom>
            <a:solidFill>
              <a:schemeClr val="accent1"/>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1577;p62">
              <a:extLst>
                <a:ext uri="{FF2B5EF4-FFF2-40B4-BE49-F238E27FC236}">
                  <a16:creationId xmlns:a16="http://schemas.microsoft.com/office/drawing/2014/main" id="{A289F696-903F-27EF-B15A-2742609F7E17}"/>
                </a:ext>
              </a:extLst>
            </p:cNvPr>
            <p:cNvSpPr/>
            <p:nvPr/>
          </p:nvSpPr>
          <p:spPr>
            <a:xfrm>
              <a:off x="3534521" y="3153366"/>
              <a:ext cx="222534" cy="222973"/>
            </a:xfrm>
            <a:custGeom>
              <a:avLst/>
              <a:gdLst/>
              <a:ahLst/>
              <a:cxnLst/>
              <a:rect l="l" t="t" r="r" b="b"/>
              <a:pathLst>
                <a:path w="4562" h="4571" extrusionOk="0">
                  <a:moveTo>
                    <a:pt x="2260" y="1"/>
                  </a:moveTo>
                  <a:cubicBezTo>
                    <a:pt x="1020" y="1"/>
                    <a:pt x="0" y="1029"/>
                    <a:pt x="0" y="2303"/>
                  </a:cubicBezTo>
                  <a:cubicBezTo>
                    <a:pt x="0" y="3543"/>
                    <a:pt x="1020" y="4571"/>
                    <a:pt x="2260" y="4571"/>
                  </a:cubicBezTo>
                  <a:cubicBezTo>
                    <a:pt x="3534" y="4571"/>
                    <a:pt x="4562" y="3543"/>
                    <a:pt x="4562" y="2303"/>
                  </a:cubicBezTo>
                  <a:cubicBezTo>
                    <a:pt x="4562" y="1029"/>
                    <a:pt x="3534" y="1"/>
                    <a:pt x="2260" y="1"/>
                  </a:cubicBezTo>
                  <a:close/>
                </a:path>
              </a:pathLst>
            </a:custGeom>
            <a:solidFill>
              <a:schemeClr val="accen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1578;p62">
              <a:extLst>
                <a:ext uri="{FF2B5EF4-FFF2-40B4-BE49-F238E27FC236}">
                  <a16:creationId xmlns:a16="http://schemas.microsoft.com/office/drawing/2014/main" id="{59263FDB-418B-BD2A-E1E8-3C5D94D637EB}"/>
                </a:ext>
              </a:extLst>
            </p:cNvPr>
            <p:cNvSpPr/>
            <p:nvPr/>
          </p:nvSpPr>
          <p:spPr>
            <a:xfrm>
              <a:off x="3560179" y="3179463"/>
              <a:ext cx="171218" cy="170779"/>
            </a:xfrm>
            <a:custGeom>
              <a:avLst/>
              <a:gdLst/>
              <a:ahLst/>
              <a:cxnLst/>
              <a:rect l="l" t="t" r="r" b="b"/>
              <a:pathLst>
                <a:path w="3510" h="3501" extrusionOk="0">
                  <a:moveTo>
                    <a:pt x="1734" y="1"/>
                  </a:moveTo>
                  <a:cubicBezTo>
                    <a:pt x="782" y="1"/>
                    <a:pt x="1" y="774"/>
                    <a:pt x="1" y="1768"/>
                  </a:cubicBezTo>
                  <a:cubicBezTo>
                    <a:pt x="1" y="2728"/>
                    <a:pt x="782" y="3501"/>
                    <a:pt x="1734" y="3501"/>
                  </a:cubicBezTo>
                  <a:cubicBezTo>
                    <a:pt x="2728" y="3501"/>
                    <a:pt x="3509" y="2728"/>
                    <a:pt x="3509" y="1768"/>
                  </a:cubicBezTo>
                  <a:cubicBezTo>
                    <a:pt x="3509" y="774"/>
                    <a:pt x="2728" y="1"/>
                    <a:pt x="1734" y="1"/>
                  </a:cubicBezTo>
                  <a:close/>
                </a:path>
              </a:pathLst>
            </a:custGeom>
            <a:solidFill>
              <a:schemeClr val="l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1579;p62">
              <a:extLst>
                <a:ext uri="{FF2B5EF4-FFF2-40B4-BE49-F238E27FC236}">
                  <a16:creationId xmlns:a16="http://schemas.microsoft.com/office/drawing/2014/main" id="{A18A33E6-562E-64C4-C69E-46511C8D3ABA}"/>
                </a:ext>
              </a:extLst>
            </p:cNvPr>
            <p:cNvSpPr/>
            <p:nvPr/>
          </p:nvSpPr>
          <p:spPr>
            <a:xfrm>
              <a:off x="3639738" y="3350189"/>
              <a:ext cx="12097" cy="49"/>
            </a:xfrm>
            <a:custGeom>
              <a:avLst/>
              <a:gdLst/>
              <a:ahLst/>
              <a:cxnLst/>
              <a:rect l="l" t="t" r="r" b="b"/>
              <a:pathLst>
                <a:path w="248" h="1" extrusionOk="0">
                  <a:moveTo>
                    <a:pt x="103" y="1"/>
                  </a:moveTo>
                  <a:lnTo>
                    <a:pt x="103" y="1"/>
                  </a:lnTo>
                  <a:lnTo>
                    <a:pt x="103" y="1"/>
                  </a:lnTo>
                  <a:close/>
                  <a:moveTo>
                    <a:pt x="137" y="1"/>
                  </a:moveTo>
                  <a:lnTo>
                    <a:pt x="103" y="1"/>
                  </a:lnTo>
                  <a:lnTo>
                    <a:pt x="137" y="1"/>
                  </a:lnTo>
                  <a:close/>
                  <a:moveTo>
                    <a:pt x="103" y="1"/>
                  </a:moveTo>
                  <a:lnTo>
                    <a:pt x="103" y="1"/>
                  </a:lnTo>
                  <a:lnTo>
                    <a:pt x="103" y="1"/>
                  </a:lnTo>
                  <a:close/>
                  <a:moveTo>
                    <a:pt x="137" y="1"/>
                  </a:moveTo>
                  <a:lnTo>
                    <a:pt x="137" y="1"/>
                  </a:lnTo>
                  <a:lnTo>
                    <a:pt x="137" y="1"/>
                  </a:lnTo>
                  <a:close/>
                  <a:moveTo>
                    <a:pt x="103" y="1"/>
                  </a:moveTo>
                  <a:lnTo>
                    <a:pt x="103" y="1"/>
                  </a:lnTo>
                  <a:lnTo>
                    <a:pt x="103" y="1"/>
                  </a:lnTo>
                  <a:close/>
                  <a:moveTo>
                    <a:pt x="137" y="1"/>
                  </a:moveTo>
                  <a:lnTo>
                    <a:pt x="137" y="1"/>
                  </a:lnTo>
                  <a:lnTo>
                    <a:pt x="137" y="1"/>
                  </a:lnTo>
                  <a:close/>
                  <a:moveTo>
                    <a:pt x="69" y="1"/>
                  </a:moveTo>
                  <a:lnTo>
                    <a:pt x="69" y="1"/>
                  </a:lnTo>
                  <a:lnTo>
                    <a:pt x="69" y="1"/>
                  </a:lnTo>
                  <a:close/>
                  <a:moveTo>
                    <a:pt x="179" y="1"/>
                  </a:moveTo>
                  <a:lnTo>
                    <a:pt x="137" y="1"/>
                  </a:lnTo>
                  <a:lnTo>
                    <a:pt x="179" y="1"/>
                  </a:lnTo>
                  <a:close/>
                  <a:moveTo>
                    <a:pt x="69" y="1"/>
                  </a:moveTo>
                  <a:lnTo>
                    <a:pt x="69" y="1"/>
                  </a:lnTo>
                  <a:lnTo>
                    <a:pt x="69" y="1"/>
                  </a:lnTo>
                  <a:close/>
                  <a:moveTo>
                    <a:pt x="179" y="1"/>
                  </a:moveTo>
                  <a:lnTo>
                    <a:pt x="179" y="1"/>
                  </a:lnTo>
                  <a:lnTo>
                    <a:pt x="179" y="1"/>
                  </a:lnTo>
                  <a:close/>
                  <a:moveTo>
                    <a:pt x="69" y="1"/>
                  </a:moveTo>
                  <a:lnTo>
                    <a:pt x="69" y="1"/>
                  </a:lnTo>
                  <a:lnTo>
                    <a:pt x="69" y="1"/>
                  </a:lnTo>
                  <a:close/>
                  <a:moveTo>
                    <a:pt x="179" y="1"/>
                  </a:moveTo>
                  <a:lnTo>
                    <a:pt x="179" y="1"/>
                  </a:lnTo>
                  <a:lnTo>
                    <a:pt x="179" y="1"/>
                  </a:lnTo>
                  <a:close/>
                  <a:moveTo>
                    <a:pt x="35" y="1"/>
                  </a:moveTo>
                  <a:lnTo>
                    <a:pt x="35" y="1"/>
                  </a:lnTo>
                  <a:lnTo>
                    <a:pt x="35" y="1"/>
                  </a:lnTo>
                  <a:close/>
                  <a:moveTo>
                    <a:pt x="213" y="1"/>
                  </a:moveTo>
                  <a:lnTo>
                    <a:pt x="179" y="1"/>
                  </a:lnTo>
                  <a:lnTo>
                    <a:pt x="213" y="1"/>
                  </a:lnTo>
                  <a:close/>
                  <a:moveTo>
                    <a:pt x="35" y="1"/>
                  </a:moveTo>
                  <a:lnTo>
                    <a:pt x="35" y="1"/>
                  </a:lnTo>
                  <a:lnTo>
                    <a:pt x="35" y="1"/>
                  </a:lnTo>
                  <a:close/>
                  <a:moveTo>
                    <a:pt x="213" y="1"/>
                  </a:moveTo>
                  <a:lnTo>
                    <a:pt x="213" y="1"/>
                  </a:lnTo>
                  <a:lnTo>
                    <a:pt x="213" y="1"/>
                  </a:lnTo>
                  <a:close/>
                  <a:moveTo>
                    <a:pt x="35" y="1"/>
                  </a:moveTo>
                  <a:lnTo>
                    <a:pt x="35" y="1"/>
                  </a:lnTo>
                  <a:lnTo>
                    <a:pt x="35" y="1"/>
                  </a:lnTo>
                  <a:close/>
                  <a:moveTo>
                    <a:pt x="213" y="1"/>
                  </a:moveTo>
                  <a:lnTo>
                    <a:pt x="213" y="1"/>
                  </a:lnTo>
                  <a:lnTo>
                    <a:pt x="213" y="1"/>
                  </a:lnTo>
                  <a:close/>
                  <a:moveTo>
                    <a:pt x="213" y="1"/>
                  </a:moveTo>
                  <a:lnTo>
                    <a:pt x="213" y="1"/>
                  </a:lnTo>
                  <a:lnTo>
                    <a:pt x="213" y="1"/>
                  </a:lnTo>
                  <a:close/>
                  <a:moveTo>
                    <a:pt x="1" y="1"/>
                  </a:moveTo>
                  <a:lnTo>
                    <a:pt x="1" y="1"/>
                  </a:lnTo>
                  <a:lnTo>
                    <a:pt x="1" y="1"/>
                  </a:lnTo>
                  <a:close/>
                  <a:moveTo>
                    <a:pt x="247" y="1"/>
                  </a:moveTo>
                  <a:lnTo>
                    <a:pt x="247" y="1"/>
                  </a:lnTo>
                  <a:lnTo>
                    <a:pt x="247" y="1"/>
                  </a:lnTo>
                  <a:close/>
                  <a:moveTo>
                    <a:pt x="1" y="1"/>
                  </a:moveTo>
                  <a:lnTo>
                    <a:pt x="1" y="1"/>
                  </a:lnTo>
                  <a:lnTo>
                    <a:pt x="1" y="1"/>
                  </a:lnTo>
                  <a:close/>
                  <a:moveTo>
                    <a:pt x="247" y="1"/>
                  </a:moveTo>
                  <a:lnTo>
                    <a:pt x="247" y="1"/>
                  </a:lnTo>
                  <a:close/>
                </a:path>
              </a:pathLst>
            </a:custGeom>
            <a:solidFill>
              <a:srgbClr val="34173B"/>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1580;p62">
              <a:extLst>
                <a:ext uri="{FF2B5EF4-FFF2-40B4-BE49-F238E27FC236}">
                  <a16:creationId xmlns:a16="http://schemas.microsoft.com/office/drawing/2014/main" id="{40843F64-A73B-D395-0FFB-2E7A149B98A2}"/>
                </a:ext>
              </a:extLst>
            </p:cNvPr>
            <p:cNvSpPr/>
            <p:nvPr/>
          </p:nvSpPr>
          <p:spPr>
            <a:xfrm>
              <a:off x="3599983" y="3205169"/>
              <a:ext cx="44780" cy="46878"/>
            </a:xfrm>
            <a:custGeom>
              <a:avLst/>
              <a:gdLst/>
              <a:ahLst/>
              <a:cxnLst/>
              <a:rect l="l" t="t" r="r" b="b"/>
              <a:pathLst>
                <a:path w="918" h="961" extrusionOk="0">
                  <a:moveTo>
                    <a:pt x="459" y="1"/>
                  </a:moveTo>
                  <a:cubicBezTo>
                    <a:pt x="213" y="1"/>
                    <a:pt x="0" y="213"/>
                    <a:pt x="0" y="502"/>
                  </a:cubicBezTo>
                  <a:cubicBezTo>
                    <a:pt x="0" y="748"/>
                    <a:pt x="213" y="961"/>
                    <a:pt x="459" y="961"/>
                  </a:cubicBezTo>
                  <a:cubicBezTo>
                    <a:pt x="705" y="961"/>
                    <a:pt x="918" y="748"/>
                    <a:pt x="918" y="502"/>
                  </a:cubicBezTo>
                  <a:cubicBezTo>
                    <a:pt x="918" y="213"/>
                    <a:pt x="705" y="1"/>
                    <a:pt x="459" y="1"/>
                  </a:cubicBezTo>
                  <a:close/>
                </a:path>
              </a:pathLst>
            </a:custGeom>
            <a:solidFill>
              <a:srgbClr val="FFFFFF"/>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1581;p62">
              <a:extLst>
                <a:ext uri="{FF2B5EF4-FFF2-40B4-BE49-F238E27FC236}">
                  <a16:creationId xmlns:a16="http://schemas.microsoft.com/office/drawing/2014/main" id="{13D6C559-9BDD-366A-DEDF-3D92555F1A0A}"/>
                </a:ext>
              </a:extLst>
            </p:cNvPr>
            <p:cNvSpPr/>
            <p:nvPr/>
          </p:nvSpPr>
          <p:spPr>
            <a:xfrm>
              <a:off x="3066243" y="2820206"/>
              <a:ext cx="466239" cy="697456"/>
            </a:xfrm>
            <a:custGeom>
              <a:avLst/>
              <a:gdLst/>
              <a:ahLst/>
              <a:cxnLst/>
              <a:rect l="l" t="t" r="r" b="b"/>
              <a:pathLst>
                <a:path w="9558" h="14298" extrusionOk="0">
                  <a:moveTo>
                    <a:pt x="7264" y="1"/>
                  </a:moveTo>
                  <a:cubicBezTo>
                    <a:pt x="7120" y="111"/>
                    <a:pt x="6975" y="179"/>
                    <a:pt x="6839" y="247"/>
                  </a:cubicBezTo>
                  <a:cubicBezTo>
                    <a:pt x="8250" y="1700"/>
                    <a:pt x="9099" y="3577"/>
                    <a:pt x="9099" y="5633"/>
                  </a:cubicBezTo>
                  <a:cubicBezTo>
                    <a:pt x="9099" y="10161"/>
                    <a:pt x="5030" y="13805"/>
                    <a:pt x="1" y="13805"/>
                  </a:cubicBezTo>
                  <a:lnTo>
                    <a:pt x="1" y="14298"/>
                  </a:lnTo>
                  <a:cubicBezTo>
                    <a:pt x="5276" y="14298"/>
                    <a:pt x="9558" y="10407"/>
                    <a:pt x="9558" y="5633"/>
                  </a:cubicBezTo>
                  <a:cubicBezTo>
                    <a:pt x="9558" y="3467"/>
                    <a:pt x="8708" y="1522"/>
                    <a:pt x="7264" y="1"/>
                  </a:cubicBezTo>
                  <a:close/>
                </a:path>
              </a:pathLst>
            </a:custGeom>
            <a:solidFill>
              <a:schemeClr val="accen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1582;p62">
              <a:extLst>
                <a:ext uri="{FF2B5EF4-FFF2-40B4-BE49-F238E27FC236}">
                  <a16:creationId xmlns:a16="http://schemas.microsoft.com/office/drawing/2014/main" id="{A6FCE4EC-E284-A1F5-8B00-B09992899C2C}"/>
                </a:ext>
              </a:extLst>
            </p:cNvPr>
            <p:cNvSpPr/>
            <p:nvPr/>
          </p:nvSpPr>
          <p:spPr>
            <a:xfrm>
              <a:off x="3066243" y="3517598"/>
              <a:ext cx="331558" cy="345655"/>
            </a:xfrm>
            <a:custGeom>
              <a:avLst/>
              <a:gdLst/>
              <a:ahLst/>
              <a:cxnLst/>
              <a:rect l="l" t="t" r="r" b="b"/>
              <a:pathLst>
                <a:path w="6797" h="7086" extrusionOk="0">
                  <a:moveTo>
                    <a:pt x="5140" y="1"/>
                  </a:moveTo>
                  <a:lnTo>
                    <a:pt x="5140" y="1"/>
                  </a:lnTo>
                  <a:cubicBezTo>
                    <a:pt x="3611" y="927"/>
                    <a:pt x="1878" y="1419"/>
                    <a:pt x="1" y="1419"/>
                  </a:cubicBezTo>
                  <a:lnTo>
                    <a:pt x="1" y="7085"/>
                  </a:lnTo>
                  <a:cubicBezTo>
                    <a:pt x="2380" y="7085"/>
                    <a:pt x="4716" y="6482"/>
                    <a:pt x="6797" y="5208"/>
                  </a:cubicBezTo>
                  <a:cubicBezTo>
                    <a:pt x="5701" y="4214"/>
                    <a:pt x="4996" y="2762"/>
                    <a:pt x="4996" y="1173"/>
                  </a:cubicBezTo>
                  <a:cubicBezTo>
                    <a:pt x="4996" y="782"/>
                    <a:pt x="5064" y="392"/>
                    <a:pt x="5140" y="1"/>
                  </a:cubicBezTo>
                  <a:close/>
                </a:path>
              </a:pathLst>
            </a:custGeom>
            <a:solidFill>
              <a:schemeClr val="accent1"/>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1583;p62">
              <a:extLst>
                <a:ext uri="{FF2B5EF4-FFF2-40B4-BE49-F238E27FC236}">
                  <a16:creationId xmlns:a16="http://schemas.microsoft.com/office/drawing/2014/main" id="{EC8F618F-2ECE-BE6C-45E3-572BE70E39D1}"/>
                </a:ext>
              </a:extLst>
            </p:cNvPr>
            <p:cNvSpPr/>
            <p:nvPr/>
          </p:nvSpPr>
          <p:spPr>
            <a:xfrm>
              <a:off x="3679541" y="3379603"/>
              <a:ext cx="68829" cy="69268"/>
            </a:xfrm>
            <a:custGeom>
              <a:avLst/>
              <a:gdLst/>
              <a:ahLst/>
              <a:cxnLst/>
              <a:rect l="l" t="t" r="r" b="b"/>
              <a:pathLst>
                <a:path w="1411" h="1420" extrusionOk="0">
                  <a:moveTo>
                    <a:pt x="0" y="1"/>
                  </a:moveTo>
                  <a:lnTo>
                    <a:pt x="0" y="1"/>
                  </a:lnTo>
                  <a:cubicBezTo>
                    <a:pt x="68" y="35"/>
                    <a:pt x="102" y="111"/>
                    <a:pt x="170" y="179"/>
                  </a:cubicBezTo>
                  <a:lnTo>
                    <a:pt x="1411" y="1420"/>
                  </a:lnTo>
                  <a:lnTo>
                    <a:pt x="1411" y="1420"/>
                  </a:lnTo>
                  <a:lnTo>
                    <a:pt x="1411" y="1420"/>
                  </a:lnTo>
                  <a:lnTo>
                    <a:pt x="170" y="179"/>
                  </a:lnTo>
                  <a:cubicBezTo>
                    <a:pt x="102" y="111"/>
                    <a:pt x="68" y="35"/>
                    <a:pt x="0" y="1"/>
                  </a:cubicBezTo>
                  <a:close/>
                </a:path>
              </a:pathLst>
            </a:custGeom>
            <a:solidFill>
              <a:srgbClr val="3397CC"/>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1584;p62">
              <a:extLst>
                <a:ext uri="{FF2B5EF4-FFF2-40B4-BE49-F238E27FC236}">
                  <a16:creationId xmlns:a16="http://schemas.microsoft.com/office/drawing/2014/main" id="{4A200C9F-9E24-9792-D483-89F5B1A7BA44}"/>
                </a:ext>
              </a:extLst>
            </p:cNvPr>
            <p:cNvSpPr/>
            <p:nvPr/>
          </p:nvSpPr>
          <p:spPr>
            <a:xfrm>
              <a:off x="3449548" y="3600474"/>
              <a:ext cx="53951" cy="136779"/>
            </a:xfrm>
            <a:custGeom>
              <a:avLst/>
              <a:gdLst/>
              <a:ahLst/>
              <a:cxnLst/>
              <a:rect l="l" t="t" r="r" b="b"/>
              <a:pathLst>
                <a:path w="1106" h="2804" extrusionOk="0">
                  <a:moveTo>
                    <a:pt x="145" y="1"/>
                  </a:moveTo>
                  <a:lnTo>
                    <a:pt x="145" y="1"/>
                  </a:lnTo>
                  <a:cubicBezTo>
                    <a:pt x="179" y="748"/>
                    <a:pt x="536" y="1453"/>
                    <a:pt x="1105" y="1912"/>
                  </a:cubicBezTo>
                  <a:cubicBezTo>
                    <a:pt x="748" y="2235"/>
                    <a:pt x="392" y="2515"/>
                    <a:pt x="1" y="2804"/>
                  </a:cubicBezTo>
                  <a:cubicBezTo>
                    <a:pt x="392" y="2515"/>
                    <a:pt x="748" y="2235"/>
                    <a:pt x="1105" y="1912"/>
                  </a:cubicBezTo>
                  <a:lnTo>
                    <a:pt x="1105" y="1912"/>
                  </a:lnTo>
                  <a:lnTo>
                    <a:pt x="1105" y="1912"/>
                  </a:lnTo>
                  <a:cubicBezTo>
                    <a:pt x="536" y="1453"/>
                    <a:pt x="179" y="748"/>
                    <a:pt x="145" y="1"/>
                  </a:cubicBezTo>
                  <a:close/>
                </a:path>
              </a:pathLst>
            </a:custGeom>
            <a:solidFill>
              <a:srgbClr val="FFFFFF"/>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1585;p62">
              <a:extLst>
                <a:ext uri="{FF2B5EF4-FFF2-40B4-BE49-F238E27FC236}">
                  <a16:creationId xmlns:a16="http://schemas.microsoft.com/office/drawing/2014/main" id="{6F28E9B9-9065-7319-2EE6-1734A150837D}"/>
                </a:ext>
              </a:extLst>
            </p:cNvPr>
            <p:cNvSpPr/>
            <p:nvPr/>
          </p:nvSpPr>
          <p:spPr>
            <a:xfrm>
              <a:off x="3072931" y="3863197"/>
              <a:ext cx="2146" cy="49"/>
            </a:xfrm>
            <a:custGeom>
              <a:avLst/>
              <a:gdLst/>
              <a:ahLst/>
              <a:cxnLst/>
              <a:rect l="l" t="t" r="r" b="b"/>
              <a:pathLst>
                <a:path w="44" h="1" extrusionOk="0">
                  <a:moveTo>
                    <a:pt x="43" y="0"/>
                  </a:moveTo>
                  <a:lnTo>
                    <a:pt x="1" y="0"/>
                  </a:lnTo>
                  <a:lnTo>
                    <a:pt x="1" y="0"/>
                  </a:lnTo>
                  <a:close/>
                </a:path>
              </a:pathLst>
            </a:custGeom>
            <a:solidFill>
              <a:srgbClr val="CCEDFF"/>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1586;p62">
              <a:extLst>
                <a:ext uri="{FF2B5EF4-FFF2-40B4-BE49-F238E27FC236}">
                  <a16:creationId xmlns:a16="http://schemas.microsoft.com/office/drawing/2014/main" id="{0944D195-9790-10F3-9D54-3BAAC3D9BD69}"/>
                </a:ext>
              </a:extLst>
            </p:cNvPr>
            <p:cNvSpPr/>
            <p:nvPr/>
          </p:nvSpPr>
          <p:spPr>
            <a:xfrm>
              <a:off x="3072931" y="3863197"/>
              <a:ext cx="2146" cy="49"/>
            </a:xfrm>
            <a:custGeom>
              <a:avLst/>
              <a:gdLst/>
              <a:ahLst/>
              <a:cxnLst/>
              <a:rect l="l" t="t" r="r" b="b"/>
              <a:pathLst>
                <a:path w="44" h="1" extrusionOk="0">
                  <a:moveTo>
                    <a:pt x="43" y="0"/>
                  </a:moveTo>
                  <a:lnTo>
                    <a:pt x="1" y="0"/>
                  </a:lnTo>
                  <a:lnTo>
                    <a:pt x="1" y="0"/>
                  </a:lnTo>
                  <a:lnTo>
                    <a:pt x="43" y="0"/>
                  </a:lnTo>
                  <a:close/>
                </a:path>
              </a:pathLst>
            </a:custGeom>
            <a:solidFill>
              <a:srgbClr val="FFDECC"/>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0" name="Google Shape;790;p45">
            <a:extLst>
              <a:ext uri="{FF2B5EF4-FFF2-40B4-BE49-F238E27FC236}">
                <a16:creationId xmlns:a16="http://schemas.microsoft.com/office/drawing/2014/main" id="{873BF224-4168-959A-310C-0D92C8DE4B59}"/>
              </a:ext>
            </a:extLst>
          </p:cNvPr>
          <p:cNvSpPr txBox="1">
            <a:spLocks/>
          </p:cNvSpPr>
          <p:nvPr/>
        </p:nvSpPr>
        <p:spPr>
          <a:xfrm>
            <a:off x="100122" y="687439"/>
            <a:ext cx="2907600" cy="511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6000"/>
              <a:buFont typeface="Jockey One"/>
              <a:buNone/>
              <a:defRPr sz="5000" b="0" i="0" u="none" strike="noStrike" cap="none">
                <a:solidFill>
                  <a:schemeClr val="dk2"/>
                </a:solidFill>
                <a:latin typeface="Jockey One"/>
                <a:ea typeface="Jockey One"/>
                <a:cs typeface="Jockey One"/>
                <a:sym typeface="Jockey One"/>
              </a:defRPr>
            </a:lvl1pPr>
            <a:lvl2pPr marR="0" lvl="1" algn="ctr" rtl="0">
              <a:lnSpc>
                <a:spcPct val="100000"/>
              </a:lnSpc>
              <a:spcBef>
                <a:spcPts val="0"/>
              </a:spcBef>
              <a:spcAft>
                <a:spcPts val="0"/>
              </a:spcAft>
              <a:buClr>
                <a:schemeClr val="dk2"/>
              </a:buClr>
              <a:buSzPts val="6000"/>
              <a:buFont typeface="Jockey One"/>
              <a:buNone/>
              <a:defRPr sz="6000" b="0" i="0" u="none" strike="noStrike" cap="none">
                <a:solidFill>
                  <a:schemeClr val="dk2"/>
                </a:solidFill>
                <a:latin typeface="Jockey One"/>
                <a:ea typeface="Jockey One"/>
                <a:cs typeface="Jockey One"/>
                <a:sym typeface="Jockey One"/>
              </a:defRPr>
            </a:lvl2pPr>
            <a:lvl3pPr marR="0" lvl="2" algn="ctr" rtl="0">
              <a:lnSpc>
                <a:spcPct val="100000"/>
              </a:lnSpc>
              <a:spcBef>
                <a:spcPts val="0"/>
              </a:spcBef>
              <a:spcAft>
                <a:spcPts val="0"/>
              </a:spcAft>
              <a:buClr>
                <a:schemeClr val="dk2"/>
              </a:buClr>
              <a:buSzPts val="6000"/>
              <a:buFont typeface="Jockey One"/>
              <a:buNone/>
              <a:defRPr sz="6000" b="0" i="0" u="none" strike="noStrike" cap="none">
                <a:solidFill>
                  <a:schemeClr val="dk2"/>
                </a:solidFill>
                <a:latin typeface="Jockey One"/>
                <a:ea typeface="Jockey One"/>
                <a:cs typeface="Jockey One"/>
                <a:sym typeface="Jockey One"/>
              </a:defRPr>
            </a:lvl3pPr>
            <a:lvl4pPr marR="0" lvl="3" algn="ctr" rtl="0">
              <a:lnSpc>
                <a:spcPct val="100000"/>
              </a:lnSpc>
              <a:spcBef>
                <a:spcPts val="0"/>
              </a:spcBef>
              <a:spcAft>
                <a:spcPts val="0"/>
              </a:spcAft>
              <a:buClr>
                <a:schemeClr val="dk2"/>
              </a:buClr>
              <a:buSzPts val="6000"/>
              <a:buFont typeface="Jockey One"/>
              <a:buNone/>
              <a:defRPr sz="6000" b="0" i="0" u="none" strike="noStrike" cap="none">
                <a:solidFill>
                  <a:schemeClr val="dk2"/>
                </a:solidFill>
                <a:latin typeface="Jockey One"/>
                <a:ea typeface="Jockey One"/>
                <a:cs typeface="Jockey One"/>
                <a:sym typeface="Jockey One"/>
              </a:defRPr>
            </a:lvl4pPr>
            <a:lvl5pPr marR="0" lvl="4" algn="ctr" rtl="0">
              <a:lnSpc>
                <a:spcPct val="100000"/>
              </a:lnSpc>
              <a:spcBef>
                <a:spcPts val="0"/>
              </a:spcBef>
              <a:spcAft>
                <a:spcPts val="0"/>
              </a:spcAft>
              <a:buClr>
                <a:schemeClr val="dk2"/>
              </a:buClr>
              <a:buSzPts val="6000"/>
              <a:buFont typeface="Jockey One"/>
              <a:buNone/>
              <a:defRPr sz="6000" b="0" i="0" u="none" strike="noStrike" cap="none">
                <a:solidFill>
                  <a:schemeClr val="dk2"/>
                </a:solidFill>
                <a:latin typeface="Jockey One"/>
                <a:ea typeface="Jockey One"/>
                <a:cs typeface="Jockey One"/>
                <a:sym typeface="Jockey One"/>
              </a:defRPr>
            </a:lvl5pPr>
            <a:lvl6pPr marR="0" lvl="5" algn="ctr" rtl="0">
              <a:lnSpc>
                <a:spcPct val="100000"/>
              </a:lnSpc>
              <a:spcBef>
                <a:spcPts val="0"/>
              </a:spcBef>
              <a:spcAft>
                <a:spcPts val="0"/>
              </a:spcAft>
              <a:buClr>
                <a:schemeClr val="dk2"/>
              </a:buClr>
              <a:buSzPts val="6000"/>
              <a:buFont typeface="Jockey One"/>
              <a:buNone/>
              <a:defRPr sz="6000" b="0" i="0" u="none" strike="noStrike" cap="none">
                <a:solidFill>
                  <a:schemeClr val="dk2"/>
                </a:solidFill>
                <a:latin typeface="Jockey One"/>
                <a:ea typeface="Jockey One"/>
                <a:cs typeface="Jockey One"/>
                <a:sym typeface="Jockey One"/>
              </a:defRPr>
            </a:lvl6pPr>
            <a:lvl7pPr marR="0" lvl="6" algn="ctr" rtl="0">
              <a:lnSpc>
                <a:spcPct val="100000"/>
              </a:lnSpc>
              <a:spcBef>
                <a:spcPts val="0"/>
              </a:spcBef>
              <a:spcAft>
                <a:spcPts val="0"/>
              </a:spcAft>
              <a:buClr>
                <a:schemeClr val="dk2"/>
              </a:buClr>
              <a:buSzPts val="6000"/>
              <a:buFont typeface="Jockey One"/>
              <a:buNone/>
              <a:defRPr sz="6000" b="0" i="0" u="none" strike="noStrike" cap="none">
                <a:solidFill>
                  <a:schemeClr val="dk2"/>
                </a:solidFill>
                <a:latin typeface="Jockey One"/>
                <a:ea typeface="Jockey One"/>
                <a:cs typeface="Jockey One"/>
                <a:sym typeface="Jockey One"/>
              </a:defRPr>
            </a:lvl7pPr>
            <a:lvl8pPr marR="0" lvl="7" algn="ctr" rtl="0">
              <a:lnSpc>
                <a:spcPct val="100000"/>
              </a:lnSpc>
              <a:spcBef>
                <a:spcPts val="0"/>
              </a:spcBef>
              <a:spcAft>
                <a:spcPts val="0"/>
              </a:spcAft>
              <a:buClr>
                <a:schemeClr val="dk2"/>
              </a:buClr>
              <a:buSzPts val="6000"/>
              <a:buFont typeface="Jockey One"/>
              <a:buNone/>
              <a:defRPr sz="6000" b="0" i="0" u="none" strike="noStrike" cap="none">
                <a:solidFill>
                  <a:schemeClr val="dk2"/>
                </a:solidFill>
                <a:latin typeface="Jockey One"/>
                <a:ea typeface="Jockey One"/>
                <a:cs typeface="Jockey One"/>
                <a:sym typeface="Jockey One"/>
              </a:defRPr>
            </a:lvl8pPr>
            <a:lvl9pPr marR="0" lvl="8" algn="ctr" rtl="0">
              <a:lnSpc>
                <a:spcPct val="100000"/>
              </a:lnSpc>
              <a:spcBef>
                <a:spcPts val="0"/>
              </a:spcBef>
              <a:spcAft>
                <a:spcPts val="0"/>
              </a:spcAft>
              <a:buClr>
                <a:schemeClr val="dk2"/>
              </a:buClr>
              <a:buSzPts val="6000"/>
              <a:buFont typeface="Jockey One"/>
              <a:buNone/>
              <a:defRPr sz="6000" b="0" i="0" u="none" strike="noStrike" cap="none">
                <a:solidFill>
                  <a:schemeClr val="dk2"/>
                </a:solidFill>
                <a:latin typeface="Jockey One"/>
                <a:ea typeface="Jockey One"/>
                <a:cs typeface="Jockey One"/>
                <a:sym typeface="Jockey One"/>
              </a:defRPr>
            </a:lvl9pPr>
          </a:lstStyle>
          <a:p>
            <a:pPr algn="ctr"/>
            <a:r>
              <a:rPr lang="en-US" sz="3200" b="1" dirty="0">
                <a:solidFill>
                  <a:srgbClr val="F8FF41"/>
                </a:solidFill>
                <a:latin typeface="Tomorrow" panose="020B0604020202020204" charset="0"/>
              </a:rPr>
              <a:t>merge</a:t>
            </a:r>
          </a:p>
        </p:txBody>
      </p:sp>
      <p:sp>
        <p:nvSpPr>
          <p:cNvPr id="4" name="Google Shape;1154;p52">
            <a:extLst>
              <a:ext uri="{FF2B5EF4-FFF2-40B4-BE49-F238E27FC236}">
                <a16:creationId xmlns:a16="http://schemas.microsoft.com/office/drawing/2014/main" id="{6B9A5C01-14D9-F2B8-95E0-FAB1D6D60B52}"/>
              </a:ext>
            </a:extLst>
          </p:cNvPr>
          <p:cNvSpPr txBox="1">
            <a:spLocks/>
          </p:cNvSpPr>
          <p:nvPr/>
        </p:nvSpPr>
        <p:spPr>
          <a:xfrm>
            <a:off x="699711" y="1320245"/>
            <a:ext cx="5290786" cy="23525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6000"/>
              <a:buFont typeface="Jockey One"/>
              <a:buNone/>
              <a:defRPr sz="5000" b="0" i="0" u="none" strike="noStrike" cap="none">
                <a:solidFill>
                  <a:schemeClr val="dk2"/>
                </a:solidFill>
                <a:latin typeface="Jockey One"/>
                <a:ea typeface="Jockey One"/>
                <a:cs typeface="Jockey One"/>
                <a:sym typeface="Jockey One"/>
              </a:defRPr>
            </a:lvl1pPr>
            <a:lvl2pPr marR="0" lvl="1" algn="ctr" rtl="0">
              <a:lnSpc>
                <a:spcPct val="100000"/>
              </a:lnSpc>
              <a:spcBef>
                <a:spcPts val="0"/>
              </a:spcBef>
              <a:spcAft>
                <a:spcPts val="0"/>
              </a:spcAft>
              <a:buClr>
                <a:schemeClr val="dk2"/>
              </a:buClr>
              <a:buSzPts val="6000"/>
              <a:buFont typeface="Jockey One"/>
              <a:buNone/>
              <a:defRPr sz="6000" b="0" i="0" u="none" strike="noStrike" cap="none">
                <a:solidFill>
                  <a:schemeClr val="dk2"/>
                </a:solidFill>
                <a:latin typeface="Jockey One"/>
                <a:ea typeface="Jockey One"/>
                <a:cs typeface="Jockey One"/>
                <a:sym typeface="Jockey One"/>
              </a:defRPr>
            </a:lvl2pPr>
            <a:lvl3pPr marR="0" lvl="2" algn="ctr" rtl="0">
              <a:lnSpc>
                <a:spcPct val="100000"/>
              </a:lnSpc>
              <a:spcBef>
                <a:spcPts val="0"/>
              </a:spcBef>
              <a:spcAft>
                <a:spcPts val="0"/>
              </a:spcAft>
              <a:buClr>
                <a:schemeClr val="dk2"/>
              </a:buClr>
              <a:buSzPts val="6000"/>
              <a:buFont typeface="Jockey One"/>
              <a:buNone/>
              <a:defRPr sz="6000" b="0" i="0" u="none" strike="noStrike" cap="none">
                <a:solidFill>
                  <a:schemeClr val="dk2"/>
                </a:solidFill>
                <a:latin typeface="Jockey One"/>
                <a:ea typeface="Jockey One"/>
                <a:cs typeface="Jockey One"/>
                <a:sym typeface="Jockey One"/>
              </a:defRPr>
            </a:lvl3pPr>
            <a:lvl4pPr marR="0" lvl="3" algn="ctr" rtl="0">
              <a:lnSpc>
                <a:spcPct val="100000"/>
              </a:lnSpc>
              <a:spcBef>
                <a:spcPts val="0"/>
              </a:spcBef>
              <a:spcAft>
                <a:spcPts val="0"/>
              </a:spcAft>
              <a:buClr>
                <a:schemeClr val="dk2"/>
              </a:buClr>
              <a:buSzPts val="6000"/>
              <a:buFont typeface="Jockey One"/>
              <a:buNone/>
              <a:defRPr sz="6000" b="0" i="0" u="none" strike="noStrike" cap="none">
                <a:solidFill>
                  <a:schemeClr val="dk2"/>
                </a:solidFill>
                <a:latin typeface="Jockey One"/>
                <a:ea typeface="Jockey One"/>
                <a:cs typeface="Jockey One"/>
                <a:sym typeface="Jockey One"/>
              </a:defRPr>
            </a:lvl4pPr>
            <a:lvl5pPr marR="0" lvl="4" algn="ctr" rtl="0">
              <a:lnSpc>
                <a:spcPct val="100000"/>
              </a:lnSpc>
              <a:spcBef>
                <a:spcPts val="0"/>
              </a:spcBef>
              <a:spcAft>
                <a:spcPts val="0"/>
              </a:spcAft>
              <a:buClr>
                <a:schemeClr val="dk2"/>
              </a:buClr>
              <a:buSzPts val="6000"/>
              <a:buFont typeface="Jockey One"/>
              <a:buNone/>
              <a:defRPr sz="6000" b="0" i="0" u="none" strike="noStrike" cap="none">
                <a:solidFill>
                  <a:schemeClr val="dk2"/>
                </a:solidFill>
                <a:latin typeface="Jockey One"/>
                <a:ea typeface="Jockey One"/>
                <a:cs typeface="Jockey One"/>
                <a:sym typeface="Jockey One"/>
              </a:defRPr>
            </a:lvl5pPr>
            <a:lvl6pPr marR="0" lvl="5" algn="ctr" rtl="0">
              <a:lnSpc>
                <a:spcPct val="100000"/>
              </a:lnSpc>
              <a:spcBef>
                <a:spcPts val="0"/>
              </a:spcBef>
              <a:spcAft>
                <a:spcPts val="0"/>
              </a:spcAft>
              <a:buClr>
                <a:schemeClr val="dk2"/>
              </a:buClr>
              <a:buSzPts val="6000"/>
              <a:buFont typeface="Jockey One"/>
              <a:buNone/>
              <a:defRPr sz="6000" b="0" i="0" u="none" strike="noStrike" cap="none">
                <a:solidFill>
                  <a:schemeClr val="dk2"/>
                </a:solidFill>
                <a:latin typeface="Jockey One"/>
                <a:ea typeface="Jockey One"/>
                <a:cs typeface="Jockey One"/>
                <a:sym typeface="Jockey One"/>
              </a:defRPr>
            </a:lvl6pPr>
            <a:lvl7pPr marR="0" lvl="6" algn="ctr" rtl="0">
              <a:lnSpc>
                <a:spcPct val="100000"/>
              </a:lnSpc>
              <a:spcBef>
                <a:spcPts val="0"/>
              </a:spcBef>
              <a:spcAft>
                <a:spcPts val="0"/>
              </a:spcAft>
              <a:buClr>
                <a:schemeClr val="dk2"/>
              </a:buClr>
              <a:buSzPts val="6000"/>
              <a:buFont typeface="Jockey One"/>
              <a:buNone/>
              <a:defRPr sz="6000" b="0" i="0" u="none" strike="noStrike" cap="none">
                <a:solidFill>
                  <a:schemeClr val="dk2"/>
                </a:solidFill>
                <a:latin typeface="Jockey One"/>
                <a:ea typeface="Jockey One"/>
                <a:cs typeface="Jockey One"/>
                <a:sym typeface="Jockey One"/>
              </a:defRPr>
            </a:lvl7pPr>
            <a:lvl8pPr marR="0" lvl="7" algn="ctr" rtl="0">
              <a:lnSpc>
                <a:spcPct val="100000"/>
              </a:lnSpc>
              <a:spcBef>
                <a:spcPts val="0"/>
              </a:spcBef>
              <a:spcAft>
                <a:spcPts val="0"/>
              </a:spcAft>
              <a:buClr>
                <a:schemeClr val="dk2"/>
              </a:buClr>
              <a:buSzPts val="6000"/>
              <a:buFont typeface="Jockey One"/>
              <a:buNone/>
              <a:defRPr sz="6000" b="0" i="0" u="none" strike="noStrike" cap="none">
                <a:solidFill>
                  <a:schemeClr val="dk2"/>
                </a:solidFill>
                <a:latin typeface="Jockey One"/>
                <a:ea typeface="Jockey One"/>
                <a:cs typeface="Jockey One"/>
                <a:sym typeface="Jockey One"/>
              </a:defRPr>
            </a:lvl8pPr>
            <a:lvl9pPr marR="0" lvl="8" algn="ctr" rtl="0">
              <a:lnSpc>
                <a:spcPct val="100000"/>
              </a:lnSpc>
              <a:spcBef>
                <a:spcPts val="0"/>
              </a:spcBef>
              <a:spcAft>
                <a:spcPts val="0"/>
              </a:spcAft>
              <a:buClr>
                <a:schemeClr val="dk2"/>
              </a:buClr>
              <a:buSzPts val="6000"/>
              <a:buFont typeface="Jockey One"/>
              <a:buNone/>
              <a:defRPr sz="6000" b="0" i="0" u="none" strike="noStrike" cap="none">
                <a:solidFill>
                  <a:schemeClr val="dk2"/>
                </a:solidFill>
                <a:latin typeface="Jockey One"/>
                <a:ea typeface="Jockey One"/>
                <a:cs typeface="Jockey One"/>
                <a:sym typeface="Jockey One"/>
              </a:defRPr>
            </a:lvl9pPr>
          </a:lstStyle>
          <a:p>
            <a:r>
              <a:rPr lang="en-US" sz="2000" dirty="0">
                <a:solidFill>
                  <a:schemeClr val="bg1"/>
                </a:solidFill>
                <a:latin typeface="Tomorrow" panose="020B0604020202020204" charset="0"/>
              </a:rPr>
              <a:t>“A merge is attempting to </a:t>
            </a:r>
            <a:r>
              <a:rPr lang="en-US" sz="2000" b="1" dirty="0">
                <a:solidFill>
                  <a:srgbClr val="EC70C0"/>
                </a:solidFill>
                <a:latin typeface="Tomorrow" panose="020B0604020202020204" charset="0"/>
              </a:rPr>
              <a:t>combine</a:t>
            </a:r>
            <a:r>
              <a:rPr lang="en-US" sz="2000" dirty="0">
                <a:solidFill>
                  <a:srgbClr val="EC70C0"/>
                </a:solidFill>
                <a:latin typeface="Tomorrow" panose="020B0604020202020204" charset="0"/>
              </a:rPr>
              <a:t> </a:t>
            </a:r>
            <a:r>
              <a:rPr lang="en-US" sz="2000" dirty="0">
                <a:solidFill>
                  <a:schemeClr val="bg1"/>
                </a:solidFill>
                <a:latin typeface="Tomorrow" panose="020B0604020202020204" charset="0"/>
              </a:rPr>
              <a:t>two histories together that have diverged at some point in the past. There is a common commit point between the two, this is referred to as the </a:t>
            </a:r>
            <a:r>
              <a:rPr lang="en-US" sz="2000" b="1" dirty="0">
                <a:solidFill>
                  <a:srgbClr val="EC70C0"/>
                </a:solidFill>
                <a:latin typeface="Tomorrow" panose="020B0604020202020204" charset="0"/>
              </a:rPr>
              <a:t>best common ancestor</a:t>
            </a:r>
            <a:r>
              <a:rPr lang="en-US" sz="2000" dirty="0">
                <a:solidFill>
                  <a:schemeClr val="bg1"/>
                </a:solidFill>
                <a:latin typeface="Tomorrow" panose="020B0604020202020204" charset="0"/>
              </a:rPr>
              <a:t>”</a:t>
            </a:r>
          </a:p>
          <a:p>
            <a:r>
              <a:rPr lang="en-US" sz="2000" i="1" dirty="0">
                <a:solidFill>
                  <a:srgbClr val="EC70C0"/>
                </a:solidFill>
                <a:latin typeface="Tomorrow" panose="020B0604020202020204" charset="0"/>
              </a:rPr>
              <a:t>- The docs</a:t>
            </a:r>
          </a:p>
        </p:txBody>
      </p:sp>
    </p:spTree>
    <p:extLst>
      <p:ext uri="{BB962C8B-B14F-4D97-AF65-F5344CB8AC3E}">
        <p14:creationId xmlns:p14="http://schemas.microsoft.com/office/powerpoint/2010/main" val="30573035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28"/>
        <p:cNvGrpSpPr/>
        <p:nvPr/>
      </p:nvGrpSpPr>
      <p:grpSpPr>
        <a:xfrm>
          <a:off x="0" y="0"/>
          <a:ext cx="0" cy="0"/>
          <a:chOff x="0" y="0"/>
          <a:chExt cx="0" cy="0"/>
        </a:xfrm>
      </p:grpSpPr>
      <p:sp>
        <p:nvSpPr>
          <p:cNvPr id="629" name="Google Shape;629;p40"/>
          <p:cNvSpPr txBox="1">
            <a:spLocks noGrp="1"/>
          </p:cNvSpPr>
          <p:nvPr>
            <p:ph type="subTitle" idx="3"/>
          </p:nvPr>
        </p:nvSpPr>
        <p:spPr>
          <a:xfrm>
            <a:off x="3527875" y="317650"/>
            <a:ext cx="2088300" cy="373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(CH4: BRANCHES)</a:t>
            </a:r>
          </a:p>
        </p:txBody>
      </p:sp>
      <p:grpSp>
        <p:nvGrpSpPr>
          <p:cNvPr id="8" name="Google Shape;1552;p62">
            <a:extLst>
              <a:ext uri="{FF2B5EF4-FFF2-40B4-BE49-F238E27FC236}">
                <a16:creationId xmlns:a16="http://schemas.microsoft.com/office/drawing/2014/main" id="{BE484C97-D3BF-6C7F-C390-F6AE999C8A03}"/>
              </a:ext>
            </a:extLst>
          </p:cNvPr>
          <p:cNvGrpSpPr/>
          <p:nvPr/>
        </p:nvGrpSpPr>
        <p:grpSpPr>
          <a:xfrm rot="17573315">
            <a:off x="5345857" y="1591376"/>
            <a:ext cx="2205279" cy="1474417"/>
            <a:chOff x="2114912" y="2745038"/>
            <a:chExt cx="1909850" cy="1276898"/>
          </a:xfrm>
        </p:grpSpPr>
        <p:sp>
          <p:nvSpPr>
            <p:cNvPr id="9" name="Google Shape;1553;p62">
              <a:extLst>
                <a:ext uri="{FF2B5EF4-FFF2-40B4-BE49-F238E27FC236}">
                  <a16:creationId xmlns:a16="http://schemas.microsoft.com/office/drawing/2014/main" id="{8BF7DB88-5363-13DD-90F2-EFEFF3570318}"/>
                </a:ext>
              </a:extLst>
            </p:cNvPr>
            <p:cNvSpPr/>
            <p:nvPr/>
          </p:nvSpPr>
          <p:spPr>
            <a:xfrm>
              <a:off x="2263297" y="2773817"/>
              <a:ext cx="809699" cy="1089453"/>
            </a:xfrm>
            <a:custGeom>
              <a:avLst/>
              <a:gdLst/>
              <a:ahLst/>
              <a:cxnLst/>
              <a:rect l="l" t="t" r="r" b="b"/>
              <a:pathLst>
                <a:path w="16599" h="22334" extrusionOk="0">
                  <a:moveTo>
                    <a:pt x="9030" y="1"/>
                  </a:moveTo>
                  <a:lnTo>
                    <a:pt x="1385" y="7680"/>
                  </a:lnTo>
                  <a:cubicBezTo>
                    <a:pt x="0" y="9022"/>
                    <a:pt x="0" y="11214"/>
                    <a:pt x="1385" y="12598"/>
                  </a:cubicBezTo>
                  <a:lnTo>
                    <a:pt x="3755" y="14968"/>
                  </a:lnTo>
                  <a:cubicBezTo>
                    <a:pt x="4281" y="14365"/>
                    <a:pt x="5029" y="14017"/>
                    <a:pt x="5878" y="14017"/>
                  </a:cubicBezTo>
                  <a:cubicBezTo>
                    <a:pt x="7399" y="14017"/>
                    <a:pt x="8639" y="15215"/>
                    <a:pt x="8639" y="16778"/>
                  </a:cubicBezTo>
                  <a:cubicBezTo>
                    <a:pt x="8639" y="17585"/>
                    <a:pt x="8249" y="18366"/>
                    <a:pt x="7645" y="18859"/>
                  </a:cubicBezTo>
                  <a:cubicBezTo>
                    <a:pt x="10194" y="21161"/>
                    <a:pt x="13379" y="22333"/>
                    <a:pt x="16599" y="22333"/>
                  </a:cubicBezTo>
                  <a:lnTo>
                    <a:pt x="16599" y="13168"/>
                  </a:lnTo>
                  <a:cubicBezTo>
                    <a:pt x="14798" y="13168"/>
                    <a:pt x="13099" y="12488"/>
                    <a:pt x="11791" y="11392"/>
                  </a:cubicBezTo>
                  <a:cubicBezTo>
                    <a:pt x="10160" y="10050"/>
                    <a:pt x="9098" y="7960"/>
                    <a:pt x="9098" y="5624"/>
                  </a:cubicBezTo>
                  <a:cubicBezTo>
                    <a:pt x="9098" y="3993"/>
                    <a:pt x="9633" y="2439"/>
                    <a:pt x="10551" y="1198"/>
                  </a:cubicBezTo>
                  <a:lnTo>
                    <a:pt x="10551" y="1198"/>
                  </a:lnTo>
                  <a:cubicBezTo>
                    <a:pt x="10440" y="1232"/>
                    <a:pt x="10304" y="1275"/>
                    <a:pt x="10194" y="1275"/>
                  </a:cubicBezTo>
                  <a:cubicBezTo>
                    <a:pt x="9557" y="1275"/>
                    <a:pt x="9030" y="774"/>
                    <a:pt x="9030" y="136"/>
                  </a:cubicBezTo>
                  <a:lnTo>
                    <a:pt x="9030" y="1"/>
                  </a:lnTo>
                  <a:close/>
                </a:path>
              </a:pathLst>
            </a:custGeom>
            <a:solidFill>
              <a:schemeClr val="lt1"/>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554;p62">
              <a:extLst>
                <a:ext uri="{FF2B5EF4-FFF2-40B4-BE49-F238E27FC236}">
                  <a16:creationId xmlns:a16="http://schemas.microsoft.com/office/drawing/2014/main" id="{837A3440-B7BF-ADCF-8016-986373692BB3}"/>
                </a:ext>
              </a:extLst>
            </p:cNvPr>
            <p:cNvSpPr/>
            <p:nvPr/>
          </p:nvSpPr>
          <p:spPr>
            <a:xfrm>
              <a:off x="2838401" y="3200194"/>
              <a:ext cx="234583" cy="215949"/>
            </a:xfrm>
            <a:custGeom>
              <a:avLst/>
              <a:gdLst/>
              <a:ahLst/>
              <a:cxnLst/>
              <a:rect l="l" t="t" r="r" b="b"/>
              <a:pathLst>
                <a:path w="4809" h="4427" extrusionOk="0">
                  <a:moveTo>
                    <a:pt x="4809" y="1"/>
                  </a:moveTo>
                  <a:cubicBezTo>
                    <a:pt x="2796" y="1"/>
                    <a:pt x="1029" y="1063"/>
                    <a:pt x="1" y="2651"/>
                  </a:cubicBezTo>
                  <a:cubicBezTo>
                    <a:pt x="1309" y="3747"/>
                    <a:pt x="3008" y="4427"/>
                    <a:pt x="4809" y="4427"/>
                  </a:cubicBezTo>
                  <a:lnTo>
                    <a:pt x="4809" y="1"/>
                  </a:lnTo>
                  <a:close/>
                </a:path>
              </a:pathLst>
            </a:custGeom>
            <a:solidFill>
              <a:schemeClr val="l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555;p62">
              <a:extLst>
                <a:ext uri="{FF2B5EF4-FFF2-40B4-BE49-F238E27FC236}">
                  <a16:creationId xmlns:a16="http://schemas.microsoft.com/office/drawing/2014/main" id="{99ACCA5A-16A1-470F-134B-B62354BE8012}"/>
                </a:ext>
              </a:extLst>
            </p:cNvPr>
            <p:cNvSpPr/>
            <p:nvPr/>
          </p:nvSpPr>
          <p:spPr>
            <a:xfrm>
              <a:off x="2446414" y="3457503"/>
              <a:ext cx="238339" cy="236290"/>
            </a:xfrm>
            <a:custGeom>
              <a:avLst/>
              <a:gdLst/>
              <a:ahLst/>
              <a:cxnLst/>
              <a:rect l="l" t="t" r="r" b="b"/>
              <a:pathLst>
                <a:path w="4886" h="4844" extrusionOk="0">
                  <a:moveTo>
                    <a:pt x="2124" y="1"/>
                  </a:moveTo>
                  <a:cubicBezTo>
                    <a:pt x="1275" y="1"/>
                    <a:pt x="527" y="349"/>
                    <a:pt x="1" y="952"/>
                  </a:cubicBezTo>
                  <a:lnTo>
                    <a:pt x="3501" y="4461"/>
                  </a:lnTo>
                  <a:cubicBezTo>
                    <a:pt x="3645" y="4597"/>
                    <a:pt x="3756" y="4707"/>
                    <a:pt x="3891" y="4843"/>
                  </a:cubicBezTo>
                  <a:cubicBezTo>
                    <a:pt x="4495" y="4350"/>
                    <a:pt x="4885" y="3569"/>
                    <a:pt x="4885" y="2762"/>
                  </a:cubicBezTo>
                  <a:cubicBezTo>
                    <a:pt x="4885" y="1199"/>
                    <a:pt x="3645" y="1"/>
                    <a:pt x="2124" y="1"/>
                  </a:cubicBezTo>
                  <a:close/>
                </a:path>
              </a:pathLst>
            </a:custGeom>
            <a:solidFill>
              <a:schemeClr val="accen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556;p62">
              <a:extLst>
                <a:ext uri="{FF2B5EF4-FFF2-40B4-BE49-F238E27FC236}">
                  <a16:creationId xmlns:a16="http://schemas.microsoft.com/office/drawing/2014/main" id="{C99C9CB1-A645-39EA-1B8F-36D9181B6D4E}"/>
                </a:ext>
              </a:extLst>
            </p:cNvPr>
            <p:cNvSpPr/>
            <p:nvPr/>
          </p:nvSpPr>
          <p:spPr>
            <a:xfrm>
              <a:off x="2703771" y="2745038"/>
              <a:ext cx="112340" cy="90975"/>
            </a:xfrm>
            <a:custGeom>
              <a:avLst/>
              <a:gdLst/>
              <a:ahLst/>
              <a:cxnLst/>
              <a:rect l="l" t="t" r="r" b="b"/>
              <a:pathLst>
                <a:path w="2303" h="1865" extrusionOk="0">
                  <a:moveTo>
                    <a:pt x="1097" y="1"/>
                  </a:moveTo>
                  <a:cubicBezTo>
                    <a:pt x="654" y="1"/>
                    <a:pt x="280" y="302"/>
                    <a:pt x="280" y="302"/>
                  </a:cubicBezTo>
                  <a:lnTo>
                    <a:pt x="0" y="591"/>
                  </a:lnTo>
                  <a:lnTo>
                    <a:pt x="0" y="726"/>
                  </a:lnTo>
                  <a:cubicBezTo>
                    <a:pt x="0" y="1364"/>
                    <a:pt x="527" y="1865"/>
                    <a:pt x="1164" y="1865"/>
                  </a:cubicBezTo>
                  <a:cubicBezTo>
                    <a:pt x="1274" y="1865"/>
                    <a:pt x="1410" y="1822"/>
                    <a:pt x="1521" y="1788"/>
                  </a:cubicBezTo>
                  <a:cubicBezTo>
                    <a:pt x="1555" y="1754"/>
                    <a:pt x="1589" y="1686"/>
                    <a:pt x="1623" y="1652"/>
                  </a:cubicBezTo>
                  <a:cubicBezTo>
                    <a:pt x="1623" y="1652"/>
                    <a:pt x="2302" y="726"/>
                    <a:pt x="1665" y="200"/>
                  </a:cubicBezTo>
                  <a:cubicBezTo>
                    <a:pt x="1478" y="53"/>
                    <a:pt x="1282" y="1"/>
                    <a:pt x="1097" y="1"/>
                  </a:cubicBezTo>
                  <a:close/>
                </a:path>
              </a:pathLst>
            </a:custGeom>
            <a:solidFill>
              <a:schemeClr val="dk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557;p62">
              <a:extLst>
                <a:ext uri="{FF2B5EF4-FFF2-40B4-BE49-F238E27FC236}">
                  <a16:creationId xmlns:a16="http://schemas.microsoft.com/office/drawing/2014/main" id="{A3163309-2AB2-89D2-4743-C3C987190F2D}"/>
                </a:ext>
              </a:extLst>
            </p:cNvPr>
            <p:cNvSpPr/>
            <p:nvPr/>
          </p:nvSpPr>
          <p:spPr>
            <a:xfrm>
              <a:off x="2114912" y="3495257"/>
              <a:ext cx="538775" cy="526678"/>
            </a:xfrm>
            <a:custGeom>
              <a:avLst/>
              <a:gdLst/>
              <a:ahLst/>
              <a:cxnLst/>
              <a:rect l="l" t="t" r="r" b="b"/>
              <a:pathLst>
                <a:path w="11045" h="10797" extrusionOk="0">
                  <a:moveTo>
                    <a:pt x="8602" y="0"/>
                  </a:moveTo>
                  <a:cubicBezTo>
                    <a:pt x="8035" y="0"/>
                    <a:pt x="7468" y="212"/>
                    <a:pt x="7043" y="637"/>
                  </a:cubicBezTo>
                  <a:cubicBezTo>
                    <a:pt x="6160" y="1521"/>
                    <a:pt x="1" y="10797"/>
                    <a:pt x="1" y="10797"/>
                  </a:cubicBezTo>
                  <a:cubicBezTo>
                    <a:pt x="1" y="10797"/>
                    <a:pt x="9311" y="4638"/>
                    <a:pt x="10161" y="3789"/>
                  </a:cubicBezTo>
                  <a:cubicBezTo>
                    <a:pt x="11044" y="2905"/>
                    <a:pt x="11044" y="1521"/>
                    <a:pt x="10161" y="637"/>
                  </a:cubicBezTo>
                  <a:cubicBezTo>
                    <a:pt x="9736" y="212"/>
                    <a:pt x="9169" y="0"/>
                    <a:pt x="8602" y="0"/>
                  </a:cubicBezTo>
                  <a:close/>
                </a:path>
              </a:pathLst>
            </a:custGeom>
            <a:solidFill>
              <a:schemeClr val="dk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558;p62">
              <a:extLst>
                <a:ext uri="{FF2B5EF4-FFF2-40B4-BE49-F238E27FC236}">
                  <a16:creationId xmlns:a16="http://schemas.microsoft.com/office/drawing/2014/main" id="{540CC2CB-7B8B-39D2-69D3-70CF2B8365A1}"/>
                </a:ext>
              </a:extLst>
            </p:cNvPr>
            <p:cNvSpPr/>
            <p:nvPr/>
          </p:nvSpPr>
          <p:spPr>
            <a:xfrm>
              <a:off x="2282321" y="3505794"/>
              <a:ext cx="357655" cy="350387"/>
            </a:xfrm>
            <a:custGeom>
              <a:avLst/>
              <a:gdLst/>
              <a:ahLst/>
              <a:cxnLst/>
              <a:rect l="l" t="t" r="r" b="b"/>
              <a:pathLst>
                <a:path w="7332" h="7183" extrusionOk="0">
                  <a:moveTo>
                    <a:pt x="5701" y="1"/>
                  </a:moveTo>
                  <a:cubicBezTo>
                    <a:pt x="5329" y="1"/>
                    <a:pt x="4958" y="141"/>
                    <a:pt x="4673" y="421"/>
                  </a:cubicBezTo>
                  <a:cubicBezTo>
                    <a:pt x="4070" y="990"/>
                    <a:pt x="1" y="7183"/>
                    <a:pt x="1" y="7183"/>
                  </a:cubicBezTo>
                  <a:cubicBezTo>
                    <a:pt x="1" y="7183"/>
                    <a:pt x="6160" y="3080"/>
                    <a:pt x="6729" y="2511"/>
                  </a:cubicBezTo>
                  <a:cubicBezTo>
                    <a:pt x="7332" y="1942"/>
                    <a:pt x="7332" y="990"/>
                    <a:pt x="6729" y="421"/>
                  </a:cubicBezTo>
                  <a:cubicBezTo>
                    <a:pt x="6444" y="141"/>
                    <a:pt x="6073" y="1"/>
                    <a:pt x="5701" y="1"/>
                  </a:cubicBezTo>
                  <a:close/>
                </a:path>
              </a:pathLst>
            </a:custGeom>
            <a:solidFill>
              <a:schemeClr val="accent3"/>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59;p62">
              <a:extLst>
                <a:ext uri="{FF2B5EF4-FFF2-40B4-BE49-F238E27FC236}">
                  <a16:creationId xmlns:a16="http://schemas.microsoft.com/office/drawing/2014/main" id="{4C3EAFAD-3141-4D62-4323-643C400D4DF3}"/>
                </a:ext>
              </a:extLst>
            </p:cNvPr>
            <p:cNvSpPr/>
            <p:nvPr/>
          </p:nvSpPr>
          <p:spPr>
            <a:xfrm>
              <a:off x="2263297" y="3087905"/>
              <a:ext cx="255705" cy="360972"/>
            </a:xfrm>
            <a:custGeom>
              <a:avLst/>
              <a:gdLst/>
              <a:ahLst/>
              <a:cxnLst/>
              <a:rect l="l" t="t" r="r" b="b"/>
              <a:pathLst>
                <a:path w="5242" h="7400" extrusionOk="0">
                  <a:moveTo>
                    <a:pt x="2625" y="1"/>
                  </a:moveTo>
                  <a:lnTo>
                    <a:pt x="1385" y="1241"/>
                  </a:lnTo>
                  <a:cubicBezTo>
                    <a:pt x="0" y="2583"/>
                    <a:pt x="0" y="4775"/>
                    <a:pt x="1385" y="6159"/>
                  </a:cubicBezTo>
                  <a:lnTo>
                    <a:pt x="2625" y="7400"/>
                  </a:lnTo>
                  <a:lnTo>
                    <a:pt x="3857" y="6159"/>
                  </a:lnTo>
                  <a:cubicBezTo>
                    <a:pt x="5241" y="4775"/>
                    <a:pt x="5241" y="2583"/>
                    <a:pt x="3857" y="1241"/>
                  </a:cubicBezTo>
                  <a:lnTo>
                    <a:pt x="2625" y="1"/>
                  </a:lnTo>
                  <a:close/>
                </a:path>
              </a:pathLst>
            </a:custGeom>
            <a:solidFill>
              <a:schemeClr val="accent1"/>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560;p62">
              <a:extLst>
                <a:ext uri="{FF2B5EF4-FFF2-40B4-BE49-F238E27FC236}">
                  <a16:creationId xmlns:a16="http://schemas.microsoft.com/office/drawing/2014/main" id="{D6520868-74ED-D984-2671-F9AB29B0B9C7}"/>
                </a:ext>
              </a:extLst>
            </p:cNvPr>
            <p:cNvSpPr/>
            <p:nvPr/>
          </p:nvSpPr>
          <p:spPr>
            <a:xfrm>
              <a:off x="2382611" y="3153366"/>
              <a:ext cx="224242" cy="222973"/>
            </a:xfrm>
            <a:custGeom>
              <a:avLst/>
              <a:gdLst/>
              <a:ahLst/>
              <a:cxnLst/>
              <a:rect l="l" t="t" r="r" b="b"/>
              <a:pathLst>
                <a:path w="4597" h="4571" extrusionOk="0">
                  <a:moveTo>
                    <a:pt x="2303" y="1"/>
                  </a:moveTo>
                  <a:cubicBezTo>
                    <a:pt x="1028" y="1"/>
                    <a:pt x="1" y="1029"/>
                    <a:pt x="1" y="2303"/>
                  </a:cubicBezTo>
                  <a:cubicBezTo>
                    <a:pt x="1" y="3543"/>
                    <a:pt x="1028" y="4571"/>
                    <a:pt x="2303" y="4571"/>
                  </a:cubicBezTo>
                  <a:cubicBezTo>
                    <a:pt x="3577" y="4571"/>
                    <a:pt x="4596" y="3543"/>
                    <a:pt x="4596" y="2303"/>
                  </a:cubicBezTo>
                  <a:cubicBezTo>
                    <a:pt x="4596" y="1029"/>
                    <a:pt x="3577" y="1"/>
                    <a:pt x="2303" y="1"/>
                  </a:cubicBezTo>
                  <a:close/>
                </a:path>
              </a:pathLst>
            </a:custGeom>
            <a:solidFill>
              <a:schemeClr val="accen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561;p62">
              <a:extLst>
                <a:ext uri="{FF2B5EF4-FFF2-40B4-BE49-F238E27FC236}">
                  <a16:creationId xmlns:a16="http://schemas.microsoft.com/office/drawing/2014/main" id="{6AC0CDE5-1484-7710-7A2B-89197096FFBC}"/>
                </a:ext>
              </a:extLst>
            </p:cNvPr>
            <p:cNvSpPr/>
            <p:nvPr/>
          </p:nvSpPr>
          <p:spPr>
            <a:xfrm>
              <a:off x="2409976" y="3179463"/>
              <a:ext cx="169510" cy="170779"/>
            </a:xfrm>
            <a:custGeom>
              <a:avLst/>
              <a:gdLst/>
              <a:ahLst/>
              <a:cxnLst/>
              <a:rect l="l" t="t" r="r" b="b"/>
              <a:pathLst>
                <a:path w="3475" h="3501" extrusionOk="0">
                  <a:moveTo>
                    <a:pt x="1742" y="1"/>
                  </a:moveTo>
                  <a:cubicBezTo>
                    <a:pt x="782" y="1"/>
                    <a:pt x="0" y="774"/>
                    <a:pt x="0" y="1768"/>
                  </a:cubicBezTo>
                  <a:cubicBezTo>
                    <a:pt x="0" y="2728"/>
                    <a:pt x="782" y="3501"/>
                    <a:pt x="1742" y="3501"/>
                  </a:cubicBezTo>
                  <a:cubicBezTo>
                    <a:pt x="2693" y="3501"/>
                    <a:pt x="3475" y="2728"/>
                    <a:pt x="3475" y="1768"/>
                  </a:cubicBezTo>
                  <a:cubicBezTo>
                    <a:pt x="3475" y="774"/>
                    <a:pt x="2693" y="1"/>
                    <a:pt x="1742" y="1"/>
                  </a:cubicBezTo>
                  <a:close/>
                </a:path>
              </a:pathLst>
            </a:custGeom>
            <a:solidFill>
              <a:schemeClr val="l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562;p62">
              <a:extLst>
                <a:ext uri="{FF2B5EF4-FFF2-40B4-BE49-F238E27FC236}">
                  <a16:creationId xmlns:a16="http://schemas.microsoft.com/office/drawing/2014/main" id="{251DE25E-30CC-BABB-8B30-1ABDE5232FC3}"/>
                </a:ext>
              </a:extLst>
            </p:cNvPr>
            <p:cNvSpPr/>
            <p:nvPr/>
          </p:nvSpPr>
          <p:spPr>
            <a:xfrm>
              <a:off x="2487876" y="3350189"/>
              <a:ext cx="12049" cy="49"/>
            </a:xfrm>
            <a:custGeom>
              <a:avLst/>
              <a:gdLst/>
              <a:ahLst/>
              <a:cxnLst/>
              <a:rect l="l" t="t" r="r" b="b"/>
              <a:pathLst>
                <a:path w="247" h="1" extrusionOk="0">
                  <a:moveTo>
                    <a:pt x="145" y="1"/>
                  </a:moveTo>
                  <a:lnTo>
                    <a:pt x="145" y="1"/>
                  </a:lnTo>
                  <a:lnTo>
                    <a:pt x="145" y="1"/>
                  </a:lnTo>
                  <a:close/>
                  <a:moveTo>
                    <a:pt x="145" y="1"/>
                  </a:moveTo>
                  <a:lnTo>
                    <a:pt x="145" y="1"/>
                  </a:lnTo>
                  <a:lnTo>
                    <a:pt x="145" y="1"/>
                  </a:lnTo>
                  <a:close/>
                  <a:moveTo>
                    <a:pt x="145" y="1"/>
                  </a:moveTo>
                  <a:lnTo>
                    <a:pt x="145" y="1"/>
                  </a:lnTo>
                  <a:lnTo>
                    <a:pt x="145" y="1"/>
                  </a:lnTo>
                  <a:close/>
                  <a:moveTo>
                    <a:pt x="102" y="1"/>
                  </a:moveTo>
                  <a:lnTo>
                    <a:pt x="102" y="1"/>
                  </a:lnTo>
                  <a:lnTo>
                    <a:pt x="102" y="1"/>
                  </a:lnTo>
                  <a:close/>
                  <a:moveTo>
                    <a:pt x="179" y="1"/>
                  </a:moveTo>
                  <a:lnTo>
                    <a:pt x="179" y="1"/>
                  </a:lnTo>
                  <a:lnTo>
                    <a:pt x="179" y="1"/>
                  </a:lnTo>
                  <a:close/>
                  <a:moveTo>
                    <a:pt x="102" y="1"/>
                  </a:moveTo>
                  <a:lnTo>
                    <a:pt x="102" y="1"/>
                  </a:lnTo>
                  <a:lnTo>
                    <a:pt x="102" y="1"/>
                  </a:lnTo>
                  <a:close/>
                  <a:moveTo>
                    <a:pt x="179" y="1"/>
                  </a:moveTo>
                  <a:lnTo>
                    <a:pt x="179" y="1"/>
                  </a:lnTo>
                  <a:lnTo>
                    <a:pt x="179" y="1"/>
                  </a:lnTo>
                  <a:close/>
                  <a:moveTo>
                    <a:pt x="102" y="1"/>
                  </a:moveTo>
                  <a:lnTo>
                    <a:pt x="102" y="1"/>
                  </a:lnTo>
                  <a:lnTo>
                    <a:pt x="102" y="1"/>
                  </a:lnTo>
                  <a:close/>
                  <a:moveTo>
                    <a:pt x="179" y="1"/>
                  </a:moveTo>
                  <a:lnTo>
                    <a:pt x="179" y="1"/>
                  </a:lnTo>
                  <a:lnTo>
                    <a:pt x="179" y="1"/>
                  </a:lnTo>
                  <a:close/>
                  <a:moveTo>
                    <a:pt x="68" y="1"/>
                  </a:moveTo>
                  <a:lnTo>
                    <a:pt x="68" y="1"/>
                  </a:lnTo>
                  <a:lnTo>
                    <a:pt x="68" y="1"/>
                  </a:lnTo>
                  <a:close/>
                  <a:moveTo>
                    <a:pt x="213" y="1"/>
                  </a:moveTo>
                  <a:lnTo>
                    <a:pt x="179" y="1"/>
                  </a:lnTo>
                  <a:lnTo>
                    <a:pt x="213" y="1"/>
                  </a:lnTo>
                  <a:close/>
                  <a:moveTo>
                    <a:pt x="68" y="1"/>
                  </a:moveTo>
                  <a:lnTo>
                    <a:pt x="68" y="1"/>
                  </a:lnTo>
                  <a:lnTo>
                    <a:pt x="68" y="1"/>
                  </a:lnTo>
                  <a:close/>
                  <a:moveTo>
                    <a:pt x="213" y="1"/>
                  </a:moveTo>
                  <a:lnTo>
                    <a:pt x="213" y="1"/>
                  </a:lnTo>
                  <a:lnTo>
                    <a:pt x="213" y="1"/>
                  </a:lnTo>
                  <a:close/>
                  <a:moveTo>
                    <a:pt x="68" y="1"/>
                  </a:moveTo>
                  <a:lnTo>
                    <a:pt x="68" y="1"/>
                  </a:lnTo>
                  <a:lnTo>
                    <a:pt x="68" y="1"/>
                  </a:lnTo>
                  <a:close/>
                  <a:moveTo>
                    <a:pt x="213" y="1"/>
                  </a:moveTo>
                  <a:lnTo>
                    <a:pt x="213" y="1"/>
                  </a:lnTo>
                  <a:lnTo>
                    <a:pt x="213" y="1"/>
                  </a:lnTo>
                  <a:close/>
                  <a:moveTo>
                    <a:pt x="34" y="1"/>
                  </a:moveTo>
                  <a:lnTo>
                    <a:pt x="34" y="1"/>
                  </a:lnTo>
                  <a:lnTo>
                    <a:pt x="34" y="1"/>
                  </a:lnTo>
                  <a:close/>
                  <a:moveTo>
                    <a:pt x="247" y="1"/>
                  </a:moveTo>
                  <a:lnTo>
                    <a:pt x="213" y="1"/>
                  </a:lnTo>
                  <a:lnTo>
                    <a:pt x="247" y="1"/>
                  </a:lnTo>
                  <a:close/>
                  <a:moveTo>
                    <a:pt x="34" y="1"/>
                  </a:moveTo>
                  <a:lnTo>
                    <a:pt x="34" y="1"/>
                  </a:lnTo>
                  <a:lnTo>
                    <a:pt x="34" y="1"/>
                  </a:lnTo>
                  <a:close/>
                  <a:moveTo>
                    <a:pt x="247" y="1"/>
                  </a:moveTo>
                  <a:lnTo>
                    <a:pt x="247" y="1"/>
                  </a:lnTo>
                  <a:lnTo>
                    <a:pt x="247" y="1"/>
                  </a:lnTo>
                  <a:close/>
                  <a:moveTo>
                    <a:pt x="34" y="1"/>
                  </a:moveTo>
                  <a:lnTo>
                    <a:pt x="34" y="1"/>
                  </a:lnTo>
                  <a:lnTo>
                    <a:pt x="34" y="1"/>
                  </a:lnTo>
                  <a:close/>
                  <a:moveTo>
                    <a:pt x="247" y="1"/>
                  </a:moveTo>
                  <a:lnTo>
                    <a:pt x="247" y="1"/>
                  </a:lnTo>
                  <a:lnTo>
                    <a:pt x="247" y="1"/>
                  </a:lnTo>
                  <a:close/>
                  <a:moveTo>
                    <a:pt x="0" y="1"/>
                  </a:moveTo>
                  <a:lnTo>
                    <a:pt x="0" y="1"/>
                  </a:lnTo>
                  <a:lnTo>
                    <a:pt x="0" y="1"/>
                  </a:lnTo>
                  <a:close/>
                  <a:moveTo>
                    <a:pt x="247" y="1"/>
                  </a:moveTo>
                  <a:lnTo>
                    <a:pt x="247" y="1"/>
                  </a:lnTo>
                  <a:lnTo>
                    <a:pt x="247" y="1"/>
                  </a:lnTo>
                  <a:close/>
                  <a:moveTo>
                    <a:pt x="0" y="1"/>
                  </a:moveTo>
                  <a:lnTo>
                    <a:pt x="0" y="1"/>
                  </a:lnTo>
                  <a:close/>
                </a:path>
              </a:pathLst>
            </a:custGeom>
            <a:solidFill>
              <a:srgbClr val="34173B"/>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563;p62">
              <a:extLst>
                <a:ext uri="{FF2B5EF4-FFF2-40B4-BE49-F238E27FC236}">
                  <a16:creationId xmlns:a16="http://schemas.microsoft.com/office/drawing/2014/main" id="{606C07C4-E3FA-BE15-298C-D53AB8415F98}"/>
                </a:ext>
              </a:extLst>
            </p:cNvPr>
            <p:cNvSpPr/>
            <p:nvPr/>
          </p:nvSpPr>
          <p:spPr>
            <a:xfrm>
              <a:off x="2494900" y="3205169"/>
              <a:ext cx="46487" cy="46878"/>
            </a:xfrm>
            <a:custGeom>
              <a:avLst/>
              <a:gdLst/>
              <a:ahLst/>
              <a:cxnLst/>
              <a:rect l="l" t="t" r="r" b="b"/>
              <a:pathLst>
                <a:path w="953" h="961" extrusionOk="0">
                  <a:moveTo>
                    <a:pt x="459" y="1"/>
                  </a:moveTo>
                  <a:cubicBezTo>
                    <a:pt x="213" y="1"/>
                    <a:pt x="1" y="213"/>
                    <a:pt x="1" y="502"/>
                  </a:cubicBezTo>
                  <a:cubicBezTo>
                    <a:pt x="1" y="748"/>
                    <a:pt x="213" y="961"/>
                    <a:pt x="459" y="961"/>
                  </a:cubicBezTo>
                  <a:cubicBezTo>
                    <a:pt x="740" y="961"/>
                    <a:pt x="952" y="748"/>
                    <a:pt x="952" y="502"/>
                  </a:cubicBezTo>
                  <a:cubicBezTo>
                    <a:pt x="952" y="213"/>
                    <a:pt x="740" y="1"/>
                    <a:pt x="459" y="1"/>
                  </a:cubicBezTo>
                  <a:close/>
                </a:path>
              </a:pathLst>
            </a:custGeom>
            <a:solidFill>
              <a:srgbClr val="FFFFFF"/>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564;p62">
              <a:extLst>
                <a:ext uri="{FF2B5EF4-FFF2-40B4-BE49-F238E27FC236}">
                  <a16:creationId xmlns:a16="http://schemas.microsoft.com/office/drawing/2014/main" id="{849C91B4-ACA1-0FB6-54E7-9D55916282FE}"/>
                </a:ext>
              </a:extLst>
            </p:cNvPr>
            <p:cNvSpPr/>
            <p:nvPr/>
          </p:nvSpPr>
          <p:spPr>
            <a:xfrm>
              <a:off x="2606799" y="2820206"/>
              <a:ext cx="466190" cy="697456"/>
            </a:xfrm>
            <a:custGeom>
              <a:avLst/>
              <a:gdLst/>
              <a:ahLst/>
              <a:cxnLst/>
              <a:rect l="l" t="t" r="r" b="b"/>
              <a:pathLst>
                <a:path w="9557" h="14298" extrusionOk="0">
                  <a:moveTo>
                    <a:pt x="2336" y="1"/>
                  </a:moveTo>
                  <a:cubicBezTo>
                    <a:pt x="892" y="1522"/>
                    <a:pt x="0" y="3467"/>
                    <a:pt x="0" y="5633"/>
                  </a:cubicBezTo>
                  <a:cubicBezTo>
                    <a:pt x="0" y="10407"/>
                    <a:pt x="4290" y="14298"/>
                    <a:pt x="9557" y="14298"/>
                  </a:cubicBezTo>
                  <a:lnTo>
                    <a:pt x="9557" y="13805"/>
                  </a:lnTo>
                  <a:cubicBezTo>
                    <a:pt x="4571" y="13805"/>
                    <a:pt x="468" y="10161"/>
                    <a:pt x="468" y="5633"/>
                  </a:cubicBezTo>
                  <a:cubicBezTo>
                    <a:pt x="468" y="3577"/>
                    <a:pt x="1351" y="1700"/>
                    <a:pt x="2727" y="247"/>
                  </a:cubicBezTo>
                  <a:cubicBezTo>
                    <a:pt x="2591" y="179"/>
                    <a:pt x="2447" y="111"/>
                    <a:pt x="2336" y="1"/>
                  </a:cubicBezTo>
                  <a:close/>
                </a:path>
              </a:pathLst>
            </a:custGeom>
            <a:solidFill>
              <a:schemeClr val="accen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565;p62">
              <a:extLst>
                <a:ext uri="{FF2B5EF4-FFF2-40B4-BE49-F238E27FC236}">
                  <a16:creationId xmlns:a16="http://schemas.microsoft.com/office/drawing/2014/main" id="{DEB43D56-237A-A65D-8510-983C64C9AC96}"/>
                </a:ext>
              </a:extLst>
            </p:cNvPr>
            <p:cNvSpPr/>
            <p:nvPr/>
          </p:nvSpPr>
          <p:spPr>
            <a:xfrm>
              <a:off x="2741478" y="3517598"/>
              <a:ext cx="331509" cy="345655"/>
            </a:xfrm>
            <a:custGeom>
              <a:avLst/>
              <a:gdLst/>
              <a:ahLst/>
              <a:cxnLst/>
              <a:rect l="l" t="t" r="r" b="b"/>
              <a:pathLst>
                <a:path w="6796" h="7086" extrusionOk="0">
                  <a:moveTo>
                    <a:pt x="1665" y="1"/>
                  </a:moveTo>
                  <a:lnTo>
                    <a:pt x="1665" y="1"/>
                  </a:lnTo>
                  <a:cubicBezTo>
                    <a:pt x="1776" y="392"/>
                    <a:pt x="1810" y="782"/>
                    <a:pt x="1810" y="1173"/>
                  </a:cubicBezTo>
                  <a:cubicBezTo>
                    <a:pt x="1810" y="2762"/>
                    <a:pt x="1104" y="4214"/>
                    <a:pt x="0" y="5208"/>
                  </a:cubicBezTo>
                  <a:cubicBezTo>
                    <a:pt x="2090" y="6482"/>
                    <a:pt x="4460" y="7085"/>
                    <a:pt x="6796" y="7085"/>
                  </a:cubicBezTo>
                  <a:lnTo>
                    <a:pt x="6796" y="1419"/>
                  </a:lnTo>
                  <a:cubicBezTo>
                    <a:pt x="4927" y="1419"/>
                    <a:pt x="3186" y="927"/>
                    <a:pt x="1665" y="1"/>
                  </a:cubicBezTo>
                  <a:close/>
                </a:path>
              </a:pathLst>
            </a:custGeom>
            <a:solidFill>
              <a:schemeClr val="accent1"/>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566;p62">
              <a:extLst>
                <a:ext uri="{FF2B5EF4-FFF2-40B4-BE49-F238E27FC236}">
                  <a16:creationId xmlns:a16="http://schemas.microsoft.com/office/drawing/2014/main" id="{8216C953-AF27-43F0-E521-7725EAF8B682}"/>
                </a:ext>
              </a:extLst>
            </p:cNvPr>
            <p:cNvSpPr/>
            <p:nvPr/>
          </p:nvSpPr>
          <p:spPr>
            <a:xfrm>
              <a:off x="2451389" y="3379603"/>
              <a:ext cx="8780" cy="8780"/>
            </a:xfrm>
            <a:custGeom>
              <a:avLst/>
              <a:gdLst/>
              <a:ahLst/>
              <a:cxnLst/>
              <a:rect l="l" t="t" r="r" b="b"/>
              <a:pathLst>
                <a:path w="180" h="180" extrusionOk="0">
                  <a:moveTo>
                    <a:pt x="179" y="1"/>
                  </a:moveTo>
                  <a:lnTo>
                    <a:pt x="179" y="1"/>
                  </a:lnTo>
                  <a:cubicBezTo>
                    <a:pt x="111" y="35"/>
                    <a:pt x="77" y="111"/>
                    <a:pt x="1" y="179"/>
                  </a:cubicBezTo>
                  <a:cubicBezTo>
                    <a:pt x="77" y="111"/>
                    <a:pt x="145" y="35"/>
                    <a:pt x="179" y="1"/>
                  </a:cubicBezTo>
                  <a:close/>
                </a:path>
              </a:pathLst>
            </a:custGeom>
            <a:solidFill>
              <a:srgbClr val="3397CC"/>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567;p62">
              <a:extLst>
                <a:ext uri="{FF2B5EF4-FFF2-40B4-BE49-F238E27FC236}">
                  <a16:creationId xmlns:a16="http://schemas.microsoft.com/office/drawing/2014/main" id="{FECCCE4F-0AC7-8A1D-3F1D-E95AA91DF7FF}"/>
                </a:ext>
              </a:extLst>
            </p:cNvPr>
            <p:cNvSpPr/>
            <p:nvPr/>
          </p:nvSpPr>
          <p:spPr>
            <a:xfrm>
              <a:off x="2636213" y="3600474"/>
              <a:ext cx="48536" cy="93316"/>
            </a:xfrm>
            <a:custGeom>
              <a:avLst/>
              <a:gdLst/>
              <a:ahLst/>
              <a:cxnLst/>
              <a:rect l="l" t="t" r="r" b="b"/>
              <a:pathLst>
                <a:path w="995" h="1913" extrusionOk="0">
                  <a:moveTo>
                    <a:pt x="994" y="1"/>
                  </a:moveTo>
                  <a:cubicBezTo>
                    <a:pt x="926" y="748"/>
                    <a:pt x="570" y="1453"/>
                    <a:pt x="0" y="1912"/>
                  </a:cubicBezTo>
                  <a:lnTo>
                    <a:pt x="0" y="1912"/>
                  </a:lnTo>
                  <a:cubicBezTo>
                    <a:pt x="570" y="1453"/>
                    <a:pt x="926" y="748"/>
                    <a:pt x="994" y="1"/>
                  </a:cubicBezTo>
                  <a:close/>
                </a:path>
              </a:pathLst>
            </a:custGeom>
            <a:solidFill>
              <a:srgbClr val="344158"/>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568;p62">
              <a:extLst>
                <a:ext uri="{FF2B5EF4-FFF2-40B4-BE49-F238E27FC236}">
                  <a16:creationId xmlns:a16="http://schemas.microsoft.com/office/drawing/2014/main" id="{4D94D646-EAFA-1756-0CE8-216F5419C56B}"/>
                </a:ext>
              </a:extLst>
            </p:cNvPr>
            <p:cNvSpPr/>
            <p:nvPr/>
          </p:nvSpPr>
          <p:spPr>
            <a:xfrm>
              <a:off x="3072931" y="3863197"/>
              <a:ext cx="49" cy="49"/>
            </a:xfrm>
            <a:custGeom>
              <a:avLst/>
              <a:gdLst/>
              <a:ahLst/>
              <a:cxnLst/>
              <a:rect l="l" t="t" r="r" b="b"/>
              <a:pathLst>
                <a:path w="1" h="1" extrusionOk="0">
                  <a:moveTo>
                    <a:pt x="1" y="0"/>
                  </a:moveTo>
                  <a:lnTo>
                    <a:pt x="1" y="0"/>
                  </a:lnTo>
                  <a:lnTo>
                    <a:pt x="1" y="0"/>
                  </a:lnTo>
                  <a:close/>
                </a:path>
              </a:pathLst>
            </a:custGeom>
            <a:solidFill>
              <a:srgbClr val="CCEDFF"/>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569;p62">
              <a:extLst>
                <a:ext uri="{FF2B5EF4-FFF2-40B4-BE49-F238E27FC236}">
                  <a16:creationId xmlns:a16="http://schemas.microsoft.com/office/drawing/2014/main" id="{973FBF60-F13C-B88C-77E9-AC324CFD30BB}"/>
                </a:ext>
              </a:extLst>
            </p:cNvPr>
            <p:cNvSpPr/>
            <p:nvPr/>
          </p:nvSpPr>
          <p:spPr>
            <a:xfrm>
              <a:off x="3071321" y="3863197"/>
              <a:ext cx="1659" cy="49"/>
            </a:xfrm>
            <a:custGeom>
              <a:avLst/>
              <a:gdLst/>
              <a:ahLst/>
              <a:cxnLst/>
              <a:rect l="l" t="t" r="r" b="b"/>
              <a:pathLst>
                <a:path w="34" h="1" extrusionOk="0">
                  <a:moveTo>
                    <a:pt x="0" y="0"/>
                  </a:moveTo>
                  <a:lnTo>
                    <a:pt x="34" y="0"/>
                  </a:lnTo>
                  <a:lnTo>
                    <a:pt x="34" y="0"/>
                  </a:lnTo>
                  <a:lnTo>
                    <a:pt x="34" y="0"/>
                  </a:lnTo>
                  <a:close/>
                </a:path>
              </a:pathLst>
            </a:custGeom>
            <a:solidFill>
              <a:srgbClr val="FFDECC"/>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570;p62">
              <a:extLst>
                <a:ext uri="{FF2B5EF4-FFF2-40B4-BE49-F238E27FC236}">
                  <a16:creationId xmlns:a16="http://schemas.microsoft.com/office/drawing/2014/main" id="{71C5133D-BAD5-9ECE-919B-CCA7ED23A6AC}"/>
                </a:ext>
              </a:extLst>
            </p:cNvPr>
            <p:cNvSpPr/>
            <p:nvPr/>
          </p:nvSpPr>
          <p:spPr>
            <a:xfrm>
              <a:off x="3066243" y="2773817"/>
              <a:ext cx="810187" cy="1089453"/>
            </a:xfrm>
            <a:custGeom>
              <a:avLst/>
              <a:gdLst/>
              <a:ahLst/>
              <a:cxnLst/>
              <a:rect l="l" t="t" r="r" b="b"/>
              <a:pathLst>
                <a:path w="16609" h="22334" extrusionOk="0">
                  <a:moveTo>
                    <a:pt x="7578" y="1"/>
                  </a:moveTo>
                  <a:lnTo>
                    <a:pt x="7578" y="136"/>
                  </a:lnTo>
                  <a:cubicBezTo>
                    <a:pt x="7578" y="774"/>
                    <a:pt x="7086" y="1275"/>
                    <a:pt x="6449" y="1275"/>
                  </a:cubicBezTo>
                  <a:cubicBezTo>
                    <a:pt x="6304" y="1275"/>
                    <a:pt x="6160" y="1232"/>
                    <a:pt x="6058" y="1198"/>
                  </a:cubicBezTo>
                  <a:lnTo>
                    <a:pt x="6058" y="1198"/>
                  </a:lnTo>
                  <a:cubicBezTo>
                    <a:pt x="6975" y="2439"/>
                    <a:pt x="7510" y="3993"/>
                    <a:pt x="7510" y="5624"/>
                  </a:cubicBezTo>
                  <a:cubicBezTo>
                    <a:pt x="7510" y="7960"/>
                    <a:pt x="6449" y="10050"/>
                    <a:pt x="4818" y="11392"/>
                  </a:cubicBezTo>
                  <a:cubicBezTo>
                    <a:pt x="3509" y="12488"/>
                    <a:pt x="1844" y="13168"/>
                    <a:pt x="1" y="13168"/>
                  </a:cubicBezTo>
                  <a:lnTo>
                    <a:pt x="1" y="22333"/>
                  </a:lnTo>
                  <a:cubicBezTo>
                    <a:pt x="3229" y="22333"/>
                    <a:pt x="6415" y="21161"/>
                    <a:pt x="8963" y="18859"/>
                  </a:cubicBezTo>
                  <a:cubicBezTo>
                    <a:pt x="8360" y="18366"/>
                    <a:pt x="7969" y="17585"/>
                    <a:pt x="7969" y="16778"/>
                  </a:cubicBezTo>
                  <a:cubicBezTo>
                    <a:pt x="7969" y="15215"/>
                    <a:pt x="9209" y="14017"/>
                    <a:pt x="10730" y="14017"/>
                  </a:cubicBezTo>
                  <a:cubicBezTo>
                    <a:pt x="11579" y="14017"/>
                    <a:pt x="12361" y="14365"/>
                    <a:pt x="12854" y="14968"/>
                  </a:cubicBezTo>
                  <a:lnTo>
                    <a:pt x="15258" y="12598"/>
                  </a:lnTo>
                  <a:cubicBezTo>
                    <a:pt x="16608" y="11214"/>
                    <a:pt x="16608" y="9022"/>
                    <a:pt x="15258" y="7680"/>
                  </a:cubicBezTo>
                  <a:lnTo>
                    <a:pt x="7578" y="1"/>
                  </a:lnTo>
                  <a:close/>
                </a:path>
              </a:pathLst>
            </a:custGeom>
            <a:solidFill>
              <a:schemeClr val="lt1"/>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571;p62">
              <a:extLst>
                <a:ext uri="{FF2B5EF4-FFF2-40B4-BE49-F238E27FC236}">
                  <a16:creationId xmlns:a16="http://schemas.microsoft.com/office/drawing/2014/main" id="{58FFBC2E-3D11-F00E-DFD1-C0BAC4F08183}"/>
                </a:ext>
              </a:extLst>
            </p:cNvPr>
            <p:cNvSpPr/>
            <p:nvPr/>
          </p:nvSpPr>
          <p:spPr>
            <a:xfrm>
              <a:off x="3066243" y="3200194"/>
              <a:ext cx="235022" cy="215949"/>
            </a:xfrm>
            <a:custGeom>
              <a:avLst/>
              <a:gdLst/>
              <a:ahLst/>
              <a:cxnLst/>
              <a:rect l="l" t="t" r="r" b="b"/>
              <a:pathLst>
                <a:path w="4818" h="4427" extrusionOk="0">
                  <a:moveTo>
                    <a:pt x="1" y="1"/>
                  </a:moveTo>
                  <a:lnTo>
                    <a:pt x="1" y="4427"/>
                  </a:lnTo>
                  <a:cubicBezTo>
                    <a:pt x="1844" y="4427"/>
                    <a:pt x="3509" y="3747"/>
                    <a:pt x="4818" y="2651"/>
                  </a:cubicBezTo>
                  <a:cubicBezTo>
                    <a:pt x="3790" y="1063"/>
                    <a:pt x="2023" y="1"/>
                    <a:pt x="1" y="1"/>
                  </a:cubicBezTo>
                  <a:close/>
                </a:path>
              </a:pathLst>
            </a:custGeom>
            <a:solidFill>
              <a:schemeClr val="l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572;p62">
              <a:extLst>
                <a:ext uri="{FF2B5EF4-FFF2-40B4-BE49-F238E27FC236}">
                  <a16:creationId xmlns:a16="http://schemas.microsoft.com/office/drawing/2014/main" id="{A7B08E6E-5BF3-436F-0AF0-69BB5FFC012E}"/>
                </a:ext>
              </a:extLst>
            </p:cNvPr>
            <p:cNvSpPr/>
            <p:nvPr/>
          </p:nvSpPr>
          <p:spPr>
            <a:xfrm>
              <a:off x="3454963" y="3457503"/>
              <a:ext cx="238290" cy="236290"/>
            </a:xfrm>
            <a:custGeom>
              <a:avLst/>
              <a:gdLst/>
              <a:ahLst/>
              <a:cxnLst/>
              <a:rect l="l" t="t" r="r" b="b"/>
              <a:pathLst>
                <a:path w="4885" h="4844" extrusionOk="0">
                  <a:moveTo>
                    <a:pt x="2761" y="1"/>
                  </a:moveTo>
                  <a:cubicBezTo>
                    <a:pt x="1240" y="1"/>
                    <a:pt x="0" y="1199"/>
                    <a:pt x="0" y="2762"/>
                  </a:cubicBezTo>
                  <a:cubicBezTo>
                    <a:pt x="0" y="3569"/>
                    <a:pt x="391" y="4350"/>
                    <a:pt x="994" y="4843"/>
                  </a:cubicBezTo>
                  <a:cubicBezTo>
                    <a:pt x="1130" y="4707"/>
                    <a:pt x="1274" y="4597"/>
                    <a:pt x="1376" y="4461"/>
                  </a:cubicBezTo>
                  <a:lnTo>
                    <a:pt x="4885" y="952"/>
                  </a:lnTo>
                  <a:cubicBezTo>
                    <a:pt x="4392" y="349"/>
                    <a:pt x="3610" y="1"/>
                    <a:pt x="2761" y="1"/>
                  </a:cubicBezTo>
                  <a:close/>
                </a:path>
              </a:pathLst>
            </a:custGeom>
            <a:solidFill>
              <a:schemeClr val="accen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573;p62">
              <a:extLst>
                <a:ext uri="{FF2B5EF4-FFF2-40B4-BE49-F238E27FC236}">
                  <a16:creationId xmlns:a16="http://schemas.microsoft.com/office/drawing/2014/main" id="{337F8F7A-2A9D-B871-75E4-D2674B6B1DFA}"/>
                </a:ext>
              </a:extLst>
            </p:cNvPr>
            <p:cNvSpPr/>
            <p:nvPr/>
          </p:nvSpPr>
          <p:spPr>
            <a:xfrm>
              <a:off x="3323601" y="2745038"/>
              <a:ext cx="112340" cy="90975"/>
            </a:xfrm>
            <a:custGeom>
              <a:avLst/>
              <a:gdLst/>
              <a:ahLst/>
              <a:cxnLst/>
              <a:rect l="l" t="t" r="r" b="b"/>
              <a:pathLst>
                <a:path w="2303" h="1865" extrusionOk="0">
                  <a:moveTo>
                    <a:pt x="1220" y="1"/>
                  </a:moveTo>
                  <a:cubicBezTo>
                    <a:pt x="1035" y="1"/>
                    <a:pt x="834" y="53"/>
                    <a:pt x="637" y="200"/>
                  </a:cubicBezTo>
                  <a:cubicBezTo>
                    <a:pt x="0" y="726"/>
                    <a:pt x="671" y="1652"/>
                    <a:pt x="671" y="1652"/>
                  </a:cubicBezTo>
                  <a:cubicBezTo>
                    <a:pt x="714" y="1686"/>
                    <a:pt x="748" y="1754"/>
                    <a:pt x="782" y="1788"/>
                  </a:cubicBezTo>
                  <a:cubicBezTo>
                    <a:pt x="884" y="1822"/>
                    <a:pt x="1028" y="1865"/>
                    <a:pt x="1173" y="1865"/>
                  </a:cubicBezTo>
                  <a:cubicBezTo>
                    <a:pt x="1810" y="1865"/>
                    <a:pt x="2302" y="1364"/>
                    <a:pt x="2302" y="726"/>
                  </a:cubicBezTo>
                  <a:lnTo>
                    <a:pt x="2302" y="591"/>
                  </a:lnTo>
                  <a:lnTo>
                    <a:pt x="2022" y="302"/>
                  </a:lnTo>
                  <a:cubicBezTo>
                    <a:pt x="2022" y="302"/>
                    <a:pt x="1666" y="1"/>
                    <a:pt x="1220" y="1"/>
                  </a:cubicBezTo>
                  <a:close/>
                </a:path>
              </a:pathLst>
            </a:custGeom>
            <a:solidFill>
              <a:schemeClr val="dk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574;p62">
              <a:extLst>
                <a:ext uri="{FF2B5EF4-FFF2-40B4-BE49-F238E27FC236}">
                  <a16:creationId xmlns:a16="http://schemas.microsoft.com/office/drawing/2014/main" id="{B0ED526C-202E-A353-B591-E770813E6BA4}"/>
                </a:ext>
              </a:extLst>
            </p:cNvPr>
            <p:cNvSpPr/>
            <p:nvPr/>
          </p:nvSpPr>
          <p:spPr>
            <a:xfrm>
              <a:off x="3486035" y="3495257"/>
              <a:ext cx="538726" cy="526678"/>
            </a:xfrm>
            <a:custGeom>
              <a:avLst/>
              <a:gdLst/>
              <a:ahLst/>
              <a:cxnLst/>
              <a:rect l="l" t="t" r="r" b="b"/>
              <a:pathLst>
                <a:path w="11044" h="10797" extrusionOk="0">
                  <a:moveTo>
                    <a:pt x="2443" y="0"/>
                  </a:moveTo>
                  <a:cubicBezTo>
                    <a:pt x="1876" y="0"/>
                    <a:pt x="1308" y="212"/>
                    <a:pt x="884" y="637"/>
                  </a:cubicBezTo>
                  <a:cubicBezTo>
                    <a:pt x="0" y="1521"/>
                    <a:pt x="0" y="2905"/>
                    <a:pt x="884" y="3789"/>
                  </a:cubicBezTo>
                  <a:cubicBezTo>
                    <a:pt x="1733" y="4638"/>
                    <a:pt x="11044" y="10797"/>
                    <a:pt x="11044" y="10797"/>
                  </a:cubicBezTo>
                  <a:cubicBezTo>
                    <a:pt x="11044" y="10797"/>
                    <a:pt x="4885" y="1521"/>
                    <a:pt x="4001" y="637"/>
                  </a:cubicBezTo>
                  <a:cubicBezTo>
                    <a:pt x="3577" y="212"/>
                    <a:pt x="3010" y="0"/>
                    <a:pt x="2443" y="0"/>
                  </a:cubicBezTo>
                  <a:close/>
                </a:path>
              </a:pathLst>
            </a:custGeom>
            <a:solidFill>
              <a:schemeClr val="dk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575;p62">
              <a:extLst>
                <a:ext uri="{FF2B5EF4-FFF2-40B4-BE49-F238E27FC236}">
                  <a16:creationId xmlns:a16="http://schemas.microsoft.com/office/drawing/2014/main" id="{944A24EA-5029-1E80-6DA0-018A0F41C6B4}"/>
                </a:ext>
              </a:extLst>
            </p:cNvPr>
            <p:cNvSpPr/>
            <p:nvPr/>
          </p:nvSpPr>
          <p:spPr>
            <a:xfrm>
              <a:off x="3501352" y="3505794"/>
              <a:ext cx="355996" cy="350387"/>
            </a:xfrm>
            <a:custGeom>
              <a:avLst/>
              <a:gdLst/>
              <a:ahLst/>
              <a:cxnLst/>
              <a:rect l="l" t="t" r="r" b="b"/>
              <a:pathLst>
                <a:path w="7298" h="7183" extrusionOk="0">
                  <a:moveTo>
                    <a:pt x="1602" y="1"/>
                  </a:moveTo>
                  <a:cubicBezTo>
                    <a:pt x="1226" y="1"/>
                    <a:pt x="854" y="141"/>
                    <a:pt x="570" y="421"/>
                  </a:cubicBezTo>
                  <a:cubicBezTo>
                    <a:pt x="1" y="990"/>
                    <a:pt x="1" y="1942"/>
                    <a:pt x="570" y="2511"/>
                  </a:cubicBezTo>
                  <a:cubicBezTo>
                    <a:pt x="1139" y="3080"/>
                    <a:pt x="7298" y="7183"/>
                    <a:pt x="7298" y="7183"/>
                  </a:cubicBezTo>
                  <a:cubicBezTo>
                    <a:pt x="7298" y="7183"/>
                    <a:pt x="3229" y="990"/>
                    <a:pt x="2659" y="421"/>
                  </a:cubicBezTo>
                  <a:cubicBezTo>
                    <a:pt x="2358" y="141"/>
                    <a:pt x="1978" y="1"/>
                    <a:pt x="1602" y="1"/>
                  </a:cubicBezTo>
                  <a:close/>
                </a:path>
              </a:pathLst>
            </a:custGeom>
            <a:solidFill>
              <a:schemeClr val="accent3"/>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1576;p62">
              <a:extLst>
                <a:ext uri="{FF2B5EF4-FFF2-40B4-BE49-F238E27FC236}">
                  <a16:creationId xmlns:a16="http://schemas.microsoft.com/office/drawing/2014/main" id="{7CC04100-3752-71E2-4C45-BF1C240481B8}"/>
                </a:ext>
              </a:extLst>
            </p:cNvPr>
            <p:cNvSpPr/>
            <p:nvPr/>
          </p:nvSpPr>
          <p:spPr>
            <a:xfrm>
              <a:off x="3622372" y="3087905"/>
              <a:ext cx="254046" cy="360972"/>
            </a:xfrm>
            <a:custGeom>
              <a:avLst/>
              <a:gdLst/>
              <a:ahLst/>
              <a:cxnLst/>
              <a:rect l="l" t="t" r="r" b="b"/>
              <a:pathLst>
                <a:path w="5208" h="7400" extrusionOk="0">
                  <a:moveTo>
                    <a:pt x="2583" y="1"/>
                  </a:moveTo>
                  <a:lnTo>
                    <a:pt x="1342" y="1241"/>
                  </a:lnTo>
                  <a:cubicBezTo>
                    <a:pt x="0" y="2583"/>
                    <a:pt x="0" y="4775"/>
                    <a:pt x="1342" y="6159"/>
                  </a:cubicBezTo>
                  <a:lnTo>
                    <a:pt x="2583" y="7400"/>
                  </a:lnTo>
                  <a:lnTo>
                    <a:pt x="3857" y="6159"/>
                  </a:lnTo>
                  <a:cubicBezTo>
                    <a:pt x="5207" y="4775"/>
                    <a:pt x="5207" y="2583"/>
                    <a:pt x="3857" y="1241"/>
                  </a:cubicBezTo>
                  <a:lnTo>
                    <a:pt x="2583" y="1"/>
                  </a:lnTo>
                  <a:close/>
                </a:path>
              </a:pathLst>
            </a:custGeom>
            <a:solidFill>
              <a:schemeClr val="accent1"/>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1577;p62">
              <a:extLst>
                <a:ext uri="{FF2B5EF4-FFF2-40B4-BE49-F238E27FC236}">
                  <a16:creationId xmlns:a16="http://schemas.microsoft.com/office/drawing/2014/main" id="{A289F696-903F-27EF-B15A-2742609F7E17}"/>
                </a:ext>
              </a:extLst>
            </p:cNvPr>
            <p:cNvSpPr/>
            <p:nvPr/>
          </p:nvSpPr>
          <p:spPr>
            <a:xfrm>
              <a:off x="3534521" y="3153366"/>
              <a:ext cx="222534" cy="222973"/>
            </a:xfrm>
            <a:custGeom>
              <a:avLst/>
              <a:gdLst/>
              <a:ahLst/>
              <a:cxnLst/>
              <a:rect l="l" t="t" r="r" b="b"/>
              <a:pathLst>
                <a:path w="4562" h="4571" extrusionOk="0">
                  <a:moveTo>
                    <a:pt x="2260" y="1"/>
                  </a:moveTo>
                  <a:cubicBezTo>
                    <a:pt x="1020" y="1"/>
                    <a:pt x="0" y="1029"/>
                    <a:pt x="0" y="2303"/>
                  </a:cubicBezTo>
                  <a:cubicBezTo>
                    <a:pt x="0" y="3543"/>
                    <a:pt x="1020" y="4571"/>
                    <a:pt x="2260" y="4571"/>
                  </a:cubicBezTo>
                  <a:cubicBezTo>
                    <a:pt x="3534" y="4571"/>
                    <a:pt x="4562" y="3543"/>
                    <a:pt x="4562" y="2303"/>
                  </a:cubicBezTo>
                  <a:cubicBezTo>
                    <a:pt x="4562" y="1029"/>
                    <a:pt x="3534" y="1"/>
                    <a:pt x="2260" y="1"/>
                  </a:cubicBezTo>
                  <a:close/>
                </a:path>
              </a:pathLst>
            </a:custGeom>
            <a:solidFill>
              <a:schemeClr val="accen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1578;p62">
              <a:extLst>
                <a:ext uri="{FF2B5EF4-FFF2-40B4-BE49-F238E27FC236}">
                  <a16:creationId xmlns:a16="http://schemas.microsoft.com/office/drawing/2014/main" id="{59263FDB-418B-BD2A-E1E8-3C5D94D637EB}"/>
                </a:ext>
              </a:extLst>
            </p:cNvPr>
            <p:cNvSpPr/>
            <p:nvPr/>
          </p:nvSpPr>
          <p:spPr>
            <a:xfrm>
              <a:off x="3560179" y="3179463"/>
              <a:ext cx="171218" cy="170779"/>
            </a:xfrm>
            <a:custGeom>
              <a:avLst/>
              <a:gdLst/>
              <a:ahLst/>
              <a:cxnLst/>
              <a:rect l="l" t="t" r="r" b="b"/>
              <a:pathLst>
                <a:path w="3510" h="3501" extrusionOk="0">
                  <a:moveTo>
                    <a:pt x="1734" y="1"/>
                  </a:moveTo>
                  <a:cubicBezTo>
                    <a:pt x="782" y="1"/>
                    <a:pt x="1" y="774"/>
                    <a:pt x="1" y="1768"/>
                  </a:cubicBezTo>
                  <a:cubicBezTo>
                    <a:pt x="1" y="2728"/>
                    <a:pt x="782" y="3501"/>
                    <a:pt x="1734" y="3501"/>
                  </a:cubicBezTo>
                  <a:cubicBezTo>
                    <a:pt x="2728" y="3501"/>
                    <a:pt x="3509" y="2728"/>
                    <a:pt x="3509" y="1768"/>
                  </a:cubicBezTo>
                  <a:cubicBezTo>
                    <a:pt x="3509" y="774"/>
                    <a:pt x="2728" y="1"/>
                    <a:pt x="1734" y="1"/>
                  </a:cubicBezTo>
                  <a:close/>
                </a:path>
              </a:pathLst>
            </a:custGeom>
            <a:solidFill>
              <a:schemeClr val="l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1579;p62">
              <a:extLst>
                <a:ext uri="{FF2B5EF4-FFF2-40B4-BE49-F238E27FC236}">
                  <a16:creationId xmlns:a16="http://schemas.microsoft.com/office/drawing/2014/main" id="{A18A33E6-562E-64C4-C69E-46511C8D3ABA}"/>
                </a:ext>
              </a:extLst>
            </p:cNvPr>
            <p:cNvSpPr/>
            <p:nvPr/>
          </p:nvSpPr>
          <p:spPr>
            <a:xfrm>
              <a:off x="3639738" y="3350189"/>
              <a:ext cx="12097" cy="49"/>
            </a:xfrm>
            <a:custGeom>
              <a:avLst/>
              <a:gdLst/>
              <a:ahLst/>
              <a:cxnLst/>
              <a:rect l="l" t="t" r="r" b="b"/>
              <a:pathLst>
                <a:path w="248" h="1" extrusionOk="0">
                  <a:moveTo>
                    <a:pt x="103" y="1"/>
                  </a:moveTo>
                  <a:lnTo>
                    <a:pt x="103" y="1"/>
                  </a:lnTo>
                  <a:lnTo>
                    <a:pt x="103" y="1"/>
                  </a:lnTo>
                  <a:close/>
                  <a:moveTo>
                    <a:pt x="137" y="1"/>
                  </a:moveTo>
                  <a:lnTo>
                    <a:pt x="103" y="1"/>
                  </a:lnTo>
                  <a:lnTo>
                    <a:pt x="137" y="1"/>
                  </a:lnTo>
                  <a:close/>
                  <a:moveTo>
                    <a:pt x="103" y="1"/>
                  </a:moveTo>
                  <a:lnTo>
                    <a:pt x="103" y="1"/>
                  </a:lnTo>
                  <a:lnTo>
                    <a:pt x="103" y="1"/>
                  </a:lnTo>
                  <a:close/>
                  <a:moveTo>
                    <a:pt x="137" y="1"/>
                  </a:moveTo>
                  <a:lnTo>
                    <a:pt x="137" y="1"/>
                  </a:lnTo>
                  <a:lnTo>
                    <a:pt x="137" y="1"/>
                  </a:lnTo>
                  <a:close/>
                  <a:moveTo>
                    <a:pt x="103" y="1"/>
                  </a:moveTo>
                  <a:lnTo>
                    <a:pt x="103" y="1"/>
                  </a:lnTo>
                  <a:lnTo>
                    <a:pt x="103" y="1"/>
                  </a:lnTo>
                  <a:close/>
                  <a:moveTo>
                    <a:pt x="137" y="1"/>
                  </a:moveTo>
                  <a:lnTo>
                    <a:pt x="137" y="1"/>
                  </a:lnTo>
                  <a:lnTo>
                    <a:pt x="137" y="1"/>
                  </a:lnTo>
                  <a:close/>
                  <a:moveTo>
                    <a:pt x="69" y="1"/>
                  </a:moveTo>
                  <a:lnTo>
                    <a:pt x="69" y="1"/>
                  </a:lnTo>
                  <a:lnTo>
                    <a:pt x="69" y="1"/>
                  </a:lnTo>
                  <a:close/>
                  <a:moveTo>
                    <a:pt x="179" y="1"/>
                  </a:moveTo>
                  <a:lnTo>
                    <a:pt x="137" y="1"/>
                  </a:lnTo>
                  <a:lnTo>
                    <a:pt x="179" y="1"/>
                  </a:lnTo>
                  <a:close/>
                  <a:moveTo>
                    <a:pt x="69" y="1"/>
                  </a:moveTo>
                  <a:lnTo>
                    <a:pt x="69" y="1"/>
                  </a:lnTo>
                  <a:lnTo>
                    <a:pt x="69" y="1"/>
                  </a:lnTo>
                  <a:close/>
                  <a:moveTo>
                    <a:pt x="179" y="1"/>
                  </a:moveTo>
                  <a:lnTo>
                    <a:pt x="179" y="1"/>
                  </a:lnTo>
                  <a:lnTo>
                    <a:pt x="179" y="1"/>
                  </a:lnTo>
                  <a:close/>
                  <a:moveTo>
                    <a:pt x="69" y="1"/>
                  </a:moveTo>
                  <a:lnTo>
                    <a:pt x="69" y="1"/>
                  </a:lnTo>
                  <a:lnTo>
                    <a:pt x="69" y="1"/>
                  </a:lnTo>
                  <a:close/>
                  <a:moveTo>
                    <a:pt x="179" y="1"/>
                  </a:moveTo>
                  <a:lnTo>
                    <a:pt x="179" y="1"/>
                  </a:lnTo>
                  <a:lnTo>
                    <a:pt x="179" y="1"/>
                  </a:lnTo>
                  <a:close/>
                  <a:moveTo>
                    <a:pt x="35" y="1"/>
                  </a:moveTo>
                  <a:lnTo>
                    <a:pt x="35" y="1"/>
                  </a:lnTo>
                  <a:lnTo>
                    <a:pt x="35" y="1"/>
                  </a:lnTo>
                  <a:close/>
                  <a:moveTo>
                    <a:pt x="213" y="1"/>
                  </a:moveTo>
                  <a:lnTo>
                    <a:pt x="179" y="1"/>
                  </a:lnTo>
                  <a:lnTo>
                    <a:pt x="213" y="1"/>
                  </a:lnTo>
                  <a:close/>
                  <a:moveTo>
                    <a:pt x="35" y="1"/>
                  </a:moveTo>
                  <a:lnTo>
                    <a:pt x="35" y="1"/>
                  </a:lnTo>
                  <a:lnTo>
                    <a:pt x="35" y="1"/>
                  </a:lnTo>
                  <a:close/>
                  <a:moveTo>
                    <a:pt x="213" y="1"/>
                  </a:moveTo>
                  <a:lnTo>
                    <a:pt x="213" y="1"/>
                  </a:lnTo>
                  <a:lnTo>
                    <a:pt x="213" y="1"/>
                  </a:lnTo>
                  <a:close/>
                  <a:moveTo>
                    <a:pt x="35" y="1"/>
                  </a:moveTo>
                  <a:lnTo>
                    <a:pt x="35" y="1"/>
                  </a:lnTo>
                  <a:lnTo>
                    <a:pt x="35" y="1"/>
                  </a:lnTo>
                  <a:close/>
                  <a:moveTo>
                    <a:pt x="213" y="1"/>
                  </a:moveTo>
                  <a:lnTo>
                    <a:pt x="213" y="1"/>
                  </a:lnTo>
                  <a:lnTo>
                    <a:pt x="213" y="1"/>
                  </a:lnTo>
                  <a:close/>
                  <a:moveTo>
                    <a:pt x="213" y="1"/>
                  </a:moveTo>
                  <a:lnTo>
                    <a:pt x="213" y="1"/>
                  </a:lnTo>
                  <a:lnTo>
                    <a:pt x="213" y="1"/>
                  </a:lnTo>
                  <a:close/>
                  <a:moveTo>
                    <a:pt x="1" y="1"/>
                  </a:moveTo>
                  <a:lnTo>
                    <a:pt x="1" y="1"/>
                  </a:lnTo>
                  <a:lnTo>
                    <a:pt x="1" y="1"/>
                  </a:lnTo>
                  <a:close/>
                  <a:moveTo>
                    <a:pt x="247" y="1"/>
                  </a:moveTo>
                  <a:lnTo>
                    <a:pt x="247" y="1"/>
                  </a:lnTo>
                  <a:lnTo>
                    <a:pt x="247" y="1"/>
                  </a:lnTo>
                  <a:close/>
                  <a:moveTo>
                    <a:pt x="1" y="1"/>
                  </a:moveTo>
                  <a:lnTo>
                    <a:pt x="1" y="1"/>
                  </a:lnTo>
                  <a:lnTo>
                    <a:pt x="1" y="1"/>
                  </a:lnTo>
                  <a:close/>
                  <a:moveTo>
                    <a:pt x="247" y="1"/>
                  </a:moveTo>
                  <a:lnTo>
                    <a:pt x="247" y="1"/>
                  </a:lnTo>
                  <a:close/>
                </a:path>
              </a:pathLst>
            </a:custGeom>
            <a:solidFill>
              <a:srgbClr val="34173B"/>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1580;p62">
              <a:extLst>
                <a:ext uri="{FF2B5EF4-FFF2-40B4-BE49-F238E27FC236}">
                  <a16:creationId xmlns:a16="http://schemas.microsoft.com/office/drawing/2014/main" id="{40843F64-A73B-D395-0FFB-2E7A149B98A2}"/>
                </a:ext>
              </a:extLst>
            </p:cNvPr>
            <p:cNvSpPr/>
            <p:nvPr/>
          </p:nvSpPr>
          <p:spPr>
            <a:xfrm>
              <a:off x="3599983" y="3205169"/>
              <a:ext cx="44780" cy="46878"/>
            </a:xfrm>
            <a:custGeom>
              <a:avLst/>
              <a:gdLst/>
              <a:ahLst/>
              <a:cxnLst/>
              <a:rect l="l" t="t" r="r" b="b"/>
              <a:pathLst>
                <a:path w="918" h="961" extrusionOk="0">
                  <a:moveTo>
                    <a:pt x="459" y="1"/>
                  </a:moveTo>
                  <a:cubicBezTo>
                    <a:pt x="213" y="1"/>
                    <a:pt x="0" y="213"/>
                    <a:pt x="0" y="502"/>
                  </a:cubicBezTo>
                  <a:cubicBezTo>
                    <a:pt x="0" y="748"/>
                    <a:pt x="213" y="961"/>
                    <a:pt x="459" y="961"/>
                  </a:cubicBezTo>
                  <a:cubicBezTo>
                    <a:pt x="705" y="961"/>
                    <a:pt x="918" y="748"/>
                    <a:pt x="918" y="502"/>
                  </a:cubicBezTo>
                  <a:cubicBezTo>
                    <a:pt x="918" y="213"/>
                    <a:pt x="705" y="1"/>
                    <a:pt x="459" y="1"/>
                  </a:cubicBezTo>
                  <a:close/>
                </a:path>
              </a:pathLst>
            </a:custGeom>
            <a:solidFill>
              <a:srgbClr val="FFFFFF"/>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1581;p62">
              <a:extLst>
                <a:ext uri="{FF2B5EF4-FFF2-40B4-BE49-F238E27FC236}">
                  <a16:creationId xmlns:a16="http://schemas.microsoft.com/office/drawing/2014/main" id="{13D6C559-9BDD-366A-DEDF-3D92555F1A0A}"/>
                </a:ext>
              </a:extLst>
            </p:cNvPr>
            <p:cNvSpPr/>
            <p:nvPr/>
          </p:nvSpPr>
          <p:spPr>
            <a:xfrm>
              <a:off x="3066243" y="2820206"/>
              <a:ext cx="466239" cy="697456"/>
            </a:xfrm>
            <a:custGeom>
              <a:avLst/>
              <a:gdLst/>
              <a:ahLst/>
              <a:cxnLst/>
              <a:rect l="l" t="t" r="r" b="b"/>
              <a:pathLst>
                <a:path w="9558" h="14298" extrusionOk="0">
                  <a:moveTo>
                    <a:pt x="7264" y="1"/>
                  </a:moveTo>
                  <a:cubicBezTo>
                    <a:pt x="7120" y="111"/>
                    <a:pt x="6975" y="179"/>
                    <a:pt x="6839" y="247"/>
                  </a:cubicBezTo>
                  <a:cubicBezTo>
                    <a:pt x="8250" y="1700"/>
                    <a:pt x="9099" y="3577"/>
                    <a:pt x="9099" y="5633"/>
                  </a:cubicBezTo>
                  <a:cubicBezTo>
                    <a:pt x="9099" y="10161"/>
                    <a:pt x="5030" y="13805"/>
                    <a:pt x="1" y="13805"/>
                  </a:cubicBezTo>
                  <a:lnTo>
                    <a:pt x="1" y="14298"/>
                  </a:lnTo>
                  <a:cubicBezTo>
                    <a:pt x="5276" y="14298"/>
                    <a:pt x="9558" y="10407"/>
                    <a:pt x="9558" y="5633"/>
                  </a:cubicBezTo>
                  <a:cubicBezTo>
                    <a:pt x="9558" y="3467"/>
                    <a:pt x="8708" y="1522"/>
                    <a:pt x="7264" y="1"/>
                  </a:cubicBezTo>
                  <a:close/>
                </a:path>
              </a:pathLst>
            </a:custGeom>
            <a:solidFill>
              <a:schemeClr val="accen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1582;p62">
              <a:extLst>
                <a:ext uri="{FF2B5EF4-FFF2-40B4-BE49-F238E27FC236}">
                  <a16:creationId xmlns:a16="http://schemas.microsoft.com/office/drawing/2014/main" id="{A6FCE4EC-E284-A1F5-8B00-B09992899C2C}"/>
                </a:ext>
              </a:extLst>
            </p:cNvPr>
            <p:cNvSpPr/>
            <p:nvPr/>
          </p:nvSpPr>
          <p:spPr>
            <a:xfrm>
              <a:off x="3066243" y="3517598"/>
              <a:ext cx="331558" cy="345655"/>
            </a:xfrm>
            <a:custGeom>
              <a:avLst/>
              <a:gdLst/>
              <a:ahLst/>
              <a:cxnLst/>
              <a:rect l="l" t="t" r="r" b="b"/>
              <a:pathLst>
                <a:path w="6797" h="7086" extrusionOk="0">
                  <a:moveTo>
                    <a:pt x="5140" y="1"/>
                  </a:moveTo>
                  <a:lnTo>
                    <a:pt x="5140" y="1"/>
                  </a:lnTo>
                  <a:cubicBezTo>
                    <a:pt x="3611" y="927"/>
                    <a:pt x="1878" y="1419"/>
                    <a:pt x="1" y="1419"/>
                  </a:cubicBezTo>
                  <a:lnTo>
                    <a:pt x="1" y="7085"/>
                  </a:lnTo>
                  <a:cubicBezTo>
                    <a:pt x="2380" y="7085"/>
                    <a:pt x="4716" y="6482"/>
                    <a:pt x="6797" y="5208"/>
                  </a:cubicBezTo>
                  <a:cubicBezTo>
                    <a:pt x="5701" y="4214"/>
                    <a:pt x="4996" y="2762"/>
                    <a:pt x="4996" y="1173"/>
                  </a:cubicBezTo>
                  <a:cubicBezTo>
                    <a:pt x="4996" y="782"/>
                    <a:pt x="5064" y="392"/>
                    <a:pt x="5140" y="1"/>
                  </a:cubicBezTo>
                  <a:close/>
                </a:path>
              </a:pathLst>
            </a:custGeom>
            <a:solidFill>
              <a:schemeClr val="accent1"/>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1583;p62">
              <a:extLst>
                <a:ext uri="{FF2B5EF4-FFF2-40B4-BE49-F238E27FC236}">
                  <a16:creationId xmlns:a16="http://schemas.microsoft.com/office/drawing/2014/main" id="{EC8F618F-2ECE-BE6C-45E3-572BE70E39D1}"/>
                </a:ext>
              </a:extLst>
            </p:cNvPr>
            <p:cNvSpPr/>
            <p:nvPr/>
          </p:nvSpPr>
          <p:spPr>
            <a:xfrm>
              <a:off x="3679541" y="3379603"/>
              <a:ext cx="68829" cy="69268"/>
            </a:xfrm>
            <a:custGeom>
              <a:avLst/>
              <a:gdLst/>
              <a:ahLst/>
              <a:cxnLst/>
              <a:rect l="l" t="t" r="r" b="b"/>
              <a:pathLst>
                <a:path w="1411" h="1420" extrusionOk="0">
                  <a:moveTo>
                    <a:pt x="0" y="1"/>
                  </a:moveTo>
                  <a:lnTo>
                    <a:pt x="0" y="1"/>
                  </a:lnTo>
                  <a:cubicBezTo>
                    <a:pt x="68" y="35"/>
                    <a:pt x="102" y="111"/>
                    <a:pt x="170" y="179"/>
                  </a:cubicBezTo>
                  <a:lnTo>
                    <a:pt x="1411" y="1420"/>
                  </a:lnTo>
                  <a:lnTo>
                    <a:pt x="1411" y="1420"/>
                  </a:lnTo>
                  <a:lnTo>
                    <a:pt x="1411" y="1420"/>
                  </a:lnTo>
                  <a:lnTo>
                    <a:pt x="170" y="179"/>
                  </a:lnTo>
                  <a:cubicBezTo>
                    <a:pt x="102" y="111"/>
                    <a:pt x="68" y="35"/>
                    <a:pt x="0" y="1"/>
                  </a:cubicBezTo>
                  <a:close/>
                </a:path>
              </a:pathLst>
            </a:custGeom>
            <a:solidFill>
              <a:srgbClr val="3397CC"/>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1584;p62">
              <a:extLst>
                <a:ext uri="{FF2B5EF4-FFF2-40B4-BE49-F238E27FC236}">
                  <a16:creationId xmlns:a16="http://schemas.microsoft.com/office/drawing/2014/main" id="{4A200C9F-9E24-9792-D483-89F5B1A7BA44}"/>
                </a:ext>
              </a:extLst>
            </p:cNvPr>
            <p:cNvSpPr/>
            <p:nvPr/>
          </p:nvSpPr>
          <p:spPr>
            <a:xfrm>
              <a:off x="3449548" y="3600474"/>
              <a:ext cx="53951" cy="136779"/>
            </a:xfrm>
            <a:custGeom>
              <a:avLst/>
              <a:gdLst/>
              <a:ahLst/>
              <a:cxnLst/>
              <a:rect l="l" t="t" r="r" b="b"/>
              <a:pathLst>
                <a:path w="1106" h="2804" extrusionOk="0">
                  <a:moveTo>
                    <a:pt x="145" y="1"/>
                  </a:moveTo>
                  <a:lnTo>
                    <a:pt x="145" y="1"/>
                  </a:lnTo>
                  <a:cubicBezTo>
                    <a:pt x="179" y="748"/>
                    <a:pt x="536" y="1453"/>
                    <a:pt x="1105" y="1912"/>
                  </a:cubicBezTo>
                  <a:cubicBezTo>
                    <a:pt x="748" y="2235"/>
                    <a:pt x="392" y="2515"/>
                    <a:pt x="1" y="2804"/>
                  </a:cubicBezTo>
                  <a:cubicBezTo>
                    <a:pt x="392" y="2515"/>
                    <a:pt x="748" y="2235"/>
                    <a:pt x="1105" y="1912"/>
                  </a:cubicBezTo>
                  <a:lnTo>
                    <a:pt x="1105" y="1912"/>
                  </a:lnTo>
                  <a:lnTo>
                    <a:pt x="1105" y="1912"/>
                  </a:lnTo>
                  <a:cubicBezTo>
                    <a:pt x="536" y="1453"/>
                    <a:pt x="179" y="748"/>
                    <a:pt x="145" y="1"/>
                  </a:cubicBezTo>
                  <a:close/>
                </a:path>
              </a:pathLst>
            </a:custGeom>
            <a:solidFill>
              <a:srgbClr val="FFFFFF"/>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1585;p62">
              <a:extLst>
                <a:ext uri="{FF2B5EF4-FFF2-40B4-BE49-F238E27FC236}">
                  <a16:creationId xmlns:a16="http://schemas.microsoft.com/office/drawing/2014/main" id="{6F28E9B9-9065-7319-2EE6-1734A150837D}"/>
                </a:ext>
              </a:extLst>
            </p:cNvPr>
            <p:cNvSpPr/>
            <p:nvPr/>
          </p:nvSpPr>
          <p:spPr>
            <a:xfrm>
              <a:off x="3072931" y="3863197"/>
              <a:ext cx="2146" cy="49"/>
            </a:xfrm>
            <a:custGeom>
              <a:avLst/>
              <a:gdLst/>
              <a:ahLst/>
              <a:cxnLst/>
              <a:rect l="l" t="t" r="r" b="b"/>
              <a:pathLst>
                <a:path w="44" h="1" extrusionOk="0">
                  <a:moveTo>
                    <a:pt x="43" y="0"/>
                  </a:moveTo>
                  <a:lnTo>
                    <a:pt x="1" y="0"/>
                  </a:lnTo>
                  <a:lnTo>
                    <a:pt x="1" y="0"/>
                  </a:lnTo>
                  <a:close/>
                </a:path>
              </a:pathLst>
            </a:custGeom>
            <a:solidFill>
              <a:srgbClr val="CCEDFF"/>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1586;p62">
              <a:extLst>
                <a:ext uri="{FF2B5EF4-FFF2-40B4-BE49-F238E27FC236}">
                  <a16:creationId xmlns:a16="http://schemas.microsoft.com/office/drawing/2014/main" id="{0944D195-9790-10F3-9D54-3BAAC3D9BD69}"/>
                </a:ext>
              </a:extLst>
            </p:cNvPr>
            <p:cNvSpPr/>
            <p:nvPr/>
          </p:nvSpPr>
          <p:spPr>
            <a:xfrm>
              <a:off x="3072931" y="3863197"/>
              <a:ext cx="2146" cy="49"/>
            </a:xfrm>
            <a:custGeom>
              <a:avLst/>
              <a:gdLst/>
              <a:ahLst/>
              <a:cxnLst/>
              <a:rect l="l" t="t" r="r" b="b"/>
              <a:pathLst>
                <a:path w="44" h="1" extrusionOk="0">
                  <a:moveTo>
                    <a:pt x="43" y="0"/>
                  </a:moveTo>
                  <a:lnTo>
                    <a:pt x="1" y="0"/>
                  </a:lnTo>
                  <a:lnTo>
                    <a:pt x="1" y="0"/>
                  </a:lnTo>
                  <a:lnTo>
                    <a:pt x="43" y="0"/>
                  </a:lnTo>
                  <a:close/>
                </a:path>
              </a:pathLst>
            </a:custGeom>
            <a:solidFill>
              <a:srgbClr val="FFDECC"/>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0" name="Google Shape;790;p45">
            <a:extLst>
              <a:ext uri="{FF2B5EF4-FFF2-40B4-BE49-F238E27FC236}">
                <a16:creationId xmlns:a16="http://schemas.microsoft.com/office/drawing/2014/main" id="{873BF224-4168-959A-310C-0D92C8DE4B59}"/>
              </a:ext>
            </a:extLst>
          </p:cNvPr>
          <p:cNvSpPr txBox="1">
            <a:spLocks/>
          </p:cNvSpPr>
          <p:nvPr/>
        </p:nvSpPr>
        <p:spPr>
          <a:xfrm>
            <a:off x="100122" y="687439"/>
            <a:ext cx="2907600" cy="511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6000"/>
              <a:buFont typeface="Jockey One"/>
              <a:buNone/>
              <a:defRPr sz="5000" b="0" i="0" u="none" strike="noStrike" cap="none">
                <a:solidFill>
                  <a:schemeClr val="dk2"/>
                </a:solidFill>
                <a:latin typeface="Jockey One"/>
                <a:ea typeface="Jockey One"/>
                <a:cs typeface="Jockey One"/>
                <a:sym typeface="Jockey One"/>
              </a:defRPr>
            </a:lvl1pPr>
            <a:lvl2pPr marR="0" lvl="1" algn="ctr" rtl="0">
              <a:lnSpc>
                <a:spcPct val="100000"/>
              </a:lnSpc>
              <a:spcBef>
                <a:spcPts val="0"/>
              </a:spcBef>
              <a:spcAft>
                <a:spcPts val="0"/>
              </a:spcAft>
              <a:buClr>
                <a:schemeClr val="dk2"/>
              </a:buClr>
              <a:buSzPts val="6000"/>
              <a:buFont typeface="Jockey One"/>
              <a:buNone/>
              <a:defRPr sz="6000" b="0" i="0" u="none" strike="noStrike" cap="none">
                <a:solidFill>
                  <a:schemeClr val="dk2"/>
                </a:solidFill>
                <a:latin typeface="Jockey One"/>
                <a:ea typeface="Jockey One"/>
                <a:cs typeface="Jockey One"/>
                <a:sym typeface="Jockey One"/>
              </a:defRPr>
            </a:lvl2pPr>
            <a:lvl3pPr marR="0" lvl="2" algn="ctr" rtl="0">
              <a:lnSpc>
                <a:spcPct val="100000"/>
              </a:lnSpc>
              <a:spcBef>
                <a:spcPts val="0"/>
              </a:spcBef>
              <a:spcAft>
                <a:spcPts val="0"/>
              </a:spcAft>
              <a:buClr>
                <a:schemeClr val="dk2"/>
              </a:buClr>
              <a:buSzPts val="6000"/>
              <a:buFont typeface="Jockey One"/>
              <a:buNone/>
              <a:defRPr sz="6000" b="0" i="0" u="none" strike="noStrike" cap="none">
                <a:solidFill>
                  <a:schemeClr val="dk2"/>
                </a:solidFill>
                <a:latin typeface="Jockey One"/>
                <a:ea typeface="Jockey One"/>
                <a:cs typeface="Jockey One"/>
                <a:sym typeface="Jockey One"/>
              </a:defRPr>
            </a:lvl3pPr>
            <a:lvl4pPr marR="0" lvl="3" algn="ctr" rtl="0">
              <a:lnSpc>
                <a:spcPct val="100000"/>
              </a:lnSpc>
              <a:spcBef>
                <a:spcPts val="0"/>
              </a:spcBef>
              <a:spcAft>
                <a:spcPts val="0"/>
              </a:spcAft>
              <a:buClr>
                <a:schemeClr val="dk2"/>
              </a:buClr>
              <a:buSzPts val="6000"/>
              <a:buFont typeface="Jockey One"/>
              <a:buNone/>
              <a:defRPr sz="6000" b="0" i="0" u="none" strike="noStrike" cap="none">
                <a:solidFill>
                  <a:schemeClr val="dk2"/>
                </a:solidFill>
                <a:latin typeface="Jockey One"/>
                <a:ea typeface="Jockey One"/>
                <a:cs typeface="Jockey One"/>
                <a:sym typeface="Jockey One"/>
              </a:defRPr>
            </a:lvl4pPr>
            <a:lvl5pPr marR="0" lvl="4" algn="ctr" rtl="0">
              <a:lnSpc>
                <a:spcPct val="100000"/>
              </a:lnSpc>
              <a:spcBef>
                <a:spcPts val="0"/>
              </a:spcBef>
              <a:spcAft>
                <a:spcPts val="0"/>
              </a:spcAft>
              <a:buClr>
                <a:schemeClr val="dk2"/>
              </a:buClr>
              <a:buSzPts val="6000"/>
              <a:buFont typeface="Jockey One"/>
              <a:buNone/>
              <a:defRPr sz="6000" b="0" i="0" u="none" strike="noStrike" cap="none">
                <a:solidFill>
                  <a:schemeClr val="dk2"/>
                </a:solidFill>
                <a:latin typeface="Jockey One"/>
                <a:ea typeface="Jockey One"/>
                <a:cs typeface="Jockey One"/>
                <a:sym typeface="Jockey One"/>
              </a:defRPr>
            </a:lvl5pPr>
            <a:lvl6pPr marR="0" lvl="5" algn="ctr" rtl="0">
              <a:lnSpc>
                <a:spcPct val="100000"/>
              </a:lnSpc>
              <a:spcBef>
                <a:spcPts val="0"/>
              </a:spcBef>
              <a:spcAft>
                <a:spcPts val="0"/>
              </a:spcAft>
              <a:buClr>
                <a:schemeClr val="dk2"/>
              </a:buClr>
              <a:buSzPts val="6000"/>
              <a:buFont typeface="Jockey One"/>
              <a:buNone/>
              <a:defRPr sz="6000" b="0" i="0" u="none" strike="noStrike" cap="none">
                <a:solidFill>
                  <a:schemeClr val="dk2"/>
                </a:solidFill>
                <a:latin typeface="Jockey One"/>
                <a:ea typeface="Jockey One"/>
                <a:cs typeface="Jockey One"/>
                <a:sym typeface="Jockey One"/>
              </a:defRPr>
            </a:lvl6pPr>
            <a:lvl7pPr marR="0" lvl="6" algn="ctr" rtl="0">
              <a:lnSpc>
                <a:spcPct val="100000"/>
              </a:lnSpc>
              <a:spcBef>
                <a:spcPts val="0"/>
              </a:spcBef>
              <a:spcAft>
                <a:spcPts val="0"/>
              </a:spcAft>
              <a:buClr>
                <a:schemeClr val="dk2"/>
              </a:buClr>
              <a:buSzPts val="6000"/>
              <a:buFont typeface="Jockey One"/>
              <a:buNone/>
              <a:defRPr sz="6000" b="0" i="0" u="none" strike="noStrike" cap="none">
                <a:solidFill>
                  <a:schemeClr val="dk2"/>
                </a:solidFill>
                <a:latin typeface="Jockey One"/>
                <a:ea typeface="Jockey One"/>
                <a:cs typeface="Jockey One"/>
                <a:sym typeface="Jockey One"/>
              </a:defRPr>
            </a:lvl7pPr>
            <a:lvl8pPr marR="0" lvl="7" algn="ctr" rtl="0">
              <a:lnSpc>
                <a:spcPct val="100000"/>
              </a:lnSpc>
              <a:spcBef>
                <a:spcPts val="0"/>
              </a:spcBef>
              <a:spcAft>
                <a:spcPts val="0"/>
              </a:spcAft>
              <a:buClr>
                <a:schemeClr val="dk2"/>
              </a:buClr>
              <a:buSzPts val="6000"/>
              <a:buFont typeface="Jockey One"/>
              <a:buNone/>
              <a:defRPr sz="6000" b="0" i="0" u="none" strike="noStrike" cap="none">
                <a:solidFill>
                  <a:schemeClr val="dk2"/>
                </a:solidFill>
                <a:latin typeface="Jockey One"/>
                <a:ea typeface="Jockey One"/>
                <a:cs typeface="Jockey One"/>
                <a:sym typeface="Jockey One"/>
              </a:defRPr>
            </a:lvl8pPr>
            <a:lvl9pPr marR="0" lvl="8" algn="ctr" rtl="0">
              <a:lnSpc>
                <a:spcPct val="100000"/>
              </a:lnSpc>
              <a:spcBef>
                <a:spcPts val="0"/>
              </a:spcBef>
              <a:spcAft>
                <a:spcPts val="0"/>
              </a:spcAft>
              <a:buClr>
                <a:schemeClr val="dk2"/>
              </a:buClr>
              <a:buSzPts val="6000"/>
              <a:buFont typeface="Jockey One"/>
              <a:buNone/>
              <a:defRPr sz="6000" b="0" i="0" u="none" strike="noStrike" cap="none">
                <a:solidFill>
                  <a:schemeClr val="dk2"/>
                </a:solidFill>
                <a:latin typeface="Jockey One"/>
                <a:ea typeface="Jockey One"/>
                <a:cs typeface="Jockey One"/>
                <a:sym typeface="Jockey One"/>
              </a:defRPr>
            </a:lvl9pPr>
          </a:lstStyle>
          <a:p>
            <a:pPr algn="ctr"/>
            <a:r>
              <a:rPr lang="en-US" sz="3200" b="1" dirty="0">
                <a:solidFill>
                  <a:srgbClr val="F8FF41"/>
                </a:solidFill>
                <a:latin typeface="Tomorrow" panose="020B0604020202020204" charset="0"/>
              </a:rPr>
              <a:t>merge</a:t>
            </a:r>
          </a:p>
        </p:txBody>
      </p:sp>
      <p:sp>
        <p:nvSpPr>
          <p:cNvPr id="3" name="Google Shape;877;p47">
            <a:extLst>
              <a:ext uri="{FF2B5EF4-FFF2-40B4-BE49-F238E27FC236}">
                <a16:creationId xmlns:a16="http://schemas.microsoft.com/office/drawing/2014/main" id="{F9DE3784-89CC-C188-7BD1-F9943D715BA8}"/>
              </a:ext>
            </a:extLst>
          </p:cNvPr>
          <p:cNvSpPr txBox="1">
            <a:spLocks/>
          </p:cNvSpPr>
          <p:nvPr/>
        </p:nvSpPr>
        <p:spPr>
          <a:xfrm>
            <a:off x="823708" y="2280845"/>
            <a:ext cx="3925008" cy="527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500"/>
              <a:buFont typeface="Jockey One"/>
              <a:buNone/>
              <a:defRPr sz="2000" b="0" i="0" u="none" strike="noStrike" cap="none">
                <a:solidFill>
                  <a:srgbClr val="7EEEF3"/>
                </a:solidFill>
                <a:latin typeface="Tomorrow SemiBold"/>
                <a:ea typeface="Tomorrow SemiBold"/>
                <a:cs typeface="Tomorrow SemiBold"/>
                <a:sym typeface="Tomorrow SemiBold"/>
              </a:defRPr>
            </a:lvl1pPr>
            <a:lvl2pPr marR="0" lvl="1" algn="ctr" rtl="0">
              <a:lnSpc>
                <a:spcPct val="100000"/>
              </a:lnSpc>
              <a:spcBef>
                <a:spcPts val="0"/>
              </a:spcBef>
              <a:spcAft>
                <a:spcPts val="0"/>
              </a:spcAft>
              <a:buClr>
                <a:schemeClr val="dk2"/>
              </a:buClr>
              <a:buSzPts val="2500"/>
              <a:buFont typeface="Jockey One"/>
              <a:buNone/>
              <a:defRPr sz="2500" b="0" i="0" u="none" strike="noStrike" cap="none">
                <a:solidFill>
                  <a:schemeClr val="dk2"/>
                </a:solidFill>
                <a:latin typeface="Jockey One"/>
                <a:ea typeface="Jockey One"/>
                <a:cs typeface="Jockey One"/>
                <a:sym typeface="Jockey One"/>
              </a:defRPr>
            </a:lvl2pPr>
            <a:lvl3pPr marR="0" lvl="2" algn="ctr" rtl="0">
              <a:lnSpc>
                <a:spcPct val="100000"/>
              </a:lnSpc>
              <a:spcBef>
                <a:spcPts val="0"/>
              </a:spcBef>
              <a:spcAft>
                <a:spcPts val="0"/>
              </a:spcAft>
              <a:buClr>
                <a:schemeClr val="dk2"/>
              </a:buClr>
              <a:buSzPts val="2500"/>
              <a:buFont typeface="Jockey One"/>
              <a:buNone/>
              <a:defRPr sz="2500" b="0" i="0" u="none" strike="noStrike" cap="none">
                <a:solidFill>
                  <a:schemeClr val="dk2"/>
                </a:solidFill>
                <a:latin typeface="Jockey One"/>
                <a:ea typeface="Jockey One"/>
                <a:cs typeface="Jockey One"/>
                <a:sym typeface="Jockey One"/>
              </a:defRPr>
            </a:lvl3pPr>
            <a:lvl4pPr marR="0" lvl="3" algn="ctr" rtl="0">
              <a:lnSpc>
                <a:spcPct val="100000"/>
              </a:lnSpc>
              <a:spcBef>
                <a:spcPts val="0"/>
              </a:spcBef>
              <a:spcAft>
                <a:spcPts val="0"/>
              </a:spcAft>
              <a:buClr>
                <a:schemeClr val="dk2"/>
              </a:buClr>
              <a:buSzPts val="2500"/>
              <a:buFont typeface="Jockey One"/>
              <a:buNone/>
              <a:defRPr sz="2500" b="0" i="0" u="none" strike="noStrike" cap="none">
                <a:solidFill>
                  <a:schemeClr val="dk2"/>
                </a:solidFill>
                <a:latin typeface="Jockey One"/>
                <a:ea typeface="Jockey One"/>
                <a:cs typeface="Jockey One"/>
                <a:sym typeface="Jockey One"/>
              </a:defRPr>
            </a:lvl4pPr>
            <a:lvl5pPr marR="0" lvl="4" algn="ctr" rtl="0">
              <a:lnSpc>
                <a:spcPct val="100000"/>
              </a:lnSpc>
              <a:spcBef>
                <a:spcPts val="0"/>
              </a:spcBef>
              <a:spcAft>
                <a:spcPts val="0"/>
              </a:spcAft>
              <a:buClr>
                <a:schemeClr val="dk2"/>
              </a:buClr>
              <a:buSzPts val="2500"/>
              <a:buFont typeface="Jockey One"/>
              <a:buNone/>
              <a:defRPr sz="2500" b="0" i="0" u="none" strike="noStrike" cap="none">
                <a:solidFill>
                  <a:schemeClr val="dk2"/>
                </a:solidFill>
                <a:latin typeface="Jockey One"/>
                <a:ea typeface="Jockey One"/>
                <a:cs typeface="Jockey One"/>
                <a:sym typeface="Jockey One"/>
              </a:defRPr>
            </a:lvl5pPr>
            <a:lvl6pPr marR="0" lvl="5" algn="ctr" rtl="0">
              <a:lnSpc>
                <a:spcPct val="100000"/>
              </a:lnSpc>
              <a:spcBef>
                <a:spcPts val="0"/>
              </a:spcBef>
              <a:spcAft>
                <a:spcPts val="0"/>
              </a:spcAft>
              <a:buClr>
                <a:schemeClr val="dk2"/>
              </a:buClr>
              <a:buSzPts val="2500"/>
              <a:buFont typeface="Jockey One"/>
              <a:buNone/>
              <a:defRPr sz="2500" b="0" i="0" u="none" strike="noStrike" cap="none">
                <a:solidFill>
                  <a:schemeClr val="dk2"/>
                </a:solidFill>
                <a:latin typeface="Jockey One"/>
                <a:ea typeface="Jockey One"/>
                <a:cs typeface="Jockey One"/>
                <a:sym typeface="Jockey One"/>
              </a:defRPr>
            </a:lvl6pPr>
            <a:lvl7pPr marR="0" lvl="6" algn="ctr" rtl="0">
              <a:lnSpc>
                <a:spcPct val="100000"/>
              </a:lnSpc>
              <a:spcBef>
                <a:spcPts val="0"/>
              </a:spcBef>
              <a:spcAft>
                <a:spcPts val="0"/>
              </a:spcAft>
              <a:buClr>
                <a:schemeClr val="dk2"/>
              </a:buClr>
              <a:buSzPts val="2500"/>
              <a:buFont typeface="Jockey One"/>
              <a:buNone/>
              <a:defRPr sz="2500" b="0" i="0" u="none" strike="noStrike" cap="none">
                <a:solidFill>
                  <a:schemeClr val="dk2"/>
                </a:solidFill>
                <a:latin typeface="Jockey One"/>
                <a:ea typeface="Jockey One"/>
                <a:cs typeface="Jockey One"/>
                <a:sym typeface="Jockey One"/>
              </a:defRPr>
            </a:lvl7pPr>
            <a:lvl8pPr marR="0" lvl="7" algn="ctr" rtl="0">
              <a:lnSpc>
                <a:spcPct val="100000"/>
              </a:lnSpc>
              <a:spcBef>
                <a:spcPts val="0"/>
              </a:spcBef>
              <a:spcAft>
                <a:spcPts val="0"/>
              </a:spcAft>
              <a:buClr>
                <a:schemeClr val="dk2"/>
              </a:buClr>
              <a:buSzPts val="2500"/>
              <a:buFont typeface="Jockey One"/>
              <a:buNone/>
              <a:defRPr sz="2500" b="0" i="0" u="none" strike="noStrike" cap="none">
                <a:solidFill>
                  <a:schemeClr val="dk2"/>
                </a:solidFill>
                <a:latin typeface="Jockey One"/>
                <a:ea typeface="Jockey One"/>
                <a:cs typeface="Jockey One"/>
                <a:sym typeface="Jockey One"/>
              </a:defRPr>
            </a:lvl8pPr>
            <a:lvl9pPr marR="0" lvl="8" algn="ctr" rtl="0">
              <a:lnSpc>
                <a:spcPct val="100000"/>
              </a:lnSpc>
              <a:spcBef>
                <a:spcPts val="0"/>
              </a:spcBef>
              <a:spcAft>
                <a:spcPts val="0"/>
              </a:spcAft>
              <a:buClr>
                <a:schemeClr val="dk2"/>
              </a:buClr>
              <a:buSzPts val="2500"/>
              <a:buFont typeface="Jockey One"/>
              <a:buNone/>
              <a:defRPr sz="2500" b="0" i="0" u="none" strike="noStrike" cap="none">
                <a:solidFill>
                  <a:schemeClr val="dk2"/>
                </a:solidFill>
                <a:latin typeface="Jockey One"/>
                <a:ea typeface="Jockey One"/>
                <a:cs typeface="Jockey One"/>
                <a:sym typeface="Jockey One"/>
              </a:defRPr>
            </a:lvl9pPr>
          </a:lstStyle>
          <a:p>
            <a:pPr>
              <a:buClr>
                <a:srgbClr val="273D40"/>
              </a:buClr>
              <a:buSzPts val="600"/>
              <a:buFont typeface="Arial"/>
              <a:buNone/>
            </a:pPr>
            <a:r>
              <a:rPr lang="en-US" sz="1800" b="1" dirty="0">
                <a:solidFill>
                  <a:srgbClr val="F8FF41"/>
                </a:solidFill>
                <a:latin typeface="JetBrains Mono" panose="02000009000000000000" pitchFamily="49" charset="0"/>
                <a:cs typeface="JetBrains Mono" panose="02000009000000000000" pitchFamily="49" charset="0"/>
              </a:rPr>
              <a:t>git</a:t>
            </a:r>
            <a:r>
              <a:rPr lang="en-US" sz="1800" b="1" dirty="0">
                <a:latin typeface="JetBrains Mono" panose="02000009000000000000" pitchFamily="49" charset="0"/>
                <a:cs typeface="JetBrains Mono" panose="02000009000000000000" pitchFamily="49" charset="0"/>
              </a:rPr>
              <a:t> </a:t>
            </a:r>
            <a:r>
              <a:rPr lang="en-US" sz="1800" b="1" dirty="0">
                <a:solidFill>
                  <a:schemeClr val="bg1"/>
                </a:solidFill>
                <a:latin typeface="JetBrains Mono" panose="02000009000000000000" pitchFamily="49" charset="0"/>
                <a:cs typeface="JetBrains Mono" panose="02000009000000000000" pitchFamily="49" charset="0"/>
              </a:rPr>
              <a:t>merge</a:t>
            </a:r>
            <a:r>
              <a:rPr lang="en-US" sz="1800" b="1" dirty="0">
                <a:latin typeface="JetBrains Mono" panose="02000009000000000000" pitchFamily="49" charset="0"/>
                <a:cs typeface="JetBrains Mono" panose="02000009000000000000" pitchFamily="49" charset="0"/>
              </a:rPr>
              <a:t> &lt;source-name&gt;</a:t>
            </a:r>
          </a:p>
        </p:txBody>
      </p:sp>
      <p:sp>
        <p:nvSpPr>
          <p:cNvPr id="5" name="TextBox 4">
            <a:extLst>
              <a:ext uri="{FF2B5EF4-FFF2-40B4-BE49-F238E27FC236}">
                <a16:creationId xmlns:a16="http://schemas.microsoft.com/office/drawing/2014/main" id="{F8B62686-58E6-81BD-2E89-4CCF98874845}"/>
              </a:ext>
            </a:extLst>
          </p:cNvPr>
          <p:cNvSpPr txBox="1"/>
          <p:nvPr/>
        </p:nvSpPr>
        <p:spPr>
          <a:xfrm>
            <a:off x="726979" y="1558680"/>
            <a:ext cx="3677771" cy="707886"/>
          </a:xfrm>
          <a:prstGeom prst="rect">
            <a:avLst/>
          </a:prstGeom>
          <a:noFill/>
        </p:spPr>
        <p:txBody>
          <a:bodyPr wrap="square" rtlCol="1">
            <a:spAutoFit/>
          </a:bodyPr>
          <a:lstStyle/>
          <a:p>
            <a:r>
              <a:rPr lang="en-US" sz="2000" dirty="0">
                <a:solidFill>
                  <a:srgbClr val="7EEEF3"/>
                </a:solidFill>
                <a:latin typeface="Tomorrow SemiBold" panose="020B0604020202020204" charset="0"/>
              </a:rPr>
              <a:t>To merge a branch into the currently checked branch:</a:t>
            </a:r>
            <a:endParaRPr lang="ar-EG" sz="2000" dirty="0">
              <a:solidFill>
                <a:srgbClr val="7EEEF3"/>
              </a:solidFill>
              <a:latin typeface="Tomorrow SemiBold" panose="020B0604020202020204" charset="0"/>
            </a:endParaRPr>
          </a:p>
        </p:txBody>
      </p:sp>
      <p:sp>
        <p:nvSpPr>
          <p:cNvPr id="6" name="Title 10">
            <a:extLst>
              <a:ext uri="{FF2B5EF4-FFF2-40B4-BE49-F238E27FC236}">
                <a16:creationId xmlns:a16="http://schemas.microsoft.com/office/drawing/2014/main" id="{43FE1EED-3661-ABB5-91DE-56C548D1D3C8}"/>
              </a:ext>
            </a:extLst>
          </p:cNvPr>
          <p:cNvSpPr txBox="1">
            <a:spLocks/>
          </p:cNvSpPr>
          <p:nvPr/>
        </p:nvSpPr>
        <p:spPr>
          <a:xfrm>
            <a:off x="4338817" y="3577029"/>
            <a:ext cx="4053020" cy="102655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500"/>
              <a:buFont typeface="Jockey One"/>
              <a:buNone/>
              <a:defRPr sz="2000" b="0" i="0" u="none" strike="noStrike" cap="none">
                <a:solidFill>
                  <a:srgbClr val="7EEEF3"/>
                </a:solidFill>
                <a:latin typeface="Tomorrow SemiBold"/>
                <a:ea typeface="Tomorrow SemiBold"/>
                <a:cs typeface="Tomorrow SemiBold"/>
                <a:sym typeface="Tomorrow SemiBold"/>
              </a:defRPr>
            </a:lvl1pPr>
            <a:lvl2pPr marR="0" lvl="1" algn="ctr" rtl="0">
              <a:lnSpc>
                <a:spcPct val="100000"/>
              </a:lnSpc>
              <a:spcBef>
                <a:spcPts val="0"/>
              </a:spcBef>
              <a:spcAft>
                <a:spcPts val="0"/>
              </a:spcAft>
              <a:buClr>
                <a:schemeClr val="dk2"/>
              </a:buClr>
              <a:buSzPts val="2500"/>
              <a:buFont typeface="Jockey One"/>
              <a:buNone/>
              <a:defRPr sz="2500" b="0" i="0" u="none" strike="noStrike" cap="none">
                <a:solidFill>
                  <a:schemeClr val="dk2"/>
                </a:solidFill>
                <a:latin typeface="Jockey One"/>
                <a:ea typeface="Jockey One"/>
                <a:cs typeface="Jockey One"/>
                <a:sym typeface="Jockey One"/>
              </a:defRPr>
            </a:lvl2pPr>
            <a:lvl3pPr marR="0" lvl="2" algn="ctr" rtl="0">
              <a:lnSpc>
                <a:spcPct val="100000"/>
              </a:lnSpc>
              <a:spcBef>
                <a:spcPts val="0"/>
              </a:spcBef>
              <a:spcAft>
                <a:spcPts val="0"/>
              </a:spcAft>
              <a:buClr>
                <a:schemeClr val="dk2"/>
              </a:buClr>
              <a:buSzPts val="2500"/>
              <a:buFont typeface="Jockey One"/>
              <a:buNone/>
              <a:defRPr sz="2500" b="0" i="0" u="none" strike="noStrike" cap="none">
                <a:solidFill>
                  <a:schemeClr val="dk2"/>
                </a:solidFill>
                <a:latin typeface="Jockey One"/>
                <a:ea typeface="Jockey One"/>
                <a:cs typeface="Jockey One"/>
                <a:sym typeface="Jockey One"/>
              </a:defRPr>
            </a:lvl3pPr>
            <a:lvl4pPr marR="0" lvl="3" algn="ctr" rtl="0">
              <a:lnSpc>
                <a:spcPct val="100000"/>
              </a:lnSpc>
              <a:spcBef>
                <a:spcPts val="0"/>
              </a:spcBef>
              <a:spcAft>
                <a:spcPts val="0"/>
              </a:spcAft>
              <a:buClr>
                <a:schemeClr val="dk2"/>
              </a:buClr>
              <a:buSzPts val="2500"/>
              <a:buFont typeface="Jockey One"/>
              <a:buNone/>
              <a:defRPr sz="2500" b="0" i="0" u="none" strike="noStrike" cap="none">
                <a:solidFill>
                  <a:schemeClr val="dk2"/>
                </a:solidFill>
                <a:latin typeface="Jockey One"/>
                <a:ea typeface="Jockey One"/>
                <a:cs typeface="Jockey One"/>
                <a:sym typeface="Jockey One"/>
              </a:defRPr>
            </a:lvl4pPr>
            <a:lvl5pPr marR="0" lvl="4" algn="ctr" rtl="0">
              <a:lnSpc>
                <a:spcPct val="100000"/>
              </a:lnSpc>
              <a:spcBef>
                <a:spcPts val="0"/>
              </a:spcBef>
              <a:spcAft>
                <a:spcPts val="0"/>
              </a:spcAft>
              <a:buClr>
                <a:schemeClr val="dk2"/>
              </a:buClr>
              <a:buSzPts val="2500"/>
              <a:buFont typeface="Jockey One"/>
              <a:buNone/>
              <a:defRPr sz="2500" b="0" i="0" u="none" strike="noStrike" cap="none">
                <a:solidFill>
                  <a:schemeClr val="dk2"/>
                </a:solidFill>
                <a:latin typeface="Jockey One"/>
                <a:ea typeface="Jockey One"/>
                <a:cs typeface="Jockey One"/>
                <a:sym typeface="Jockey One"/>
              </a:defRPr>
            </a:lvl5pPr>
            <a:lvl6pPr marR="0" lvl="5" algn="ctr" rtl="0">
              <a:lnSpc>
                <a:spcPct val="100000"/>
              </a:lnSpc>
              <a:spcBef>
                <a:spcPts val="0"/>
              </a:spcBef>
              <a:spcAft>
                <a:spcPts val="0"/>
              </a:spcAft>
              <a:buClr>
                <a:schemeClr val="dk2"/>
              </a:buClr>
              <a:buSzPts val="2500"/>
              <a:buFont typeface="Jockey One"/>
              <a:buNone/>
              <a:defRPr sz="2500" b="0" i="0" u="none" strike="noStrike" cap="none">
                <a:solidFill>
                  <a:schemeClr val="dk2"/>
                </a:solidFill>
                <a:latin typeface="Jockey One"/>
                <a:ea typeface="Jockey One"/>
                <a:cs typeface="Jockey One"/>
                <a:sym typeface="Jockey One"/>
              </a:defRPr>
            </a:lvl6pPr>
            <a:lvl7pPr marR="0" lvl="6" algn="ctr" rtl="0">
              <a:lnSpc>
                <a:spcPct val="100000"/>
              </a:lnSpc>
              <a:spcBef>
                <a:spcPts val="0"/>
              </a:spcBef>
              <a:spcAft>
                <a:spcPts val="0"/>
              </a:spcAft>
              <a:buClr>
                <a:schemeClr val="dk2"/>
              </a:buClr>
              <a:buSzPts val="2500"/>
              <a:buFont typeface="Jockey One"/>
              <a:buNone/>
              <a:defRPr sz="2500" b="0" i="0" u="none" strike="noStrike" cap="none">
                <a:solidFill>
                  <a:schemeClr val="dk2"/>
                </a:solidFill>
                <a:latin typeface="Jockey One"/>
                <a:ea typeface="Jockey One"/>
                <a:cs typeface="Jockey One"/>
                <a:sym typeface="Jockey One"/>
              </a:defRPr>
            </a:lvl7pPr>
            <a:lvl8pPr marR="0" lvl="7" algn="ctr" rtl="0">
              <a:lnSpc>
                <a:spcPct val="100000"/>
              </a:lnSpc>
              <a:spcBef>
                <a:spcPts val="0"/>
              </a:spcBef>
              <a:spcAft>
                <a:spcPts val="0"/>
              </a:spcAft>
              <a:buClr>
                <a:schemeClr val="dk2"/>
              </a:buClr>
              <a:buSzPts val="2500"/>
              <a:buFont typeface="Jockey One"/>
              <a:buNone/>
              <a:defRPr sz="2500" b="0" i="0" u="none" strike="noStrike" cap="none">
                <a:solidFill>
                  <a:schemeClr val="dk2"/>
                </a:solidFill>
                <a:latin typeface="Jockey One"/>
                <a:ea typeface="Jockey One"/>
                <a:cs typeface="Jockey One"/>
                <a:sym typeface="Jockey One"/>
              </a:defRPr>
            </a:lvl8pPr>
            <a:lvl9pPr marR="0" lvl="8" algn="ctr" rtl="0">
              <a:lnSpc>
                <a:spcPct val="100000"/>
              </a:lnSpc>
              <a:spcBef>
                <a:spcPts val="0"/>
              </a:spcBef>
              <a:spcAft>
                <a:spcPts val="0"/>
              </a:spcAft>
              <a:buClr>
                <a:schemeClr val="dk2"/>
              </a:buClr>
              <a:buSzPts val="2500"/>
              <a:buFont typeface="Jockey One"/>
              <a:buNone/>
              <a:defRPr sz="2500" b="0" i="0" u="none" strike="noStrike" cap="none">
                <a:solidFill>
                  <a:schemeClr val="dk2"/>
                </a:solidFill>
                <a:latin typeface="Jockey One"/>
                <a:ea typeface="Jockey One"/>
                <a:cs typeface="Jockey One"/>
                <a:sym typeface="Jockey One"/>
              </a:defRPr>
            </a:lvl9pPr>
          </a:lstStyle>
          <a:p>
            <a:r>
              <a:rPr lang="en-US" dirty="0">
                <a:solidFill>
                  <a:schemeClr val="bg1"/>
                </a:solidFill>
              </a:rPr>
              <a:t>⚠️ </a:t>
            </a:r>
            <a:r>
              <a:rPr lang="en-US" dirty="0">
                <a:solidFill>
                  <a:srgbClr val="EC70C0"/>
                </a:solidFill>
              </a:rPr>
              <a:t>NOTE</a:t>
            </a:r>
            <a:r>
              <a:rPr lang="en-US" dirty="0">
                <a:solidFill>
                  <a:schemeClr val="bg1"/>
                </a:solidFill>
              </a:rPr>
              <a:t>: the target-branch is the currently checked branch</a:t>
            </a:r>
            <a:endParaRPr lang="ar-EG" dirty="0">
              <a:solidFill>
                <a:schemeClr val="bg1"/>
              </a:solidFill>
            </a:endParaRPr>
          </a:p>
        </p:txBody>
      </p:sp>
      <p:sp>
        <p:nvSpPr>
          <p:cNvPr id="7" name="TextBox 6">
            <a:extLst>
              <a:ext uri="{FF2B5EF4-FFF2-40B4-BE49-F238E27FC236}">
                <a16:creationId xmlns:a16="http://schemas.microsoft.com/office/drawing/2014/main" id="{67CD0C76-250E-75BD-4214-A70D23F46E65}"/>
              </a:ext>
            </a:extLst>
          </p:cNvPr>
          <p:cNvSpPr txBox="1"/>
          <p:nvPr/>
        </p:nvSpPr>
        <p:spPr>
          <a:xfrm>
            <a:off x="726979" y="2822824"/>
            <a:ext cx="3214719" cy="923330"/>
          </a:xfrm>
          <a:prstGeom prst="rect">
            <a:avLst/>
          </a:prstGeom>
          <a:noFill/>
        </p:spPr>
        <p:txBody>
          <a:bodyPr wrap="square" rtlCol="1">
            <a:spAutoFit/>
          </a:bodyPr>
          <a:lstStyle/>
          <a:p>
            <a:r>
              <a:rPr lang="en-US" sz="1800" dirty="0">
                <a:solidFill>
                  <a:schemeClr val="bg1"/>
                </a:solidFill>
                <a:latin typeface="Tomorrow SemiBold" panose="020B0604020202020204" charset="0"/>
              </a:rPr>
              <a:t>Merge has 2 outcomes depending on the state, more on that later.</a:t>
            </a:r>
            <a:endParaRPr lang="ar-EG" sz="1800" dirty="0">
              <a:solidFill>
                <a:schemeClr val="bg1"/>
              </a:solidFill>
              <a:latin typeface="Tomorrow SemiBold" panose="020B0604020202020204" charset="0"/>
            </a:endParaRPr>
          </a:p>
        </p:txBody>
      </p:sp>
    </p:spTree>
    <p:extLst>
      <p:ext uri="{BB962C8B-B14F-4D97-AF65-F5344CB8AC3E}">
        <p14:creationId xmlns:p14="http://schemas.microsoft.com/office/powerpoint/2010/main" val="22701408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870"/>
        <p:cNvGrpSpPr/>
        <p:nvPr/>
      </p:nvGrpSpPr>
      <p:grpSpPr>
        <a:xfrm>
          <a:off x="0" y="0"/>
          <a:ext cx="0" cy="0"/>
          <a:chOff x="0" y="0"/>
          <a:chExt cx="0" cy="0"/>
        </a:xfrm>
      </p:grpSpPr>
      <p:sp>
        <p:nvSpPr>
          <p:cNvPr id="871" name="Google Shape;871;p47"/>
          <p:cNvSpPr txBox="1">
            <a:spLocks noGrp="1"/>
          </p:cNvSpPr>
          <p:nvPr>
            <p:ph type="subTitle" idx="1"/>
          </p:nvPr>
        </p:nvSpPr>
        <p:spPr>
          <a:xfrm>
            <a:off x="3527875" y="317650"/>
            <a:ext cx="2088300" cy="373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(CH4: BRANCHES)</a:t>
            </a:r>
          </a:p>
        </p:txBody>
      </p:sp>
      <p:grpSp>
        <p:nvGrpSpPr>
          <p:cNvPr id="872" name="Google Shape;872;p47"/>
          <p:cNvGrpSpPr/>
          <p:nvPr/>
        </p:nvGrpSpPr>
        <p:grpSpPr>
          <a:xfrm>
            <a:off x="3773575" y="1533575"/>
            <a:ext cx="4503975" cy="2839975"/>
            <a:chOff x="885050" y="1533575"/>
            <a:chExt cx="4503975" cy="2839975"/>
          </a:xfrm>
        </p:grpSpPr>
        <p:sp>
          <p:nvSpPr>
            <p:cNvPr id="873" name="Google Shape;873;p47"/>
            <p:cNvSpPr/>
            <p:nvPr/>
          </p:nvSpPr>
          <p:spPr>
            <a:xfrm rot="5400000" flipH="1">
              <a:off x="280850" y="3049525"/>
              <a:ext cx="1779000" cy="570600"/>
            </a:xfrm>
            <a:prstGeom prst="snip1Rect">
              <a:avLst>
                <a:gd name="adj" fmla="val 46451"/>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74" name="Google Shape;874;p47"/>
            <p:cNvCxnSpPr/>
            <p:nvPr/>
          </p:nvCxnSpPr>
          <p:spPr>
            <a:xfrm>
              <a:off x="1305725" y="2295225"/>
              <a:ext cx="4083300" cy="0"/>
            </a:xfrm>
            <a:prstGeom prst="straightConnector1">
              <a:avLst/>
            </a:prstGeom>
            <a:noFill/>
            <a:ln w="19050" cap="flat" cmpd="sng">
              <a:solidFill>
                <a:schemeClr val="dk1"/>
              </a:solidFill>
              <a:prstDash val="solid"/>
              <a:round/>
              <a:headEnd type="none" w="med" len="med"/>
              <a:tailEnd type="none" w="med" len="med"/>
            </a:ln>
          </p:spPr>
        </p:cxnSp>
        <p:sp>
          <p:nvSpPr>
            <p:cNvPr id="875" name="Google Shape;875;p47"/>
            <p:cNvSpPr/>
            <p:nvPr/>
          </p:nvSpPr>
          <p:spPr>
            <a:xfrm>
              <a:off x="1312050" y="1533575"/>
              <a:ext cx="4064300" cy="2839975"/>
            </a:xfrm>
            <a:custGeom>
              <a:avLst/>
              <a:gdLst/>
              <a:ahLst/>
              <a:cxnLst/>
              <a:rect l="l" t="t" r="r" b="b"/>
              <a:pathLst>
                <a:path w="162572" h="113599" extrusionOk="0">
                  <a:moveTo>
                    <a:pt x="0" y="41211"/>
                  </a:moveTo>
                  <a:lnTo>
                    <a:pt x="0" y="0"/>
                  </a:lnTo>
                  <a:lnTo>
                    <a:pt x="162572" y="0"/>
                  </a:lnTo>
                  <a:lnTo>
                    <a:pt x="162572" y="113599"/>
                  </a:lnTo>
                  <a:lnTo>
                    <a:pt x="0" y="113599"/>
                  </a:lnTo>
                  <a:lnTo>
                    <a:pt x="0" y="107793"/>
                  </a:lnTo>
                </a:path>
              </a:pathLst>
            </a:custGeom>
            <a:noFill/>
            <a:ln w="19050" cap="flat" cmpd="sng">
              <a:solidFill>
                <a:schemeClr val="dk1"/>
              </a:solidFill>
              <a:prstDash val="solid"/>
              <a:round/>
              <a:headEnd type="none" w="med" len="med"/>
              <a:tailEnd type="none" w="med" len="med"/>
            </a:ln>
          </p:spPr>
          <p:txBody>
            <a:bodyPr/>
            <a:lstStyle/>
            <a:p>
              <a:endParaRPr lang="en-US"/>
            </a:p>
          </p:txBody>
        </p:sp>
      </p:grpSp>
      <p:sp>
        <p:nvSpPr>
          <p:cNvPr id="876" name="Google Shape;876;p47"/>
          <p:cNvSpPr txBox="1">
            <a:spLocks noGrp="1"/>
          </p:cNvSpPr>
          <p:nvPr>
            <p:ph type="title"/>
          </p:nvPr>
        </p:nvSpPr>
        <p:spPr>
          <a:xfrm>
            <a:off x="715075" y="736138"/>
            <a:ext cx="77139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Mission 3</a:t>
            </a:r>
            <a:endParaRPr dirty="0"/>
          </a:p>
        </p:txBody>
      </p:sp>
      <p:sp>
        <p:nvSpPr>
          <p:cNvPr id="877" name="Google Shape;877;p47"/>
          <p:cNvSpPr txBox="1">
            <a:spLocks noGrp="1"/>
          </p:cNvSpPr>
          <p:nvPr>
            <p:ph type="subTitle" idx="2"/>
          </p:nvPr>
        </p:nvSpPr>
        <p:spPr>
          <a:xfrm>
            <a:off x="4474300" y="2451625"/>
            <a:ext cx="3510600" cy="176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273D40"/>
              </a:buClr>
              <a:buSzPts val="600"/>
              <a:buFont typeface="Arial"/>
              <a:buNone/>
            </a:pPr>
            <a:r>
              <a:rPr lang="en" b="1" dirty="0"/>
              <a:t>Let’s merge:</a:t>
            </a:r>
            <a:br>
              <a:rPr lang="en" dirty="0"/>
            </a:br>
            <a:endParaRPr dirty="0"/>
          </a:p>
          <a:p>
            <a:pPr marL="241300" lvl="0" indent="-215900" algn="l" rtl="0">
              <a:spcBef>
                <a:spcPts val="0"/>
              </a:spcBef>
              <a:spcAft>
                <a:spcPts val="0"/>
              </a:spcAft>
              <a:buSzPts val="1400"/>
              <a:buFont typeface="Voces"/>
              <a:buChar char="●"/>
            </a:pPr>
            <a:r>
              <a:rPr lang="en-US" sz="1300" dirty="0"/>
              <a:t>Create a new branch “main-merge-foo” of main.</a:t>
            </a:r>
          </a:p>
          <a:p>
            <a:pPr marL="241300" lvl="0" indent="-215900" algn="l" rtl="0">
              <a:spcBef>
                <a:spcPts val="0"/>
              </a:spcBef>
              <a:spcAft>
                <a:spcPts val="0"/>
              </a:spcAft>
              <a:buSzPts val="1400"/>
              <a:buFont typeface="Voces"/>
              <a:buChar char="●"/>
            </a:pPr>
            <a:r>
              <a:rPr lang="en-US" sz="1300" dirty="0"/>
              <a:t>Merge foo</a:t>
            </a:r>
          </a:p>
          <a:p>
            <a:pPr marL="241300" lvl="0" indent="-215900" algn="l" rtl="0">
              <a:spcBef>
                <a:spcPts val="0"/>
              </a:spcBef>
              <a:spcAft>
                <a:spcPts val="0"/>
              </a:spcAft>
              <a:buSzPts val="1400"/>
              <a:buFont typeface="Voces"/>
              <a:buChar char="●"/>
            </a:pPr>
            <a:r>
              <a:rPr lang="en-US" sz="1300" dirty="0"/>
              <a:t>Look at the graph</a:t>
            </a:r>
          </a:p>
        </p:txBody>
      </p:sp>
      <p:sp>
        <p:nvSpPr>
          <p:cNvPr id="878" name="Google Shape;878;p47"/>
          <p:cNvSpPr txBox="1">
            <a:spLocks noGrp="1"/>
          </p:cNvSpPr>
          <p:nvPr>
            <p:ph type="subTitle" idx="3"/>
          </p:nvPr>
        </p:nvSpPr>
        <p:spPr>
          <a:xfrm>
            <a:off x="4474300" y="1690975"/>
            <a:ext cx="3641000" cy="48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Code your way to succeed</a:t>
            </a:r>
            <a:endParaRPr dirty="0"/>
          </a:p>
        </p:txBody>
      </p:sp>
      <p:sp>
        <p:nvSpPr>
          <p:cNvPr id="879" name="Google Shape;879;p47"/>
          <p:cNvSpPr txBox="1">
            <a:spLocks noGrp="1"/>
          </p:cNvSpPr>
          <p:nvPr>
            <p:ph type="title" idx="4"/>
          </p:nvPr>
        </p:nvSpPr>
        <p:spPr>
          <a:xfrm rot="-5400000">
            <a:off x="3263575" y="3114475"/>
            <a:ext cx="1590600" cy="43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200" dirty="0"/>
              <a:t>git-branches</a:t>
            </a:r>
            <a:endParaRPr sz="2200" dirty="0"/>
          </a:p>
        </p:txBody>
      </p:sp>
      <p:pic>
        <p:nvPicPr>
          <p:cNvPr id="13" name="Picture 12">
            <a:extLst>
              <a:ext uri="{FF2B5EF4-FFF2-40B4-BE49-F238E27FC236}">
                <a16:creationId xmlns:a16="http://schemas.microsoft.com/office/drawing/2014/main" id="{8E2D842D-2ACC-0086-8DC1-6EA52C33B8D3}"/>
              </a:ext>
            </a:extLst>
          </p:cNvPr>
          <p:cNvPicPr>
            <a:picLocks noChangeAspect="1"/>
          </p:cNvPicPr>
          <p:nvPr/>
        </p:nvPicPr>
        <p:blipFill>
          <a:blip r:embed="rId3"/>
          <a:srcRect/>
          <a:stretch/>
        </p:blipFill>
        <p:spPr>
          <a:xfrm>
            <a:off x="423611" y="2439025"/>
            <a:ext cx="3282462" cy="1778999"/>
          </a:xfrm>
          <a:prstGeom prst="rect">
            <a:avLst/>
          </a:prstGeom>
        </p:spPr>
      </p:pic>
      <p:sp>
        <p:nvSpPr>
          <p:cNvPr id="14" name="Google Shape;879;p47">
            <a:extLst>
              <a:ext uri="{FF2B5EF4-FFF2-40B4-BE49-F238E27FC236}">
                <a16:creationId xmlns:a16="http://schemas.microsoft.com/office/drawing/2014/main" id="{B1475CE1-3800-5B1E-CE33-960A905F10CE}"/>
              </a:ext>
            </a:extLst>
          </p:cNvPr>
          <p:cNvSpPr txBox="1">
            <a:spLocks/>
          </p:cNvSpPr>
          <p:nvPr/>
        </p:nvSpPr>
        <p:spPr>
          <a:xfrm>
            <a:off x="474242" y="1933825"/>
            <a:ext cx="1590600" cy="435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12000"/>
              <a:buFont typeface="Jockey One"/>
              <a:buNone/>
              <a:defRPr sz="2400" b="0" i="0" u="none" strike="noStrike" cap="none">
                <a:solidFill>
                  <a:schemeClr val="dk2"/>
                </a:solidFill>
                <a:latin typeface="Jockey One"/>
                <a:ea typeface="Jockey One"/>
                <a:cs typeface="Jockey One"/>
                <a:sym typeface="Jockey One"/>
              </a:defRPr>
            </a:lvl1pPr>
            <a:lvl2pPr marR="0" lvl="1" algn="ctr" rtl="0">
              <a:lnSpc>
                <a:spcPct val="100000"/>
              </a:lnSpc>
              <a:spcBef>
                <a:spcPts val="0"/>
              </a:spcBef>
              <a:spcAft>
                <a:spcPts val="0"/>
              </a:spcAft>
              <a:buClr>
                <a:schemeClr val="dk2"/>
              </a:buClr>
              <a:buSzPts val="12000"/>
              <a:buFont typeface="Jockey One"/>
              <a:buNone/>
              <a:defRPr sz="12000" b="0" i="0" u="none" strike="noStrike" cap="none">
                <a:solidFill>
                  <a:schemeClr val="dk2"/>
                </a:solidFill>
                <a:latin typeface="Jockey One"/>
                <a:ea typeface="Jockey One"/>
                <a:cs typeface="Jockey One"/>
                <a:sym typeface="Jockey One"/>
              </a:defRPr>
            </a:lvl2pPr>
            <a:lvl3pPr marR="0" lvl="2" algn="ctr" rtl="0">
              <a:lnSpc>
                <a:spcPct val="100000"/>
              </a:lnSpc>
              <a:spcBef>
                <a:spcPts val="0"/>
              </a:spcBef>
              <a:spcAft>
                <a:spcPts val="0"/>
              </a:spcAft>
              <a:buClr>
                <a:schemeClr val="dk2"/>
              </a:buClr>
              <a:buSzPts val="12000"/>
              <a:buFont typeface="Jockey One"/>
              <a:buNone/>
              <a:defRPr sz="12000" b="0" i="0" u="none" strike="noStrike" cap="none">
                <a:solidFill>
                  <a:schemeClr val="dk2"/>
                </a:solidFill>
                <a:latin typeface="Jockey One"/>
                <a:ea typeface="Jockey One"/>
                <a:cs typeface="Jockey One"/>
                <a:sym typeface="Jockey One"/>
              </a:defRPr>
            </a:lvl3pPr>
            <a:lvl4pPr marR="0" lvl="3" algn="ctr" rtl="0">
              <a:lnSpc>
                <a:spcPct val="100000"/>
              </a:lnSpc>
              <a:spcBef>
                <a:spcPts val="0"/>
              </a:spcBef>
              <a:spcAft>
                <a:spcPts val="0"/>
              </a:spcAft>
              <a:buClr>
                <a:schemeClr val="dk2"/>
              </a:buClr>
              <a:buSzPts val="12000"/>
              <a:buFont typeface="Jockey One"/>
              <a:buNone/>
              <a:defRPr sz="12000" b="0" i="0" u="none" strike="noStrike" cap="none">
                <a:solidFill>
                  <a:schemeClr val="dk2"/>
                </a:solidFill>
                <a:latin typeface="Jockey One"/>
                <a:ea typeface="Jockey One"/>
                <a:cs typeface="Jockey One"/>
                <a:sym typeface="Jockey One"/>
              </a:defRPr>
            </a:lvl4pPr>
            <a:lvl5pPr marR="0" lvl="4" algn="ctr" rtl="0">
              <a:lnSpc>
                <a:spcPct val="100000"/>
              </a:lnSpc>
              <a:spcBef>
                <a:spcPts val="0"/>
              </a:spcBef>
              <a:spcAft>
                <a:spcPts val="0"/>
              </a:spcAft>
              <a:buClr>
                <a:schemeClr val="dk2"/>
              </a:buClr>
              <a:buSzPts val="12000"/>
              <a:buFont typeface="Jockey One"/>
              <a:buNone/>
              <a:defRPr sz="12000" b="0" i="0" u="none" strike="noStrike" cap="none">
                <a:solidFill>
                  <a:schemeClr val="dk2"/>
                </a:solidFill>
                <a:latin typeface="Jockey One"/>
                <a:ea typeface="Jockey One"/>
                <a:cs typeface="Jockey One"/>
                <a:sym typeface="Jockey One"/>
              </a:defRPr>
            </a:lvl5pPr>
            <a:lvl6pPr marR="0" lvl="5" algn="ctr" rtl="0">
              <a:lnSpc>
                <a:spcPct val="100000"/>
              </a:lnSpc>
              <a:spcBef>
                <a:spcPts val="0"/>
              </a:spcBef>
              <a:spcAft>
                <a:spcPts val="0"/>
              </a:spcAft>
              <a:buClr>
                <a:schemeClr val="dk2"/>
              </a:buClr>
              <a:buSzPts val="12000"/>
              <a:buFont typeface="Jockey One"/>
              <a:buNone/>
              <a:defRPr sz="12000" b="0" i="0" u="none" strike="noStrike" cap="none">
                <a:solidFill>
                  <a:schemeClr val="dk2"/>
                </a:solidFill>
                <a:latin typeface="Jockey One"/>
                <a:ea typeface="Jockey One"/>
                <a:cs typeface="Jockey One"/>
                <a:sym typeface="Jockey One"/>
              </a:defRPr>
            </a:lvl6pPr>
            <a:lvl7pPr marR="0" lvl="6" algn="ctr" rtl="0">
              <a:lnSpc>
                <a:spcPct val="100000"/>
              </a:lnSpc>
              <a:spcBef>
                <a:spcPts val="0"/>
              </a:spcBef>
              <a:spcAft>
                <a:spcPts val="0"/>
              </a:spcAft>
              <a:buClr>
                <a:schemeClr val="dk2"/>
              </a:buClr>
              <a:buSzPts val="12000"/>
              <a:buFont typeface="Jockey One"/>
              <a:buNone/>
              <a:defRPr sz="12000" b="0" i="0" u="none" strike="noStrike" cap="none">
                <a:solidFill>
                  <a:schemeClr val="dk2"/>
                </a:solidFill>
                <a:latin typeface="Jockey One"/>
                <a:ea typeface="Jockey One"/>
                <a:cs typeface="Jockey One"/>
                <a:sym typeface="Jockey One"/>
              </a:defRPr>
            </a:lvl7pPr>
            <a:lvl8pPr marR="0" lvl="7" algn="ctr" rtl="0">
              <a:lnSpc>
                <a:spcPct val="100000"/>
              </a:lnSpc>
              <a:spcBef>
                <a:spcPts val="0"/>
              </a:spcBef>
              <a:spcAft>
                <a:spcPts val="0"/>
              </a:spcAft>
              <a:buClr>
                <a:schemeClr val="dk2"/>
              </a:buClr>
              <a:buSzPts val="12000"/>
              <a:buFont typeface="Jockey One"/>
              <a:buNone/>
              <a:defRPr sz="12000" b="0" i="0" u="none" strike="noStrike" cap="none">
                <a:solidFill>
                  <a:schemeClr val="dk2"/>
                </a:solidFill>
                <a:latin typeface="Jockey One"/>
                <a:ea typeface="Jockey One"/>
                <a:cs typeface="Jockey One"/>
                <a:sym typeface="Jockey One"/>
              </a:defRPr>
            </a:lvl8pPr>
            <a:lvl9pPr marR="0" lvl="8" algn="ctr" rtl="0">
              <a:lnSpc>
                <a:spcPct val="100000"/>
              </a:lnSpc>
              <a:spcBef>
                <a:spcPts val="0"/>
              </a:spcBef>
              <a:spcAft>
                <a:spcPts val="0"/>
              </a:spcAft>
              <a:buClr>
                <a:schemeClr val="dk2"/>
              </a:buClr>
              <a:buSzPts val="12000"/>
              <a:buFont typeface="Jockey One"/>
              <a:buNone/>
              <a:defRPr sz="12000" b="0" i="0" u="none" strike="noStrike" cap="none">
                <a:solidFill>
                  <a:schemeClr val="dk2"/>
                </a:solidFill>
                <a:latin typeface="Jockey One"/>
                <a:ea typeface="Jockey One"/>
                <a:cs typeface="Jockey One"/>
                <a:sym typeface="Jockey One"/>
              </a:defRPr>
            </a:lvl9pPr>
          </a:lstStyle>
          <a:p>
            <a:r>
              <a:rPr lang="en-US" sz="2200" dirty="0"/>
              <a:t>Desired State</a:t>
            </a:r>
          </a:p>
        </p:txBody>
      </p:sp>
      <p:grpSp>
        <p:nvGrpSpPr>
          <p:cNvPr id="2" name="Google Shape;1552;p62">
            <a:extLst>
              <a:ext uri="{FF2B5EF4-FFF2-40B4-BE49-F238E27FC236}">
                <a16:creationId xmlns:a16="http://schemas.microsoft.com/office/drawing/2014/main" id="{B885E20D-CAEF-6045-ED7F-772E4C95DE3C}"/>
              </a:ext>
            </a:extLst>
          </p:cNvPr>
          <p:cNvGrpSpPr/>
          <p:nvPr/>
        </p:nvGrpSpPr>
        <p:grpSpPr>
          <a:xfrm rot="17573315">
            <a:off x="657653" y="681226"/>
            <a:ext cx="1223779" cy="818201"/>
            <a:chOff x="2114912" y="2745038"/>
            <a:chExt cx="1909850" cy="1276898"/>
          </a:xfrm>
        </p:grpSpPr>
        <p:sp>
          <p:nvSpPr>
            <p:cNvPr id="3" name="Google Shape;1553;p62">
              <a:extLst>
                <a:ext uri="{FF2B5EF4-FFF2-40B4-BE49-F238E27FC236}">
                  <a16:creationId xmlns:a16="http://schemas.microsoft.com/office/drawing/2014/main" id="{01CBB600-80C1-7341-6FB1-C77FCB95F468}"/>
                </a:ext>
              </a:extLst>
            </p:cNvPr>
            <p:cNvSpPr/>
            <p:nvPr/>
          </p:nvSpPr>
          <p:spPr>
            <a:xfrm>
              <a:off x="2263297" y="2773817"/>
              <a:ext cx="809699" cy="1089453"/>
            </a:xfrm>
            <a:custGeom>
              <a:avLst/>
              <a:gdLst/>
              <a:ahLst/>
              <a:cxnLst/>
              <a:rect l="l" t="t" r="r" b="b"/>
              <a:pathLst>
                <a:path w="16599" h="22334" extrusionOk="0">
                  <a:moveTo>
                    <a:pt x="9030" y="1"/>
                  </a:moveTo>
                  <a:lnTo>
                    <a:pt x="1385" y="7680"/>
                  </a:lnTo>
                  <a:cubicBezTo>
                    <a:pt x="0" y="9022"/>
                    <a:pt x="0" y="11214"/>
                    <a:pt x="1385" y="12598"/>
                  </a:cubicBezTo>
                  <a:lnTo>
                    <a:pt x="3755" y="14968"/>
                  </a:lnTo>
                  <a:cubicBezTo>
                    <a:pt x="4281" y="14365"/>
                    <a:pt x="5029" y="14017"/>
                    <a:pt x="5878" y="14017"/>
                  </a:cubicBezTo>
                  <a:cubicBezTo>
                    <a:pt x="7399" y="14017"/>
                    <a:pt x="8639" y="15215"/>
                    <a:pt x="8639" y="16778"/>
                  </a:cubicBezTo>
                  <a:cubicBezTo>
                    <a:pt x="8639" y="17585"/>
                    <a:pt x="8249" y="18366"/>
                    <a:pt x="7645" y="18859"/>
                  </a:cubicBezTo>
                  <a:cubicBezTo>
                    <a:pt x="10194" y="21161"/>
                    <a:pt x="13379" y="22333"/>
                    <a:pt x="16599" y="22333"/>
                  </a:cubicBezTo>
                  <a:lnTo>
                    <a:pt x="16599" y="13168"/>
                  </a:lnTo>
                  <a:cubicBezTo>
                    <a:pt x="14798" y="13168"/>
                    <a:pt x="13099" y="12488"/>
                    <a:pt x="11791" y="11392"/>
                  </a:cubicBezTo>
                  <a:cubicBezTo>
                    <a:pt x="10160" y="10050"/>
                    <a:pt x="9098" y="7960"/>
                    <a:pt x="9098" y="5624"/>
                  </a:cubicBezTo>
                  <a:cubicBezTo>
                    <a:pt x="9098" y="3993"/>
                    <a:pt x="9633" y="2439"/>
                    <a:pt x="10551" y="1198"/>
                  </a:cubicBezTo>
                  <a:lnTo>
                    <a:pt x="10551" y="1198"/>
                  </a:lnTo>
                  <a:cubicBezTo>
                    <a:pt x="10440" y="1232"/>
                    <a:pt x="10304" y="1275"/>
                    <a:pt x="10194" y="1275"/>
                  </a:cubicBezTo>
                  <a:cubicBezTo>
                    <a:pt x="9557" y="1275"/>
                    <a:pt x="9030" y="774"/>
                    <a:pt x="9030" y="136"/>
                  </a:cubicBezTo>
                  <a:lnTo>
                    <a:pt x="9030" y="1"/>
                  </a:lnTo>
                  <a:close/>
                </a:path>
              </a:pathLst>
            </a:custGeom>
            <a:solidFill>
              <a:schemeClr val="lt1"/>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1554;p62">
              <a:extLst>
                <a:ext uri="{FF2B5EF4-FFF2-40B4-BE49-F238E27FC236}">
                  <a16:creationId xmlns:a16="http://schemas.microsoft.com/office/drawing/2014/main" id="{C1D4990E-8E7E-B63F-F8AC-0E61C4AB26F1}"/>
                </a:ext>
              </a:extLst>
            </p:cNvPr>
            <p:cNvSpPr/>
            <p:nvPr/>
          </p:nvSpPr>
          <p:spPr>
            <a:xfrm>
              <a:off x="2838401" y="3200194"/>
              <a:ext cx="234583" cy="215949"/>
            </a:xfrm>
            <a:custGeom>
              <a:avLst/>
              <a:gdLst/>
              <a:ahLst/>
              <a:cxnLst/>
              <a:rect l="l" t="t" r="r" b="b"/>
              <a:pathLst>
                <a:path w="4809" h="4427" extrusionOk="0">
                  <a:moveTo>
                    <a:pt x="4809" y="1"/>
                  </a:moveTo>
                  <a:cubicBezTo>
                    <a:pt x="2796" y="1"/>
                    <a:pt x="1029" y="1063"/>
                    <a:pt x="1" y="2651"/>
                  </a:cubicBezTo>
                  <a:cubicBezTo>
                    <a:pt x="1309" y="3747"/>
                    <a:pt x="3008" y="4427"/>
                    <a:pt x="4809" y="4427"/>
                  </a:cubicBezTo>
                  <a:lnTo>
                    <a:pt x="4809" y="1"/>
                  </a:lnTo>
                  <a:close/>
                </a:path>
              </a:pathLst>
            </a:custGeom>
            <a:solidFill>
              <a:schemeClr val="l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555;p62">
              <a:extLst>
                <a:ext uri="{FF2B5EF4-FFF2-40B4-BE49-F238E27FC236}">
                  <a16:creationId xmlns:a16="http://schemas.microsoft.com/office/drawing/2014/main" id="{C33DA0AB-3E0C-B74C-2425-CD1503D7D4E6}"/>
                </a:ext>
              </a:extLst>
            </p:cNvPr>
            <p:cNvSpPr/>
            <p:nvPr/>
          </p:nvSpPr>
          <p:spPr>
            <a:xfrm>
              <a:off x="2446414" y="3457503"/>
              <a:ext cx="238339" cy="236290"/>
            </a:xfrm>
            <a:custGeom>
              <a:avLst/>
              <a:gdLst/>
              <a:ahLst/>
              <a:cxnLst/>
              <a:rect l="l" t="t" r="r" b="b"/>
              <a:pathLst>
                <a:path w="4886" h="4844" extrusionOk="0">
                  <a:moveTo>
                    <a:pt x="2124" y="1"/>
                  </a:moveTo>
                  <a:cubicBezTo>
                    <a:pt x="1275" y="1"/>
                    <a:pt x="527" y="349"/>
                    <a:pt x="1" y="952"/>
                  </a:cubicBezTo>
                  <a:lnTo>
                    <a:pt x="3501" y="4461"/>
                  </a:lnTo>
                  <a:cubicBezTo>
                    <a:pt x="3645" y="4597"/>
                    <a:pt x="3756" y="4707"/>
                    <a:pt x="3891" y="4843"/>
                  </a:cubicBezTo>
                  <a:cubicBezTo>
                    <a:pt x="4495" y="4350"/>
                    <a:pt x="4885" y="3569"/>
                    <a:pt x="4885" y="2762"/>
                  </a:cubicBezTo>
                  <a:cubicBezTo>
                    <a:pt x="4885" y="1199"/>
                    <a:pt x="3645" y="1"/>
                    <a:pt x="2124" y="1"/>
                  </a:cubicBezTo>
                  <a:close/>
                </a:path>
              </a:pathLst>
            </a:custGeom>
            <a:solidFill>
              <a:schemeClr val="accen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556;p62">
              <a:extLst>
                <a:ext uri="{FF2B5EF4-FFF2-40B4-BE49-F238E27FC236}">
                  <a16:creationId xmlns:a16="http://schemas.microsoft.com/office/drawing/2014/main" id="{FAA90A40-DA97-3752-1FB5-4A9F5F8B27FE}"/>
                </a:ext>
              </a:extLst>
            </p:cNvPr>
            <p:cNvSpPr/>
            <p:nvPr/>
          </p:nvSpPr>
          <p:spPr>
            <a:xfrm>
              <a:off x="2703771" y="2745038"/>
              <a:ext cx="112340" cy="90975"/>
            </a:xfrm>
            <a:custGeom>
              <a:avLst/>
              <a:gdLst/>
              <a:ahLst/>
              <a:cxnLst/>
              <a:rect l="l" t="t" r="r" b="b"/>
              <a:pathLst>
                <a:path w="2303" h="1865" extrusionOk="0">
                  <a:moveTo>
                    <a:pt x="1097" y="1"/>
                  </a:moveTo>
                  <a:cubicBezTo>
                    <a:pt x="654" y="1"/>
                    <a:pt x="280" y="302"/>
                    <a:pt x="280" y="302"/>
                  </a:cubicBezTo>
                  <a:lnTo>
                    <a:pt x="0" y="591"/>
                  </a:lnTo>
                  <a:lnTo>
                    <a:pt x="0" y="726"/>
                  </a:lnTo>
                  <a:cubicBezTo>
                    <a:pt x="0" y="1364"/>
                    <a:pt x="527" y="1865"/>
                    <a:pt x="1164" y="1865"/>
                  </a:cubicBezTo>
                  <a:cubicBezTo>
                    <a:pt x="1274" y="1865"/>
                    <a:pt x="1410" y="1822"/>
                    <a:pt x="1521" y="1788"/>
                  </a:cubicBezTo>
                  <a:cubicBezTo>
                    <a:pt x="1555" y="1754"/>
                    <a:pt x="1589" y="1686"/>
                    <a:pt x="1623" y="1652"/>
                  </a:cubicBezTo>
                  <a:cubicBezTo>
                    <a:pt x="1623" y="1652"/>
                    <a:pt x="2302" y="726"/>
                    <a:pt x="1665" y="200"/>
                  </a:cubicBezTo>
                  <a:cubicBezTo>
                    <a:pt x="1478" y="53"/>
                    <a:pt x="1282" y="1"/>
                    <a:pt x="1097" y="1"/>
                  </a:cubicBezTo>
                  <a:close/>
                </a:path>
              </a:pathLst>
            </a:custGeom>
            <a:solidFill>
              <a:schemeClr val="dk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557;p62">
              <a:extLst>
                <a:ext uri="{FF2B5EF4-FFF2-40B4-BE49-F238E27FC236}">
                  <a16:creationId xmlns:a16="http://schemas.microsoft.com/office/drawing/2014/main" id="{0ED1A70E-7947-9DA9-A150-61E91C0B3C48}"/>
                </a:ext>
              </a:extLst>
            </p:cNvPr>
            <p:cNvSpPr/>
            <p:nvPr/>
          </p:nvSpPr>
          <p:spPr>
            <a:xfrm>
              <a:off x="2114912" y="3495257"/>
              <a:ext cx="538775" cy="526678"/>
            </a:xfrm>
            <a:custGeom>
              <a:avLst/>
              <a:gdLst/>
              <a:ahLst/>
              <a:cxnLst/>
              <a:rect l="l" t="t" r="r" b="b"/>
              <a:pathLst>
                <a:path w="11045" h="10797" extrusionOk="0">
                  <a:moveTo>
                    <a:pt x="8602" y="0"/>
                  </a:moveTo>
                  <a:cubicBezTo>
                    <a:pt x="8035" y="0"/>
                    <a:pt x="7468" y="212"/>
                    <a:pt x="7043" y="637"/>
                  </a:cubicBezTo>
                  <a:cubicBezTo>
                    <a:pt x="6160" y="1521"/>
                    <a:pt x="1" y="10797"/>
                    <a:pt x="1" y="10797"/>
                  </a:cubicBezTo>
                  <a:cubicBezTo>
                    <a:pt x="1" y="10797"/>
                    <a:pt x="9311" y="4638"/>
                    <a:pt x="10161" y="3789"/>
                  </a:cubicBezTo>
                  <a:cubicBezTo>
                    <a:pt x="11044" y="2905"/>
                    <a:pt x="11044" y="1521"/>
                    <a:pt x="10161" y="637"/>
                  </a:cubicBezTo>
                  <a:cubicBezTo>
                    <a:pt x="9736" y="212"/>
                    <a:pt x="9169" y="0"/>
                    <a:pt x="8602" y="0"/>
                  </a:cubicBezTo>
                  <a:close/>
                </a:path>
              </a:pathLst>
            </a:custGeom>
            <a:solidFill>
              <a:schemeClr val="dk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558;p62">
              <a:extLst>
                <a:ext uri="{FF2B5EF4-FFF2-40B4-BE49-F238E27FC236}">
                  <a16:creationId xmlns:a16="http://schemas.microsoft.com/office/drawing/2014/main" id="{CC4EA924-1F79-84DD-5900-DE1E4F70EDF0}"/>
                </a:ext>
              </a:extLst>
            </p:cNvPr>
            <p:cNvSpPr/>
            <p:nvPr/>
          </p:nvSpPr>
          <p:spPr>
            <a:xfrm>
              <a:off x="2282321" y="3505794"/>
              <a:ext cx="357655" cy="350387"/>
            </a:xfrm>
            <a:custGeom>
              <a:avLst/>
              <a:gdLst/>
              <a:ahLst/>
              <a:cxnLst/>
              <a:rect l="l" t="t" r="r" b="b"/>
              <a:pathLst>
                <a:path w="7332" h="7183" extrusionOk="0">
                  <a:moveTo>
                    <a:pt x="5701" y="1"/>
                  </a:moveTo>
                  <a:cubicBezTo>
                    <a:pt x="5329" y="1"/>
                    <a:pt x="4958" y="141"/>
                    <a:pt x="4673" y="421"/>
                  </a:cubicBezTo>
                  <a:cubicBezTo>
                    <a:pt x="4070" y="990"/>
                    <a:pt x="1" y="7183"/>
                    <a:pt x="1" y="7183"/>
                  </a:cubicBezTo>
                  <a:cubicBezTo>
                    <a:pt x="1" y="7183"/>
                    <a:pt x="6160" y="3080"/>
                    <a:pt x="6729" y="2511"/>
                  </a:cubicBezTo>
                  <a:cubicBezTo>
                    <a:pt x="7332" y="1942"/>
                    <a:pt x="7332" y="990"/>
                    <a:pt x="6729" y="421"/>
                  </a:cubicBezTo>
                  <a:cubicBezTo>
                    <a:pt x="6444" y="141"/>
                    <a:pt x="6073" y="1"/>
                    <a:pt x="5701" y="1"/>
                  </a:cubicBezTo>
                  <a:close/>
                </a:path>
              </a:pathLst>
            </a:custGeom>
            <a:solidFill>
              <a:schemeClr val="accent3"/>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559;p62">
              <a:extLst>
                <a:ext uri="{FF2B5EF4-FFF2-40B4-BE49-F238E27FC236}">
                  <a16:creationId xmlns:a16="http://schemas.microsoft.com/office/drawing/2014/main" id="{54F3DEA5-037C-5C4B-52B1-AF15A22E2147}"/>
                </a:ext>
              </a:extLst>
            </p:cNvPr>
            <p:cNvSpPr/>
            <p:nvPr/>
          </p:nvSpPr>
          <p:spPr>
            <a:xfrm>
              <a:off x="2263297" y="3087905"/>
              <a:ext cx="255705" cy="360972"/>
            </a:xfrm>
            <a:custGeom>
              <a:avLst/>
              <a:gdLst/>
              <a:ahLst/>
              <a:cxnLst/>
              <a:rect l="l" t="t" r="r" b="b"/>
              <a:pathLst>
                <a:path w="5242" h="7400" extrusionOk="0">
                  <a:moveTo>
                    <a:pt x="2625" y="1"/>
                  </a:moveTo>
                  <a:lnTo>
                    <a:pt x="1385" y="1241"/>
                  </a:lnTo>
                  <a:cubicBezTo>
                    <a:pt x="0" y="2583"/>
                    <a:pt x="0" y="4775"/>
                    <a:pt x="1385" y="6159"/>
                  </a:cubicBezTo>
                  <a:lnTo>
                    <a:pt x="2625" y="7400"/>
                  </a:lnTo>
                  <a:lnTo>
                    <a:pt x="3857" y="6159"/>
                  </a:lnTo>
                  <a:cubicBezTo>
                    <a:pt x="5241" y="4775"/>
                    <a:pt x="5241" y="2583"/>
                    <a:pt x="3857" y="1241"/>
                  </a:cubicBezTo>
                  <a:lnTo>
                    <a:pt x="2625" y="1"/>
                  </a:lnTo>
                  <a:close/>
                </a:path>
              </a:pathLst>
            </a:custGeom>
            <a:solidFill>
              <a:schemeClr val="accent1"/>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560;p62">
              <a:extLst>
                <a:ext uri="{FF2B5EF4-FFF2-40B4-BE49-F238E27FC236}">
                  <a16:creationId xmlns:a16="http://schemas.microsoft.com/office/drawing/2014/main" id="{A1F84252-FD94-08AD-4178-0A549AA8AE33}"/>
                </a:ext>
              </a:extLst>
            </p:cNvPr>
            <p:cNvSpPr/>
            <p:nvPr/>
          </p:nvSpPr>
          <p:spPr>
            <a:xfrm>
              <a:off x="2382611" y="3153366"/>
              <a:ext cx="224242" cy="222973"/>
            </a:xfrm>
            <a:custGeom>
              <a:avLst/>
              <a:gdLst/>
              <a:ahLst/>
              <a:cxnLst/>
              <a:rect l="l" t="t" r="r" b="b"/>
              <a:pathLst>
                <a:path w="4597" h="4571" extrusionOk="0">
                  <a:moveTo>
                    <a:pt x="2303" y="1"/>
                  </a:moveTo>
                  <a:cubicBezTo>
                    <a:pt x="1028" y="1"/>
                    <a:pt x="1" y="1029"/>
                    <a:pt x="1" y="2303"/>
                  </a:cubicBezTo>
                  <a:cubicBezTo>
                    <a:pt x="1" y="3543"/>
                    <a:pt x="1028" y="4571"/>
                    <a:pt x="2303" y="4571"/>
                  </a:cubicBezTo>
                  <a:cubicBezTo>
                    <a:pt x="3577" y="4571"/>
                    <a:pt x="4596" y="3543"/>
                    <a:pt x="4596" y="2303"/>
                  </a:cubicBezTo>
                  <a:cubicBezTo>
                    <a:pt x="4596" y="1029"/>
                    <a:pt x="3577" y="1"/>
                    <a:pt x="2303" y="1"/>
                  </a:cubicBezTo>
                  <a:close/>
                </a:path>
              </a:pathLst>
            </a:custGeom>
            <a:solidFill>
              <a:schemeClr val="accen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561;p62">
              <a:extLst>
                <a:ext uri="{FF2B5EF4-FFF2-40B4-BE49-F238E27FC236}">
                  <a16:creationId xmlns:a16="http://schemas.microsoft.com/office/drawing/2014/main" id="{20144BD7-5BE8-3EA2-F8AD-F432D8858BE0}"/>
                </a:ext>
              </a:extLst>
            </p:cNvPr>
            <p:cNvSpPr/>
            <p:nvPr/>
          </p:nvSpPr>
          <p:spPr>
            <a:xfrm>
              <a:off x="2409976" y="3179463"/>
              <a:ext cx="169510" cy="170779"/>
            </a:xfrm>
            <a:custGeom>
              <a:avLst/>
              <a:gdLst/>
              <a:ahLst/>
              <a:cxnLst/>
              <a:rect l="l" t="t" r="r" b="b"/>
              <a:pathLst>
                <a:path w="3475" h="3501" extrusionOk="0">
                  <a:moveTo>
                    <a:pt x="1742" y="1"/>
                  </a:moveTo>
                  <a:cubicBezTo>
                    <a:pt x="782" y="1"/>
                    <a:pt x="0" y="774"/>
                    <a:pt x="0" y="1768"/>
                  </a:cubicBezTo>
                  <a:cubicBezTo>
                    <a:pt x="0" y="2728"/>
                    <a:pt x="782" y="3501"/>
                    <a:pt x="1742" y="3501"/>
                  </a:cubicBezTo>
                  <a:cubicBezTo>
                    <a:pt x="2693" y="3501"/>
                    <a:pt x="3475" y="2728"/>
                    <a:pt x="3475" y="1768"/>
                  </a:cubicBezTo>
                  <a:cubicBezTo>
                    <a:pt x="3475" y="774"/>
                    <a:pt x="2693" y="1"/>
                    <a:pt x="1742" y="1"/>
                  </a:cubicBezTo>
                  <a:close/>
                </a:path>
              </a:pathLst>
            </a:custGeom>
            <a:solidFill>
              <a:schemeClr val="l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562;p62">
              <a:extLst>
                <a:ext uri="{FF2B5EF4-FFF2-40B4-BE49-F238E27FC236}">
                  <a16:creationId xmlns:a16="http://schemas.microsoft.com/office/drawing/2014/main" id="{B259BE0D-8E6E-17E2-D3E3-7EA6BC5E9F0A}"/>
                </a:ext>
              </a:extLst>
            </p:cNvPr>
            <p:cNvSpPr/>
            <p:nvPr/>
          </p:nvSpPr>
          <p:spPr>
            <a:xfrm>
              <a:off x="2487876" y="3350189"/>
              <a:ext cx="12049" cy="49"/>
            </a:xfrm>
            <a:custGeom>
              <a:avLst/>
              <a:gdLst/>
              <a:ahLst/>
              <a:cxnLst/>
              <a:rect l="l" t="t" r="r" b="b"/>
              <a:pathLst>
                <a:path w="247" h="1" extrusionOk="0">
                  <a:moveTo>
                    <a:pt x="145" y="1"/>
                  </a:moveTo>
                  <a:lnTo>
                    <a:pt x="145" y="1"/>
                  </a:lnTo>
                  <a:lnTo>
                    <a:pt x="145" y="1"/>
                  </a:lnTo>
                  <a:close/>
                  <a:moveTo>
                    <a:pt x="145" y="1"/>
                  </a:moveTo>
                  <a:lnTo>
                    <a:pt x="145" y="1"/>
                  </a:lnTo>
                  <a:lnTo>
                    <a:pt x="145" y="1"/>
                  </a:lnTo>
                  <a:close/>
                  <a:moveTo>
                    <a:pt x="145" y="1"/>
                  </a:moveTo>
                  <a:lnTo>
                    <a:pt x="145" y="1"/>
                  </a:lnTo>
                  <a:lnTo>
                    <a:pt x="145" y="1"/>
                  </a:lnTo>
                  <a:close/>
                  <a:moveTo>
                    <a:pt x="102" y="1"/>
                  </a:moveTo>
                  <a:lnTo>
                    <a:pt x="102" y="1"/>
                  </a:lnTo>
                  <a:lnTo>
                    <a:pt x="102" y="1"/>
                  </a:lnTo>
                  <a:close/>
                  <a:moveTo>
                    <a:pt x="179" y="1"/>
                  </a:moveTo>
                  <a:lnTo>
                    <a:pt x="179" y="1"/>
                  </a:lnTo>
                  <a:lnTo>
                    <a:pt x="179" y="1"/>
                  </a:lnTo>
                  <a:close/>
                  <a:moveTo>
                    <a:pt x="102" y="1"/>
                  </a:moveTo>
                  <a:lnTo>
                    <a:pt x="102" y="1"/>
                  </a:lnTo>
                  <a:lnTo>
                    <a:pt x="102" y="1"/>
                  </a:lnTo>
                  <a:close/>
                  <a:moveTo>
                    <a:pt x="179" y="1"/>
                  </a:moveTo>
                  <a:lnTo>
                    <a:pt x="179" y="1"/>
                  </a:lnTo>
                  <a:lnTo>
                    <a:pt x="179" y="1"/>
                  </a:lnTo>
                  <a:close/>
                  <a:moveTo>
                    <a:pt x="102" y="1"/>
                  </a:moveTo>
                  <a:lnTo>
                    <a:pt x="102" y="1"/>
                  </a:lnTo>
                  <a:lnTo>
                    <a:pt x="102" y="1"/>
                  </a:lnTo>
                  <a:close/>
                  <a:moveTo>
                    <a:pt x="179" y="1"/>
                  </a:moveTo>
                  <a:lnTo>
                    <a:pt x="179" y="1"/>
                  </a:lnTo>
                  <a:lnTo>
                    <a:pt x="179" y="1"/>
                  </a:lnTo>
                  <a:close/>
                  <a:moveTo>
                    <a:pt x="68" y="1"/>
                  </a:moveTo>
                  <a:lnTo>
                    <a:pt x="68" y="1"/>
                  </a:lnTo>
                  <a:lnTo>
                    <a:pt x="68" y="1"/>
                  </a:lnTo>
                  <a:close/>
                  <a:moveTo>
                    <a:pt x="213" y="1"/>
                  </a:moveTo>
                  <a:lnTo>
                    <a:pt x="179" y="1"/>
                  </a:lnTo>
                  <a:lnTo>
                    <a:pt x="213" y="1"/>
                  </a:lnTo>
                  <a:close/>
                  <a:moveTo>
                    <a:pt x="68" y="1"/>
                  </a:moveTo>
                  <a:lnTo>
                    <a:pt x="68" y="1"/>
                  </a:lnTo>
                  <a:lnTo>
                    <a:pt x="68" y="1"/>
                  </a:lnTo>
                  <a:close/>
                  <a:moveTo>
                    <a:pt x="213" y="1"/>
                  </a:moveTo>
                  <a:lnTo>
                    <a:pt x="213" y="1"/>
                  </a:lnTo>
                  <a:lnTo>
                    <a:pt x="213" y="1"/>
                  </a:lnTo>
                  <a:close/>
                  <a:moveTo>
                    <a:pt x="68" y="1"/>
                  </a:moveTo>
                  <a:lnTo>
                    <a:pt x="68" y="1"/>
                  </a:lnTo>
                  <a:lnTo>
                    <a:pt x="68" y="1"/>
                  </a:lnTo>
                  <a:close/>
                  <a:moveTo>
                    <a:pt x="213" y="1"/>
                  </a:moveTo>
                  <a:lnTo>
                    <a:pt x="213" y="1"/>
                  </a:lnTo>
                  <a:lnTo>
                    <a:pt x="213" y="1"/>
                  </a:lnTo>
                  <a:close/>
                  <a:moveTo>
                    <a:pt x="34" y="1"/>
                  </a:moveTo>
                  <a:lnTo>
                    <a:pt x="34" y="1"/>
                  </a:lnTo>
                  <a:lnTo>
                    <a:pt x="34" y="1"/>
                  </a:lnTo>
                  <a:close/>
                  <a:moveTo>
                    <a:pt x="247" y="1"/>
                  </a:moveTo>
                  <a:lnTo>
                    <a:pt x="213" y="1"/>
                  </a:lnTo>
                  <a:lnTo>
                    <a:pt x="247" y="1"/>
                  </a:lnTo>
                  <a:close/>
                  <a:moveTo>
                    <a:pt x="34" y="1"/>
                  </a:moveTo>
                  <a:lnTo>
                    <a:pt x="34" y="1"/>
                  </a:lnTo>
                  <a:lnTo>
                    <a:pt x="34" y="1"/>
                  </a:lnTo>
                  <a:close/>
                  <a:moveTo>
                    <a:pt x="247" y="1"/>
                  </a:moveTo>
                  <a:lnTo>
                    <a:pt x="247" y="1"/>
                  </a:lnTo>
                  <a:lnTo>
                    <a:pt x="247" y="1"/>
                  </a:lnTo>
                  <a:close/>
                  <a:moveTo>
                    <a:pt x="34" y="1"/>
                  </a:moveTo>
                  <a:lnTo>
                    <a:pt x="34" y="1"/>
                  </a:lnTo>
                  <a:lnTo>
                    <a:pt x="34" y="1"/>
                  </a:lnTo>
                  <a:close/>
                  <a:moveTo>
                    <a:pt x="247" y="1"/>
                  </a:moveTo>
                  <a:lnTo>
                    <a:pt x="247" y="1"/>
                  </a:lnTo>
                  <a:lnTo>
                    <a:pt x="247" y="1"/>
                  </a:lnTo>
                  <a:close/>
                  <a:moveTo>
                    <a:pt x="0" y="1"/>
                  </a:moveTo>
                  <a:lnTo>
                    <a:pt x="0" y="1"/>
                  </a:lnTo>
                  <a:lnTo>
                    <a:pt x="0" y="1"/>
                  </a:lnTo>
                  <a:close/>
                  <a:moveTo>
                    <a:pt x="247" y="1"/>
                  </a:moveTo>
                  <a:lnTo>
                    <a:pt x="247" y="1"/>
                  </a:lnTo>
                  <a:lnTo>
                    <a:pt x="247" y="1"/>
                  </a:lnTo>
                  <a:close/>
                  <a:moveTo>
                    <a:pt x="0" y="1"/>
                  </a:moveTo>
                  <a:lnTo>
                    <a:pt x="0" y="1"/>
                  </a:lnTo>
                  <a:close/>
                </a:path>
              </a:pathLst>
            </a:custGeom>
            <a:solidFill>
              <a:srgbClr val="34173B"/>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1563;p62">
              <a:extLst>
                <a:ext uri="{FF2B5EF4-FFF2-40B4-BE49-F238E27FC236}">
                  <a16:creationId xmlns:a16="http://schemas.microsoft.com/office/drawing/2014/main" id="{FB28C9F0-FAEC-AEF6-5B39-01BA42B84882}"/>
                </a:ext>
              </a:extLst>
            </p:cNvPr>
            <p:cNvSpPr/>
            <p:nvPr/>
          </p:nvSpPr>
          <p:spPr>
            <a:xfrm>
              <a:off x="2494900" y="3205169"/>
              <a:ext cx="46487" cy="46878"/>
            </a:xfrm>
            <a:custGeom>
              <a:avLst/>
              <a:gdLst/>
              <a:ahLst/>
              <a:cxnLst/>
              <a:rect l="l" t="t" r="r" b="b"/>
              <a:pathLst>
                <a:path w="953" h="961" extrusionOk="0">
                  <a:moveTo>
                    <a:pt x="459" y="1"/>
                  </a:moveTo>
                  <a:cubicBezTo>
                    <a:pt x="213" y="1"/>
                    <a:pt x="1" y="213"/>
                    <a:pt x="1" y="502"/>
                  </a:cubicBezTo>
                  <a:cubicBezTo>
                    <a:pt x="1" y="748"/>
                    <a:pt x="213" y="961"/>
                    <a:pt x="459" y="961"/>
                  </a:cubicBezTo>
                  <a:cubicBezTo>
                    <a:pt x="740" y="961"/>
                    <a:pt x="952" y="748"/>
                    <a:pt x="952" y="502"/>
                  </a:cubicBezTo>
                  <a:cubicBezTo>
                    <a:pt x="952" y="213"/>
                    <a:pt x="740" y="1"/>
                    <a:pt x="459" y="1"/>
                  </a:cubicBezTo>
                  <a:close/>
                </a:path>
              </a:pathLst>
            </a:custGeom>
            <a:solidFill>
              <a:srgbClr val="FFFFFF"/>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1564;p62">
              <a:extLst>
                <a:ext uri="{FF2B5EF4-FFF2-40B4-BE49-F238E27FC236}">
                  <a16:creationId xmlns:a16="http://schemas.microsoft.com/office/drawing/2014/main" id="{4318AC1F-3214-0B28-0F9D-F477F70C3B02}"/>
                </a:ext>
              </a:extLst>
            </p:cNvPr>
            <p:cNvSpPr/>
            <p:nvPr/>
          </p:nvSpPr>
          <p:spPr>
            <a:xfrm>
              <a:off x="2606799" y="2820206"/>
              <a:ext cx="466190" cy="697456"/>
            </a:xfrm>
            <a:custGeom>
              <a:avLst/>
              <a:gdLst/>
              <a:ahLst/>
              <a:cxnLst/>
              <a:rect l="l" t="t" r="r" b="b"/>
              <a:pathLst>
                <a:path w="9557" h="14298" extrusionOk="0">
                  <a:moveTo>
                    <a:pt x="2336" y="1"/>
                  </a:moveTo>
                  <a:cubicBezTo>
                    <a:pt x="892" y="1522"/>
                    <a:pt x="0" y="3467"/>
                    <a:pt x="0" y="5633"/>
                  </a:cubicBezTo>
                  <a:cubicBezTo>
                    <a:pt x="0" y="10407"/>
                    <a:pt x="4290" y="14298"/>
                    <a:pt x="9557" y="14298"/>
                  </a:cubicBezTo>
                  <a:lnTo>
                    <a:pt x="9557" y="13805"/>
                  </a:lnTo>
                  <a:cubicBezTo>
                    <a:pt x="4571" y="13805"/>
                    <a:pt x="468" y="10161"/>
                    <a:pt x="468" y="5633"/>
                  </a:cubicBezTo>
                  <a:cubicBezTo>
                    <a:pt x="468" y="3577"/>
                    <a:pt x="1351" y="1700"/>
                    <a:pt x="2727" y="247"/>
                  </a:cubicBezTo>
                  <a:cubicBezTo>
                    <a:pt x="2591" y="179"/>
                    <a:pt x="2447" y="111"/>
                    <a:pt x="2336" y="1"/>
                  </a:cubicBezTo>
                  <a:close/>
                </a:path>
              </a:pathLst>
            </a:custGeom>
            <a:solidFill>
              <a:schemeClr val="accen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1565;p62">
              <a:extLst>
                <a:ext uri="{FF2B5EF4-FFF2-40B4-BE49-F238E27FC236}">
                  <a16:creationId xmlns:a16="http://schemas.microsoft.com/office/drawing/2014/main" id="{A1657568-7E65-E453-6CF9-7BA23A257F73}"/>
                </a:ext>
              </a:extLst>
            </p:cNvPr>
            <p:cNvSpPr/>
            <p:nvPr/>
          </p:nvSpPr>
          <p:spPr>
            <a:xfrm>
              <a:off x="2741478" y="3517598"/>
              <a:ext cx="331509" cy="345655"/>
            </a:xfrm>
            <a:custGeom>
              <a:avLst/>
              <a:gdLst/>
              <a:ahLst/>
              <a:cxnLst/>
              <a:rect l="l" t="t" r="r" b="b"/>
              <a:pathLst>
                <a:path w="6796" h="7086" extrusionOk="0">
                  <a:moveTo>
                    <a:pt x="1665" y="1"/>
                  </a:moveTo>
                  <a:lnTo>
                    <a:pt x="1665" y="1"/>
                  </a:lnTo>
                  <a:cubicBezTo>
                    <a:pt x="1776" y="392"/>
                    <a:pt x="1810" y="782"/>
                    <a:pt x="1810" y="1173"/>
                  </a:cubicBezTo>
                  <a:cubicBezTo>
                    <a:pt x="1810" y="2762"/>
                    <a:pt x="1104" y="4214"/>
                    <a:pt x="0" y="5208"/>
                  </a:cubicBezTo>
                  <a:cubicBezTo>
                    <a:pt x="2090" y="6482"/>
                    <a:pt x="4460" y="7085"/>
                    <a:pt x="6796" y="7085"/>
                  </a:cubicBezTo>
                  <a:lnTo>
                    <a:pt x="6796" y="1419"/>
                  </a:lnTo>
                  <a:cubicBezTo>
                    <a:pt x="4927" y="1419"/>
                    <a:pt x="3186" y="927"/>
                    <a:pt x="1665" y="1"/>
                  </a:cubicBezTo>
                  <a:close/>
                </a:path>
              </a:pathLst>
            </a:custGeom>
            <a:solidFill>
              <a:schemeClr val="accent1"/>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1566;p62">
              <a:extLst>
                <a:ext uri="{FF2B5EF4-FFF2-40B4-BE49-F238E27FC236}">
                  <a16:creationId xmlns:a16="http://schemas.microsoft.com/office/drawing/2014/main" id="{04ABF3B3-1CF8-721E-6354-19B3F26058F0}"/>
                </a:ext>
              </a:extLst>
            </p:cNvPr>
            <p:cNvSpPr/>
            <p:nvPr/>
          </p:nvSpPr>
          <p:spPr>
            <a:xfrm>
              <a:off x="2451389" y="3379603"/>
              <a:ext cx="8780" cy="8780"/>
            </a:xfrm>
            <a:custGeom>
              <a:avLst/>
              <a:gdLst/>
              <a:ahLst/>
              <a:cxnLst/>
              <a:rect l="l" t="t" r="r" b="b"/>
              <a:pathLst>
                <a:path w="180" h="180" extrusionOk="0">
                  <a:moveTo>
                    <a:pt x="179" y="1"/>
                  </a:moveTo>
                  <a:lnTo>
                    <a:pt x="179" y="1"/>
                  </a:lnTo>
                  <a:cubicBezTo>
                    <a:pt x="111" y="35"/>
                    <a:pt x="77" y="111"/>
                    <a:pt x="1" y="179"/>
                  </a:cubicBezTo>
                  <a:cubicBezTo>
                    <a:pt x="77" y="111"/>
                    <a:pt x="145" y="35"/>
                    <a:pt x="179" y="1"/>
                  </a:cubicBezTo>
                  <a:close/>
                </a:path>
              </a:pathLst>
            </a:custGeom>
            <a:solidFill>
              <a:srgbClr val="3397CC"/>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1567;p62">
              <a:extLst>
                <a:ext uri="{FF2B5EF4-FFF2-40B4-BE49-F238E27FC236}">
                  <a16:creationId xmlns:a16="http://schemas.microsoft.com/office/drawing/2014/main" id="{BFE07EB1-73C8-0D20-4672-AA39AEDDD120}"/>
                </a:ext>
              </a:extLst>
            </p:cNvPr>
            <p:cNvSpPr/>
            <p:nvPr/>
          </p:nvSpPr>
          <p:spPr>
            <a:xfrm>
              <a:off x="2636213" y="3600474"/>
              <a:ext cx="48536" cy="93316"/>
            </a:xfrm>
            <a:custGeom>
              <a:avLst/>
              <a:gdLst/>
              <a:ahLst/>
              <a:cxnLst/>
              <a:rect l="l" t="t" r="r" b="b"/>
              <a:pathLst>
                <a:path w="995" h="1913" extrusionOk="0">
                  <a:moveTo>
                    <a:pt x="994" y="1"/>
                  </a:moveTo>
                  <a:cubicBezTo>
                    <a:pt x="926" y="748"/>
                    <a:pt x="570" y="1453"/>
                    <a:pt x="0" y="1912"/>
                  </a:cubicBezTo>
                  <a:lnTo>
                    <a:pt x="0" y="1912"/>
                  </a:lnTo>
                  <a:cubicBezTo>
                    <a:pt x="570" y="1453"/>
                    <a:pt x="926" y="748"/>
                    <a:pt x="994" y="1"/>
                  </a:cubicBezTo>
                  <a:close/>
                </a:path>
              </a:pathLst>
            </a:custGeom>
            <a:solidFill>
              <a:srgbClr val="344158"/>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1568;p62">
              <a:extLst>
                <a:ext uri="{FF2B5EF4-FFF2-40B4-BE49-F238E27FC236}">
                  <a16:creationId xmlns:a16="http://schemas.microsoft.com/office/drawing/2014/main" id="{F825E630-7923-F0FE-BBF9-B41683FD49B9}"/>
                </a:ext>
              </a:extLst>
            </p:cNvPr>
            <p:cNvSpPr/>
            <p:nvPr/>
          </p:nvSpPr>
          <p:spPr>
            <a:xfrm>
              <a:off x="3072931" y="3863197"/>
              <a:ext cx="49" cy="49"/>
            </a:xfrm>
            <a:custGeom>
              <a:avLst/>
              <a:gdLst/>
              <a:ahLst/>
              <a:cxnLst/>
              <a:rect l="l" t="t" r="r" b="b"/>
              <a:pathLst>
                <a:path w="1" h="1" extrusionOk="0">
                  <a:moveTo>
                    <a:pt x="1" y="0"/>
                  </a:moveTo>
                  <a:lnTo>
                    <a:pt x="1" y="0"/>
                  </a:lnTo>
                  <a:lnTo>
                    <a:pt x="1" y="0"/>
                  </a:lnTo>
                  <a:close/>
                </a:path>
              </a:pathLst>
            </a:custGeom>
            <a:solidFill>
              <a:srgbClr val="CCEDFF"/>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1569;p62">
              <a:extLst>
                <a:ext uri="{FF2B5EF4-FFF2-40B4-BE49-F238E27FC236}">
                  <a16:creationId xmlns:a16="http://schemas.microsoft.com/office/drawing/2014/main" id="{B5944C6F-2306-3C57-1554-0FBF2C0A6576}"/>
                </a:ext>
              </a:extLst>
            </p:cNvPr>
            <p:cNvSpPr/>
            <p:nvPr/>
          </p:nvSpPr>
          <p:spPr>
            <a:xfrm>
              <a:off x="3071321" y="3863197"/>
              <a:ext cx="1659" cy="49"/>
            </a:xfrm>
            <a:custGeom>
              <a:avLst/>
              <a:gdLst/>
              <a:ahLst/>
              <a:cxnLst/>
              <a:rect l="l" t="t" r="r" b="b"/>
              <a:pathLst>
                <a:path w="34" h="1" extrusionOk="0">
                  <a:moveTo>
                    <a:pt x="0" y="0"/>
                  </a:moveTo>
                  <a:lnTo>
                    <a:pt x="34" y="0"/>
                  </a:lnTo>
                  <a:lnTo>
                    <a:pt x="34" y="0"/>
                  </a:lnTo>
                  <a:lnTo>
                    <a:pt x="34" y="0"/>
                  </a:lnTo>
                  <a:close/>
                </a:path>
              </a:pathLst>
            </a:custGeom>
            <a:solidFill>
              <a:srgbClr val="FFDECC"/>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1570;p62">
              <a:extLst>
                <a:ext uri="{FF2B5EF4-FFF2-40B4-BE49-F238E27FC236}">
                  <a16:creationId xmlns:a16="http://schemas.microsoft.com/office/drawing/2014/main" id="{A648A44F-8C2B-1325-CF96-DE8C5B7BD116}"/>
                </a:ext>
              </a:extLst>
            </p:cNvPr>
            <p:cNvSpPr/>
            <p:nvPr/>
          </p:nvSpPr>
          <p:spPr>
            <a:xfrm>
              <a:off x="3066243" y="2773817"/>
              <a:ext cx="810187" cy="1089453"/>
            </a:xfrm>
            <a:custGeom>
              <a:avLst/>
              <a:gdLst/>
              <a:ahLst/>
              <a:cxnLst/>
              <a:rect l="l" t="t" r="r" b="b"/>
              <a:pathLst>
                <a:path w="16609" h="22334" extrusionOk="0">
                  <a:moveTo>
                    <a:pt x="7578" y="1"/>
                  </a:moveTo>
                  <a:lnTo>
                    <a:pt x="7578" y="136"/>
                  </a:lnTo>
                  <a:cubicBezTo>
                    <a:pt x="7578" y="774"/>
                    <a:pt x="7086" y="1275"/>
                    <a:pt x="6449" y="1275"/>
                  </a:cubicBezTo>
                  <a:cubicBezTo>
                    <a:pt x="6304" y="1275"/>
                    <a:pt x="6160" y="1232"/>
                    <a:pt x="6058" y="1198"/>
                  </a:cubicBezTo>
                  <a:lnTo>
                    <a:pt x="6058" y="1198"/>
                  </a:lnTo>
                  <a:cubicBezTo>
                    <a:pt x="6975" y="2439"/>
                    <a:pt x="7510" y="3993"/>
                    <a:pt x="7510" y="5624"/>
                  </a:cubicBezTo>
                  <a:cubicBezTo>
                    <a:pt x="7510" y="7960"/>
                    <a:pt x="6449" y="10050"/>
                    <a:pt x="4818" y="11392"/>
                  </a:cubicBezTo>
                  <a:cubicBezTo>
                    <a:pt x="3509" y="12488"/>
                    <a:pt x="1844" y="13168"/>
                    <a:pt x="1" y="13168"/>
                  </a:cubicBezTo>
                  <a:lnTo>
                    <a:pt x="1" y="22333"/>
                  </a:lnTo>
                  <a:cubicBezTo>
                    <a:pt x="3229" y="22333"/>
                    <a:pt x="6415" y="21161"/>
                    <a:pt x="8963" y="18859"/>
                  </a:cubicBezTo>
                  <a:cubicBezTo>
                    <a:pt x="8360" y="18366"/>
                    <a:pt x="7969" y="17585"/>
                    <a:pt x="7969" y="16778"/>
                  </a:cubicBezTo>
                  <a:cubicBezTo>
                    <a:pt x="7969" y="15215"/>
                    <a:pt x="9209" y="14017"/>
                    <a:pt x="10730" y="14017"/>
                  </a:cubicBezTo>
                  <a:cubicBezTo>
                    <a:pt x="11579" y="14017"/>
                    <a:pt x="12361" y="14365"/>
                    <a:pt x="12854" y="14968"/>
                  </a:cubicBezTo>
                  <a:lnTo>
                    <a:pt x="15258" y="12598"/>
                  </a:lnTo>
                  <a:cubicBezTo>
                    <a:pt x="16608" y="11214"/>
                    <a:pt x="16608" y="9022"/>
                    <a:pt x="15258" y="7680"/>
                  </a:cubicBezTo>
                  <a:lnTo>
                    <a:pt x="7578" y="1"/>
                  </a:lnTo>
                  <a:close/>
                </a:path>
              </a:pathLst>
            </a:custGeom>
            <a:solidFill>
              <a:schemeClr val="lt1"/>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1571;p62">
              <a:extLst>
                <a:ext uri="{FF2B5EF4-FFF2-40B4-BE49-F238E27FC236}">
                  <a16:creationId xmlns:a16="http://schemas.microsoft.com/office/drawing/2014/main" id="{256F72F8-B90B-738D-F7CA-A70D29157309}"/>
                </a:ext>
              </a:extLst>
            </p:cNvPr>
            <p:cNvSpPr/>
            <p:nvPr/>
          </p:nvSpPr>
          <p:spPr>
            <a:xfrm>
              <a:off x="3066243" y="3200194"/>
              <a:ext cx="235022" cy="215949"/>
            </a:xfrm>
            <a:custGeom>
              <a:avLst/>
              <a:gdLst/>
              <a:ahLst/>
              <a:cxnLst/>
              <a:rect l="l" t="t" r="r" b="b"/>
              <a:pathLst>
                <a:path w="4818" h="4427" extrusionOk="0">
                  <a:moveTo>
                    <a:pt x="1" y="1"/>
                  </a:moveTo>
                  <a:lnTo>
                    <a:pt x="1" y="4427"/>
                  </a:lnTo>
                  <a:cubicBezTo>
                    <a:pt x="1844" y="4427"/>
                    <a:pt x="3509" y="3747"/>
                    <a:pt x="4818" y="2651"/>
                  </a:cubicBezTo>
                  <a:cubicBezTo>
                    <a:pt x="3790" y="1063"/>
                    <a:pt x="2023" y="1"/>
                    <a:pt x="1" y="1"/>
                  </a:cubicBezTo>
                  <a:close/>
                </a:path>
              </a:pathLst>
            </a:custGeom>
            <a:solidFill>
              <a:schemeClr val="l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1572;p62">
              <a:extLst>
                <a:ext uri="{FF2B5EF4-FFF2-40B4-BE49-F238E27FC236}">
                  <a16:creationId xmlns:a16="http://schemas.microsoft.com/office/drawing/2014/main" id="{861E7856-D8E8-AF64-A91F-066861C4E910}"/>
                </a:ext>
              </a:extLst>
            </p:cNvPr>
            <p:cNvSpPr/>
            <p:nvPr/>
          </p:nvSpPr>
          <p:spPr>
            <a:xfrm>
              <a:off x="3454963" y="3457503"/>
              <a:ext cx="238290" cy="236290"/>
            </a:xfrm>
            <a:custGeom>
              <a:avLst/>
              <a:gdLst/>
              <a:ahLst/>
              <a:cxnLst/>
              <a:rect l="l" t="t" r="r" b="b"/>
              <a:pathLst>
                <a:path w="4885" h="4844" extrusionOk="0">
                  <a:moveTo>
                    <a:pt x="2761" y="1"/>
                  </a:moveTo>
                  <a:cubicBezTo>
                    <a:pt x="1240" y="1"/>
                    <a:pt x="0" y="1199"/>
                    <a:pt x="0" y="2762"/>
                  </a:cubicBezTo>
                  <a:cubicBezTo>
                    <a:pt x="0" y="3569"/>
                    <a:pt x="391" y="4350"/>
                    <a:pt x="994" y="4843"/>
                  </a:cubicBezTo>
                  <a:cubicBezTo>
                    <a:pt x="1130" y="4707"/>
                    <a:pt x="1274" y="4597"/>
                    <a:pt x="1376" y="4461"/>
                  </a:cubicBezTo>
                  <a:lnTo>
                    <a:pt x="4885" y="952"/>
                  </a:lnTo>
                  <a:cubicBezTo>
                    <a:pt x="4392" y="349"/>
                    <a:pt x="3610" y="1"/>
                    <a:pt x="2761" y="1"/>
                  </a:cubicBezTo>
                  <a:close/>
                </a:path>
              </a:pathLst>
            </a:custGeom>
            <a:solidFill>
              <a:schemeClr val="accen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1573;p62">
              <a:extLst>
                <a:ext uri="{FF2B5EF4-FFF2-40B4-BE49-F238E27FC236}">
                  <a16:creationId xmlns:a16="http://schemas.microsoft.com/office/drawing/2014/main" id="{66123556-069F-A3EE-2AB7-88A17F79E84E}"/>
                </a:ext>
              </a:extLst>
            </p:cNvPr>
            <p:cNvSpPr/>
            <p:nvPr/>
          </p:nvSpPr>
          <p:spPr>
            <a:xfrm>
              <a:off x="3323601" y="2745038"/>
              <a:ext cx="112340" cy="90975"/>
            </a:xfrm>
            <a:custGeom>
              <a:avLst/>
              <a:gdLst/>
              <a:ahLst/>
              <a:cxnLst/>
              <a:rect l="l" t="t" r="r" b="b"/>
              <a:pathLst>
                <a:path w="2303" h="1865" extrusionOk="0">
                  <a:moveTo>
                    <a:pt x="1220" y="1"/>
                  </a:moveTo>
                  <a:cubicBezTo>
                    <a:pt x="1035" y="1"/>
                    <a:pt x="834" y="53"/>
                    <a:pt x="637" y="200"/>
                  </a:cubicBezTo>
                  <a:cubicBezTo>
                    <a:pt x="0" y="726"/>
                    <a:pt x="671" y="1652"/>
                    <a:pt x="671" y="1652"/>
                  </a:cubicBezTo>
                  <a:cubicBezTo>
                    <a:pt x="714" y="1686"/>
                    <a:pt x="748" y="1754"/>
                    <a:pt x="782" y="1788"/>
                  </a:cubicBezTo>
                  <a:cubicBezTo>
                    <a:pt x="884" y="1822"/>
                    <a:pt x="1028" y="1865"/>
                    <a:pt x="1173" y="1865"/>
                  </a:cubicBezTo>
                  <a:cubicBezTo>
                    <a:pt x="1810" y="1865"/>
                    <a:pt x="2302" y="1364"/>
                    <a:pt x="2302" y="726"/>
                  </a:cubicBezTo>
                  <a:lnTo>
                    <a:pt x="2302" y="591"/>
                  </a:lnTo>
                  <a:lnTo>
                    <a:pt x="2022" y="302"/>
                  </a:lnTo>
                  <a:cubicBezTo>
                    <a:pt x="2022" y="302"/>
                    <a:pt x="1666" y="1"/>
                    <a:pt x="1220" y="1"/>
                  </a:cubicBezTo>
                  <a:close/>
                </a:path>
              </a:pathLst>
            </a:custGeom>
            <a:solidFill>
              <a:schemeClr val="dk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1574;p62">
              <a:extLst>
                <a:ext uri="{FF2B5EF4-FFF2-40B4-BE49-F238E27FC236}">
                  <a16:creationId xmlns:a16="http://schemas.microsoft.com/office/drawing/2014/main" id="{8F880C48-BB79-ECE8-140D-E21EA64DFD25}"/>
                </a:ext>
              </a:extLst>
            </p:cNvPr>
            <p:cNvSpPr/>
            <p:nvPr/>
          </p:nvSpPr>
          <p:spPr>
            <a:xfrm>
              <a:off x="3486035" y="3495257"/>
              <a:ext cx="538726" cy="526678"/>
            </a:xfrm>
            <a:custGeom>
              <a:avLst/>
              <a:gdLst/>
              <a:ahLst/>
              <a:cxnLst/>
              <a:rect l="l" t="t" r="r" b="b"/>
              <a:pathLst>
                <a:path w="11044" h="10797" extrusionOk="0">
                  <a:moveTo>
                    <a:pt x="2443" y="0"/>
                  </a:moveTo>
                  <a:cubicBezTo>
                    <a:pt x="1876" y="0"/>
                    <a:pt x="1308" y="212"/>
                    <a:pt x="884" y="637"/>
                  </a:cubicBezTo>
                  <a:cubicBezTo>
                    <a:pt x="0" y="1521"/>
                    <a:pt x="0" y="2905"/>
                    <a:pt x="884" y="3789"/>
                  </a:cubicBezTo>
                  <a:cubicBezTo>
                    <a:pt x="1733" y="4638"/>
                    <a:pt x="11044" y="10797"/>
                    <a:pt x="11044" y="10797"/>
                  </a:cubicBezTo>
                  <a:cubicBezTo>
                    <a:pt x="11044" y="10797"/>
                    <a:pt x="4885" y="1521"/>
                    <a:pt x="4001" y="637"/>
                  </a:cubicBezTo>
                  <a:cubicBezTo>
                    <a:pt x="3577" y="212"/>
                    <a:pt x="3010" y="0"/>
                    <a:pt x="2443" y="0"/>
                  </a:cubicBezTo>
                  <a:close/>
                </a:path>
              </a:pathLst>
            </a:custGeom>
            <a:solidFill>
              <a:schemeClr val="dk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1575;p62">
              <a:extLst>
                <a:ext uri="{FF2B5EF4-FFF2-40B4-BE49-F238E27FC236}">
                  <a16:creationId xmlns:a16="http://schemas.microsoft.com/office/drawing/2014/main" id="{D24FAF9D-F05E-B02F-8D06-48E442CFBCC5}"/>
                </a:ext>
              </a:extLst>
            </p:cNvPr>
            <p:cNvSpPr/>
            <p:nvPr/>
          </p:nvSpPr>
          <p:spPr>
            <a:xfrm>
              <a:off x="3501352" y="3505794"/>
              <a:ext cx="355996" cy="350387"/>
            </a:xfrm>
            <a:custGeom>
              <a:avLst/>
              <a:gdLst/>
              <a:ahLst/>
              <a:cxnLst/>
              <a:rect l="l" t="t" r="r" b="b"/>
              <a:pathLst>
                <a:path w="7298" h="7183" extrusionOk="0">
                  <a:moveTo>
                    <a:pt x="1602" y="1"/>
                  </a:moveTo>
                  <a:cubicBezTo>
                    <a:pt x="1226" y="1"/>
                    <a:pt x="854" y="141"/>
                    <a:pt x="570" y="421"/>
                  </a:cubicBezTo>
                  <a:cubicBezTo>
                    <a:pt x="1" y="990"/>
                    <a:pt x="1" y="1942"/>
                    <a:pt x="570" y="2511"/>
                  </a:cubicBezTo>
                  <a:cubicBezTo>
                    <a:pt x="1139" y="3080"/>
                    <a:pt x="7298" y="7183"/>
                    <a:pt x="7298" y="7183"/>
                  </a:cubicBezTo>
                  <a:cubicBezTo>
                    <a:pt x="7298" y="7183"/>
                    <a:pt x="3229" y="990"/>
                    <a:pt x="2659" y="421"/>
                  </a:cubicBezTo>
                  <a:cubicBezTo>
                    <a:pt x="2358" y="141"/>
                    <a:pt x="1978" y="1"/>
                    <a:pt x="1602" y="1"/>
                  </a:cubicBezTo>
                  <a:close/>
                </a:path>
              </a:pathLst>
            </a:custGeom>
            <a:solidFill>
              <a:schemeClr val="accent3"/>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1576;p62">
              <a:extLst>
                <a:ext uri="{FF2B5EF4-FFF2-40B4-BE49-F238E27FC236}">
                  <a16:creationId xmlns:a16="http://schemas.microsoft.com/office/drawing/2014/main" id="{17D88F96-8EC7-246A-13B7-4B3AC52C035B}"/>
                </a:ext>
              </a:extLst>
            </p:cNvPr>
            <p:cNvSpPr/>
            <p:nvPr/>
          </p:nvSpPr>
          <p:spPr>
            <a:xfrm>
              <a:off x="3622372" y="3087905"/>
              <a:ext cx="254046" cy="360972"/>
            </a:xfrm>
            <a:custGeom>
              <a:avLst/>
              <a:gdLst/>
              <a:ahLst/>
              <a:cxnLst/>
              <a:rect l="l" t="t" r="r" b="b"/>
              <a:pathLst>
                <a:path w="5208" h="7400" extrusionOk="0">
                  <a:moveTo>
                    <a:pt x="2583" y="1"/>
                  </a:moveTo>
                  <a:lnTo>
                    <a:pt x="1342" y="1241"/>
                  </a:lnTo>
                  <a:cubicBezTo>
                    <a:pt x="0" y="2583"/>
                    <a:pt x="0" y="4775"/>
                    <a:pt x="1342" y="6159"/>
                  </a:cubicBezTo>
                  <a:lnTo>
                    <a:pt x="2583" y="7400"/>
                  </a:lnTo>
                  <a:lnTo>
                    <a:pt x="3857" y="6159"/>
                  </a:lnTo>
                  <a:cubicBezTo>
                    <a:pt x="5207" y="4775"/>
                    <a:pt x="5207" y="2583"/>
                    <a:pt x="3857" y="1241"/>
                  </a:cubicBezTo>
                  <a:lnTo>
                    <a:pt x="2583" y="1"/>
                  </a:lnTo>
                  <a:close/>
                </a:path>
              </a:pathLst>
            </a:custGeom>
            <a:solidFill>
              <a:schemeClr val="accent1"/>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1577;p62">
              <a:extLst>
                <a:ext uri="{FF2B5EF4-FFF2-40B4-BE49-F238E27FC236}">
                  <a16:creationId xmlns:a16="http://schemas.microsoft.com/office/drawing/2014/main" id="{00703B29-6CAE-C8E1-41D2-14852ED27CB4}"/>
                </a:ext>
              </a:extLst>
            </p:cNvPr>
            <p:cNvSpPr/>
            <p:nvPr/>
          </p:nvSpPr>
          <p:spPr>
            <a:xfrm>
              <a:off x="3534521" y="3153366"/>
              <a:ext cx="222534" cy="222973"/>
            </a:xfrm>
            <a:custGeom>
              <a:avLst/>
              <a:gdLst/>
              <a:ahLst/>
              <a:cxnLst/>
              <a:rect l="l" t="t" r="r" b="b"/>
              <a:pathLst>
                <a:path w="4562" h="4571" extrusionOk="0">
                  <a:moveTo>
                    <a:pt x="2260" y="1"/>
                  </a:moveTo>
                  <a:cubicBezTo>
                    <a:pt x="1020" y="1"/>
                    <a:pt x="0" y="1029"/>
                    <a:pt x="0" y="2303"/>
                  </a:cubicBezTo>
                  <a:cubicBezTo>
                    <a:pt x="0" y="3543"/>
                    <a:pt x="1020" y="4571"/>
                    <a:pt x="2260" y="4571"/>
                  </a:cubicBezTo>
                  <a:cubicBezTo>
                    <a:pt x="3534" y="4571"/>
                    <a:pt x="4562" y="3543"/>
                    <a:pt x="4562" y="2303"/>
                  </a:cubicBezTo>
                  <a:cubicBezTo>
                    <a:pt x="4562" y="1029"/>
                    <a:pt x="3534" y="1"/>
                    <a:pt x="2260" y="1"/>
                  </a:cubicBezTo>
                  <a:close/>
                </a:path>
              </a:pathLst>
            </a:custGeom>
            <a:solidFill>
              <a:schemeClr val="accen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1578;p62">
              <a:extLst>
                <a:ext uri="{FF2B5EF4-FFF2-40B4-BE49-F238E27FC236}">
                  <a16:creationId xmlns:a16="http://schemas.microsoft.com/office/drawing/2014/main" id="{21409708-3C9D-FC7A-5E50-90AFEB61349D}"/>
                </a:ext>
              </a:extLst>
            </p:cNvPr>
            <p:cNvSpPr/>
            <p:nvPr/>
          </p:nvSpPr>
          <p:spPr>
            <a:xfrm>
              <a:off x="3560179" y="3179463"/>
              <a:ext cx="171218" cy="170779"/>
            </a:xfrm>
            <a:custGeom>
              <a:avLst/>
              <a:gdLst/>
              <a:ahLst/>
              <a:cxnLst/>
              <a:rect l="l" t="t" r="r" b="b"/>
              <a:pathLst>
                <a:path w="3510" h="3501" extrusionOk="0">
                  <a:moveTo>
                    <a:pt x="1734" y="1"/>
                  </a:moveTo>
                  <a:cubicBezTo>
                    <a:pt x="782" y="1"/>
                    <a:pt x="1" y="774"/>
                    <a:pt x="1" y="1768"/>
                  </a:cubicBezTo>
                  <a:cubicBezTo>
                    <a:pt x="1" y="2728"/>
                    <a:pt x="782" y="3501"/>
                    <a:pt x="1734" y="3501"/>
                  </a:cubicBezTo>
                  <a:cubicBezTo>
                    <a:pt x="2728" y="3501"/>
                    <a:pt x="3509" y="2728"/>
                    <a:pt x="3509" y="1768"/>
                  </a:cubicBezTo>
                  <a:cubicBezTo>
                    <a:pt x="3509" y="774"/>
                    <a:pt x="2728" y="1"/>
                    <a:pt x="1734" y="1"/>
                  </a:cubicBezTo>
                  <a:close/>
                </a:path>
              </a:pathLst>
            </a:custGeom>
            <a:solidFill>
              <a:schemeClr val="l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1579;p62">
              <a:extLst>
                <a:ext uri="{FF2B5EF4-FFF2-40B4-BE49-F238E27FC236}">
                  <a16:creationId xmlns:a16="http://schemas.microsoft.com/office/drawing/2014/main" id="{028A920F-E4D3-A04C-0BE2-1F88650C9CA6}"/>
                </a:ext>
              </a:extLst>
            </p:cNvPr>
            <p:cNvSpPr/>
            <p:nvPr/>
          </p:nvSpPr>
          <p:spPr>
            <a:xfrm>
              <a:off x="3639738" y="3350189"/>
              <a:ext cx="12097" cy="49"/>
            </a:xfrm>
            <a:custGeom>
              <a:avLst/>
              <a:gdLst/>
              <a:ahLst/>
              <a:cxnLst/>
              <a:rect l="l" t="t" r="r" b="b"/>
              <a:pathLst>
                <a:path w="248" h="1" extrusionOk="0">
                  <a:moveTo>
                    <a:pt x="103" y="1"/>
                  </a:moveTo>
                  <a:lnTo>
                    <a:pt x="103" y="1"/>
                  </a:lnTo>
                  <a:lnTo>
                    <a:pt x="103" y="1"/>
                  </a:lnTo>
                  <a:close/>
                  <a:moveTo>
                    <a:pt x="137" y="1"/>
                  </a:moveTo>
                  <a:lnTo>
                    <a:pt x="103" y="1"/>
                  </a:lnTo>
                  <a:lnTo>
                    <a:pt x="137" y="1"/>
                  </a:lnTo>
                  <a:close/>
                  <a:moveTo>
                    <a:pt x="103" y="1"/>
                  </a:moveTo>
                  <a:lnTo>
                    <a:pt x="103" y="1"/>
                  </a:lnTo>
                  <a:lnTo>
                    <a:pt x="103" y="1"/>
                  </a:lnTo>
                  <a:close/>
                  <a:moveTo>
                    <a:pt x="137" y="1"/>
                  </a:moveTo>
                  <a:lnTo>
                    <a:pt x="137" y="1"/>
                  </a:lnTo>
                  <a:lnTo>
                    <a:pt x="137" y="1"/>
                  </a:lnTo>
                  <a:close/>
                  <a:moveTo>
                    <a:pt x="103" y="1"/>
                  </a:moveTo>
                  <a:lnTo>
                    <a:pt x="103" y="1"/>
                  </a:lnTo>
                  <a:lnTo>
                    <a:pt x="103" y="1"/>
                  </a:lnTo>
                  <a:close/>
                  <a:moveTo>
                    <a:pt x="137" y="1"/>
                  </a:moveTo>
                  <a:lnTo>
                    <a:pt x="137" y="1"/>
                  </a:lnTo>
                  <a:lnTo>
                    <a:pt x="137" y="1"/>
                  </a:lnTo>
                  <a:close/>
                  <a:moveTo>
                    <a:pt x="69" y="1"/>
                  </a:moveTo>
                  <a:lnTo>
                    <a:pt x="69" y="1"/>
                  </a:lnTo>
                  <a:lnTo>
                    <a:pt x="69" y="1"/>
                  </a:lnTo>
                  <a:close/>
                  <a:moveTo>
                    <a:pt x="179" y="1"/>
                  </a:moveTo>
                  <a:lnTo>
                    <a:pt x="137" y="1"/>
                  </a:lnTo>
                  <a:lnTo>
                    <a:pt x="179" y="1"/>
                  </a:lnTo>
                  <a:close/>
                  <a:moveTo>
                    <a:pt x="69" y="1"/>
                  </a:moveTo>
                  <a:lnTo>
                    <a:pt x="69" y="1"/>
                  </a:lnTo>
                  <a:lnTo>
                    <a:pt x="69" y="1"/>
                  </a:lnTo>
                  <a:close/>
                  <a:moveTo>
                    <a:pt x="179" y="1"/>
                  </a:moveTo>
                  <a:lnTo>
                    <a:pt x="179" y="1"/>
                  </a:lnTo>
                  <a:lnTo>
                    <a:pt x="179" y="1"/>
                  </a:lnTo>
                  <a:close/>
                  <a:moveTo>
                    <a:pt x="69" y="1"/>
                  </a:moveTo>
                  <a:lnTo>
                    <a:pt x="69" y="1"/>
                  </a:lnTo>
                  <a:lnTo>
                    <a:pt x="69" y="1"/>
                  </a:lnTo>
                  <a:close/>
                  <a:moveTo>
                    <a:pt x="179" y="1"/>
                  </a:moveTo>
                  <a:lnTo>
                    <a:pt x="179" y="1"/>
                  </a:lnTo>
                  <a:lnTo>
                    <a:pt x="179" y="1"/>
                  </a:lnTo>
                  <a:close/>
                  <a:moveTo>
                    <a:pt x="35" y="1"/>
                  </a:moveTo>
                  <a:lnTo>
                    <a:pt x="35" y="1"/>
                  </a:lnTo>
                  <a:lnTo>
                    <a:pt x="35" y="1"/>
                  </a:lnTo>
                  <a:close/>
                  <a:moveTo>
                    <a:pt x="213" y="1"/>
                  </a:moveTo>
                  <a:lnTo>
                    <a:pt x="179" y="1"/>
                  </a:lnTo>
                  <a:lnTo>
                    <a:pt x="213" y="1"/>
                  </a:lnTo>
                  <a:close/>
                  <a:moveTo>
                    <a:pt x="35" y="1"/>
                  </a:moveTo>
                  <a:lnTo>
                    <a:pt x="35" y="1"/>
                  </a:lnTo>
                  <a:lnTo>
                    <a:pt x="35" y="1"/>
                  </a:lnTo>
                  <a:close/>
                  <a:moveTo>
                    <a:pt x="213" y="1"/>
                  </a:moveTo>
                  <a:lnTo>
                    <a:pt x="213" y="1"/>
                  </a:lnTo>
                  <a:lnTo>
                    <a:pt x="213" y="1"/>
                  </a:lnTo>
                  <a:close/>
                  <a:moveTo>
                    <a:pt x="35" y="1"/>
                  </a:moveTo>
                  <a:lnTo>
                    <a:pt x="35" y="1"/>
                  </a:lnTo>
                  <a:lnTo>
                    <a:pt x="35" y="1"/>
                  </a:lnTo>
                  <a:close/>
                  <a:moveTo>
                    <a:pt x="213" y="1"/>
                  </a:moveTo>
                  <a:lnTo>
                    <a:pt x="213" y="1"/>
                  </a:lnTo>
                  <a:lnTo>
                    <a:pt x="213" y="1"/>
                  </a:lnTo>
                  <a:close/>
                  <a:moveTo>
                    <a:pt x="213" y="1"/>
                  </a:moveTo>
                  <a:lnTo>
                    <a:pt x="213" y="1"/>
                  </a:lnTo>
                  <a:lnTo>
                    <a:pt x="213" y="1"/>
                  </a:lnTo>
                  <a:close/>
                  <a:moveTo>
                    <a:pt x="1" y="1"/>
                  </a:moveTo>
                  <a:lnTo>
                    <a:pt x="1" y="1"/>
                  </a:lnTo>
                  <a:lnTo>
                    <a:pt x="1" y="1"/>
                  </a:lnTo>
                  <a:close/>
                  <a:moveTo>
                    <a:pt x="247" y="1"/>
                  </a:moveTo>
                  <a:lnTo>
                    <a:pt x="247" y="1"/>
                  </a:lnTo>
                  <a:lnTo>
                    <a:pt x="247" y="1"/>
                  </a:lnTo>
                  <a:close/>
                  <a:moveTo>
                    <a:pt x="1" y="1"/>
                  </a:moveTo>
                  <a:lnTo>
                    <a:pt x="1" y="1"/>
                  </a:lnTo>
                  <a:lnTo>
                    <a:pt x="1" y="1"/>
                  </a:lnTo>
                  <a:close/>
                  <a:moveTo>
                    <a:pt x="247" y="1"/>
                  </a:moveTo>
                  <a:lnTo>
                    <a:pt x="247" y="1"/>
                  </a:lnTo>
                  <a:close/>
                </a:path>
              </a:pathLst>
            </a:custGeom>
            <a:solidFill>
              <a:srgbClr val="34173B"/>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1580;p62">
              <a:extLst>
                <a:ext uri="{FF2B5EF4-FFF2-40B4-BE49-F238E27FC236}">
                  <a16:creationId xmlns:a16="http://schemas.microsoft.com/office/drawing/2014/main" id="{ED7B6E04-46D4-BF8A-66B1-288965F289CF}"/>
                </a:ext>
              </a:extLst>
            </p:cNvPr>
            <p:cNvSpPr/>
            <p:nvPr/>
          </p:nvSpPr>
          <p:spPr>
            <a:xfrm>
              <a:off x="3599983" y="3205169"/>
              <a:ext cx="44780" cy="46878"/>
            </a:xfrm>
            <a:custGeom>
              <a:avLst/>
              <a:gdLst/>
              <a:ahLst/>
              <a:cxnLst/>
              <a:rect l="l" t="t" r="r" b="b"/>
              <a:pathLst>
                <a:path w="918" h="961" extrusionOk="0">
                  <a:moveTo>
                    <a:pt x="459" y="1"/>
                  </a:moveTo>
                  <a:cubicBezTo>
                    <a:pt x="213" y="1"/>
                    <a:pt x="0" y="213"/>
                    <a:pt x="0" y="502"/>
                  </a:cubicBezTo>
                  <a:cubicBezTo>
                    <a:pt x="0" y="748"/>
                    <a:pt x="213" y="961"/>
                    <a:pt x="459" y="961"/>
                  </a:cubicBezTo>
                  <a:cubicBezTo>
                    <a:pt x="705" y="961"/>
                    <a:pt x="918" y="748"/>
                    <a:pt x="918" y="502"/>
                  </a:cubicBezTo>
                  <a:cubicBezTo>
                    <a:pt x="918" y="213"/>
                    <a:pt x="705" y="1"/>
                    <a:pt x="459" y="1"/>
                  </a:cubicBezTo>
                  <a:close/>
                </a:path>
              </a:pathLst>
            </a:custGeom>
            <a:solidFill>
              <a:srgbClr val="FFFFFF"/>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1581;p62">
              <a:extLst>
                <a:ext uri="{FF2B5EF4-FFF2-40B4-BE49-F238E27FC236}">
                  <a16:creationId xmlns:a16="http://schemas.microsoft.com/office/drawing/2014/main" id="{71C04162-EF16-50C5-F3EE-CDFCBA305AE9}"/>
                </a:ext>
              </a:extLst>
            </p:cNvPr>
            <p:cNvSpPr/>
            <p:nvPr/>
          </p:nvSpPr>
          <p:spPr>
            <a:xfrm>
              <a:off x="3066243" y="2820206"/>
              <a:ext cx="466239" cy="697456"/>
            </a:xfrm>
            <a:custGeom>
              <a:avLst/>
              <a:gdLst/>
              <a:ahLst/>
              <a:cxnLst/>
              <a:rect l="l" t="t" r="r" b="b"/>
              <a:pathLst>
                <a:path w="9558" h="14298" extrusionOk="0">
                  <a:moveTo>
                    <a:pt x="7264" y="1"/>
                  </a:moveTo>
                  <a:cubicBezTo>
                    <a:pt x="7120" y="111"/>
                    <a:pt x="6975" y="179"/>
                    <a:pt x="6839" y="247"/>
                  </a:cubicBezTo>
                  <a:cubicBezTo>
                    <a:pt x="8250" y="1700"/>
                    <a:pt x="9099" y="3577"/>
                    <a:pt x="9099" y="5633"/>
                  </a:cubicBezTo>
                  <a:cubicBezTo>
                    <a:pt x="9099" y="10161"/>
                    <a:pt x="5030" y="13805"/>
                    <a:pt x="1" y="13805"/>
                  </a:cubicBezTo>
                  <a:lnTo>
                    <a:pt x="1" y="14298"/>
                  </a:lnTo>
                  <a:cubicBezTo>
                    <a:pt x="5276" y="14298"/>
                    <a:pt x="9558" y="10407"/>
                    <a:pt x="9558" y="5633"/>
                  </a:cubicBezTo>
                  <a:cubicBezTo>
                    <a:pt x="9558" y="3467"/>
                    <a:pt x="8708" y="1522"/>
                    <a:pt x="7264" y="1"/>
                  </a:cubicBezTo>
                  <a:close/>
                </a:path>
              </a:pathLst>
            </a:custGeom>
            <a:solidFill>
              <a:schemeClr val="accen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1582;p62">
              <a:extLst>
                <a:ext uri="{FF2B5EF4-FFF2-40B4-BE49-F238E27FC236}">
                  <a16:creationId xmlns:a16="http://schemas.microsoft.com/office/drawing/2014/main" id="{BCBB9EE4-C998-EA9F-BF45-D1435E23EA5C}"/>
                </a:ext>
              </a:extLst>
            </p:cNvPr>
            <p:cNvSpPr/>
            <p:nvPr/>
          </p:nvSpPr>
          <p:spPr>
            <a:xfrm>
              <a:off x="3066243" y="3517598"/>
              <a:ext cx="331558" cy="345655"/>
            </a:xfrm>
            <a:custGeom>
              <a:avLst/>
              <a:gdLst/>
              <a:ahLst/>
              <a:cxnLst/>
              <a:rect l="l" t="t" r="r" b="b"/>
              <a:pathLst>
                <a:path w="6797" h="7086" extrusionOk="0">
                  <a:moveTo>
                    <a:pt x="5140" y="1"/>
                  </a:moveTo>
                  <a:lnTo>
                    <a:pt x="5140" y="1"/>
                  </a:lnTo>
                  <a:cubicBezTo>
                    <a:pt x="3611" y="927"/>
                    <a:pt x="1878" y="1419"/>
                    <a:pt x="1" y="1419"/>
                  </a:cubicBezTo>
                  <a:lnTo>
                    <a:pt x="1" y="7085"/>
                  </a:lnTo>
                  <a:cubicBezTo>
                    <a:pt x="2380" y="7085"/>
                    <a:pt x="4716" y="6482"/>
                    <a:pt x="6797" y="5208"/>
                  </a:cubicBezTo>
                  <a:cubicBezTo>
                    <a:pt x="5701" y="4214"/>
                    <a:pt x="4996" y="2762"/>
                    <a:pt x="4996" y="1173"/>
                  </a:cubicBezTo>
                  <a:cubicBezTo>
                    <a:pt x="4996" y="782"/>
                    <a:pt x="5064" y="392"/>
                    <a:pt x="5140" y="1"/>
                  </a:cubicBezTo>
                  <a:close/>
                </a:path>
              </a:pathLst>
            </a:custGeom>
            <a:solidFill>
              <a:schemeClr val="accent1"/>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1583;p62">
              <a:extLst>
                <a:ext uri="{FF2B5EF4-FFF2-40B4-BE49-F238E27FC236}">
                  <a16:creationId xmlns:a16="http://schemas.microsoft.com/office/drawing/2014/main" id="{1960280F-0669-DF73-8178-EEBE83DA7B8F}"/>
                </a:ext>
              </a:extLst>
            </p:cNvPr>
            <p:cNvSpPr/>
            <p:nvPr/>
          </p:nvSpPr>
          <p:spPr>
            <a:xfrm>
              <a:off x="3679541" y="3379603"/>
              <a:ext cx="68829" cy="69268"/>
            </a:xfrm>
            <a:custGeom>
              <a:avLst/>
              <a:gdLst/>
              <a:ahLst/>
              <a:cxnLst/>
              <a:rect l="l" t="t" r="r" b="b"/>
              <a:pathLst>
                <a:path w="1411" h="1420" extrusionOk="0">
                  <a:moveTo>
                    <a:pt x="0" y="1"/>
                  </a:moveTo>
                  <a:lnTo>
                    <a:pt x="0" y="1"/>
                  </a:lnTo>
                  <a:cubicBezTo>
                    <a:pt x="68" y="35"/>
                    <a:pt x="102" y="111"/>
                    <a:pt x="170" y="179"/>
                  </a:cubicBezTo>
                  <a:lnTo>
                    <a:pt x="1411" y="1420"/>
                  </a:lnTo>
                  <a:lnTo>
                    <a:pt x="1411" y="1420"/>
                  </a:lnTo>
                  <a:lnTo>
                    <a:pt x="1411" y="1420"/>
                  </a:lnTo>
                  <a:lnTo>
                    <a:pt x="170" y="179"/>
                  </a:lnTo>
                  <a:cubicBezTo>
                    <a:pt x="102" y="111"/>
                    <a:pt x="68" y="35"/>
                    <a:pt x="0" y="1"/>
                  </a:cubicBezTo>
                  <a:close/>
                </a:path>
              </a:pathLst>
            </a:custGeom>
            <a:solidFill>
              <a:srgbClr val="3397CC"/>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1584;p62">
              <a:extLst>
                <a:ext uri="{FF2B5EF4-FFF2-40B4-BE49-F238E27FC236}">
                  <a16:creationId xmlns:a16="http://schemas.microsoft.com/office/drawing/2014/main" id="{2EE5FAAA-1732-7EF7-6B02-A27F0D54ECBD}"/>
                </a:ext>
              </a:extLst>
            </p:cNvPr>
            <p:cNvSpPr/>
            <p:nvPr/>
          </p:nvSpPr>
          <p:spPr>
            <a:xfrm>
              <a:off x="3449548" y="3600474"/>
              <a:ext cx="53951" cy="136779"/>
            </a:xfrm>
            <a:custGeom>
              <a:avLst/>
              <a:gdLst/>
              <a:ahLst/>
              <a:cxnLst/>
              <a:rect l="l" t="t" r="r" b="b"/>
              <a:pathLst>
                <a:path w="1106" h="2804" extrusionOk="0">
                  <a:moveTo>
                    <a:pt x="145" y="1"/>
                  </a:moveTo>
                  <a:lnTo>
                    <a:pt x="145" y="1"/>
                  </a:lnTo>
                  <a:cubicBezTo>
                    <a:pt x="179" y="748"/>
                    <a:pt x="536" y="1453"/>
                    <a:pt x="1105" y="1912"/>
                  </a:cubicBezTo>
                  <a:cubicBezTo>
                    <a:pt x="748" y="2235"/>
                    <a:pt x="392" y="2515"/>
                    <a:pt x="1" y="2804"/>
                  </a:cubicBezTo>
                  <a:cubicBezTo>
                    <a:pt x="392" y="2515"/>
                    <a:pt x="748" y="2235"/>
                    <a:pt x="1105" y="1912"/>
                  </a:cubicBezTo>
                  <a:lnTo>
                    <a:pt x="1105" y="1912"/>
                  </a:lnTo>
                  <a:lnTo>
                    <a:pt x="1105" y="1912"/>
                  </a:lnTo>
                  <a:cubicBezTo>
                    <a:pt x="536" y="1453"/>
                    <a:pt x="179" y="748"/>
                    <a:pt x="145" y="1"/>
                  </a:cubicBezTo>
                  <a:close/>
                </a:path>
              </a:pathLst>
            </a:custGeom>
            <a:solidFill>
              <a:srgbClr val="FFFFFF"/>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1585;p62">
              <a:extLst>
                <a:ext uri="{FF2B5EF4-FFF2-40B4-BE49-F238E27FC236}">
                  <a16:creationId xmlns:a16="http://schemas.microsoft.com/office/drawing/2014/main" id="{2361ABF6-2711-0CD5-9D5A-C764D738AB24}"/>
                </a:ext>
              </a:extLst>
            </p:cNvPr>
            <p:cNvSpPr/>
            <p:nvPr/>
          </p:nvSpPr>
          <p:spPr>
            <a:xfrm>
              <a:off x="3072931" y="3863197"/>
              <a:ext cx="2146" cy="49"/>
            </a:xfrm>
            <a:custGeom>
              <a:avLst/>
              <a:gdLst/>
              <a:ahLst/>
              <a:cxnLst/>
              <a:rect l="l" t="t" r="r" b="b"/>
              <a:pathLst>
                <a:path w="44" h="1" extrusionOk="0">
                  <a:moveTo>
                    <a:pt x="43" y="0"/>
                  </a:moveTo>
                  <a:lnTo>
                    <a:pt x="1" y="0"/>
                  </a:lnTo>
                  <a:lnTo>
                    <a:pt x="1" y="0"/>
                  </a:lnTo>
                  <a:close/>
                </a:path>
              </a:pathLst>
            </a:custGeom>
            <a:solidFill>
              <a:srgbClr val="CCEDFF"/>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1586;p62">
              <a:extLst>
                <a:ext uri="{FF2B5EF4-FFF2-40B4-BE49-F238E27FC236}">
                  <a16:creationId xmlns:a16="http://schemas.microsoft.com/office/drawing/2014/main" id="{A4B4415A-2D68-BC1F-48D3-25CA7E422686}"/>
                </a:ext>
              </a:extLst>
            </p:cNvPr>
            <p:cNvSpPr/>
            <p:nvPr/>
          </p:nvSpPr>
          <p:spPr>
            <a:xfrm>
              <a:off x="3072931" y="3863197"/>
              <a:ext cx="2146" cy="49"/>
            </a:xfrm>
            <a:custGeom>
              <a:avLst/>
              <a:gdLst/>
              <a:ahLst/>
              <a:cxnLst/>
              <a:rect l="l" t="t" r="r" b="b"/>
              <a:pathLst>
                <a:path w="44" h="1" extrusionOk="0">
                  <a:moveTo>
                    <a:pt x="43" y="0"/>
                  </a:moveTo>
                  <a:lnTo>
                    <a:pt x="1" y="0"/>
                  </a:lnTo>
                  <a:lnTo>
                    <a:pt x="1" y="0"/>
                  </a:lnTo>
                  <a:lnTo>
                    <a:pt x="43" y="0"/>
                  </a:lnTo>
                  <a:close/>
                </a:path>
              </a:pathLst>
            </a:custGeom>
            <a:solidFill>
              <a:srgbClr val="FFDECC"/>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01624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870"/>
        <p:cNvGrpSpPr/>
        <p:nvPr/>
      </p:nvGrpSpPr>
      <p:grpSpPr>
        <a:xfrm>
          <a:off x="0" y="0"/>
          <a:ext cx="0" cy="0"/>
          <a:chOff x="0" y="0"/>
          <a:chExt cx="0" cy="0"/>
        </a:xfrm>
      </p:grpSpPr>
      <p:sp>
        <p:nvSpPr>
          <p:cNvPr id="871" name="Google Shape;871;p47"/>
          <p:cNvSpPr txBox="1">
            <a:spLocks noGrp="1"/>
          </p:cNvSpPr>
          <p:nvPr>
            <p:ph type="subTitle" idx="1"/>
          </p:nvPr>
        </p:nvSpPr>
        <p:spPr>
          <a:xfrm>
            <a:off x="3527875" y="317650"/>
            <a:ext cx="2088300" cy="373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(CH4: BRANCHES)</a:t>
            </a:r>
          </a:p>
        </p:txBody>
      </p:sp>
      <p:sp>
        <p:nvSpPr>
          <p:cNvPr id="876" name="Google Shape;876;p47"/>
          <p:cNvSpPr txBox="1">
            <a:spLocks noGrp="1"/>
          </p:cNvSpPr>
          <p:nvPr>
            <p:ph type="title"/>
          </p:nvPr>
        </p:nvSpPr>
        <p:spPr>
          <a:xfrm>
            <a:off x="715050" y="730358"/>
            <a:ext cx="77139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Mission 3</a:t>
            </a:r>
            <a:endParaRPr dirty="0"/>
          </a:p>
        </p:txBody>
      </p:sp>
      <p:pic>
        <p:nvPicPr>
          <p:cNvPr id="13" name="Picture 12">
            <a:extLst>
              <a:ext uri="{FF2B5EF4-FFF2-40B4-BE49-F238E27FC236}">
                <a16:creationId xmlns:a16="http://schemas.microsoft.com/office/drawing/2014/main" id="{8E2D842D-2ACC-0086-8DC1-6EA52C33B8D3}"/>
              </a:ext>
            </a:extLst>
          </p:cNvPr>
          <p:cNvPicPr>
            <a:picLocks noChangeAspect="1"/>
          </p:cNvPicPr>
          <p:nvPr/>
        </p:nvPicPr>
        <p:blipFill>
          <a:blip r:embed="rId3"/>
          <a:srcRect/>
          <a:stretch/>
        </p:blipFill>
        <p:spPr>
          <a:xfrm>
            <a:off x="1792795" y="1629631"/>
            <a:ext cx="5569838" cy="3018690"/>
          </a:xfrm>
          <a:prstGeom prst="rect">
            <a:avLst/>
          </a:prstGeom>
        </p:spPr>
      </p:pic>
      <p:sp>
        <p:nvSpPr>
          <p:cNvPr id="14" name="Google Shape;879;p47">
            <a:extLst>
              <a:ext uri="{FF2B5EF4-FFF2-40B4-BE49-F238E27FC236}">
                <a16:creationId xmlns:a16="http://schemas.microsoft.com/office/drawing/2014/main" id="{B1475CE1-3800-5B1E-CE33-960A905F10CE}"/>
              </a:ext>
            </a:extLst>
          </p:cNvPr>
          <p:cNvSpPr txBox="1">
            <a:spLocks/>
          </p:cNvSpPr>
          <p:nvPr/>
        </p:nvSpPr>
        <p:spPr>
          <a:xfrm>
            <a:off x="3776700" y="1261337"/>
            <a:ext cx="1590600" cy="435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12000"/>
              <a:buFont typeface="Jockey One"/>
              <a:buNone/>
              <a:defRPr sz="2400" b="0" i="0" u="none" strike="noStrike" cap="none">
                <a:solidFill>
                  <a:schemeClr val="dk2"/>
                </a:solidFill>
                <a:latin typeface="Jockey One"/>
                <a:ea typeface="Jockey One"/>
                <a:cs typeface="Jockey One"/>
                <a:sym typeface="Jockey One"/>
              </a:defRPr>
            </a:lvl1pPr>
            <a:lvl2pPr marR="0" lvl="1" algn="ctr" rtl="0">
              <a:lnSpc>
                <a:spcPct val="100000"/>
              </a:lnSpc>
              <a:spcBef>
                <a:spcPts val="0"/>
              </a:spcBef>
              <a:spcAft>
                <a:spcPts val="0"/>
              </a:spcAft>
              <a:buClr>
                <a:schemeClr val="dk2"/>
              </a:buClr>
              <a:buSzPts val="12000"/>
              <a:buFont typeface="Jockey One"/>
              <a:buNone/>
              <a:defRPr sz="12000" b="0" i="0" u="none" strike="noStrike" cap="none">
                <a:solidFill>
                  <a:schemeClr val="dk2"/>
                </a:solidFill>
                <a:latin typeface="Jockey One"/>
                <a:ea typeface="Jockey One"/>
                <a:cs typeface="Jockey One"/>
                <a:sym typeface="Jockey One"/>
              </a:defRPr>
            </a:lvl2pPr>
            <a:lvl3pPr marR="0" lvl="2" algn="ctr" rtl="0">
              <a:lnSpc>
                <a:spcPct val="100000"/>
              </a:lnSpc>
              <a:spcBef>
                <a:spcPts val="0"/>
              </a:spcBef>
              <a:spcAft>
                <a:spcPts val="0"/>
              </a:spcAft>
              <a:buClr>
                <a:schemeClr val="dk2"/>
              </a:buClr>
              <a:buSzPts val="12000"/>
              <a:buFont typeface="Jockey One"/>
              <a:buNone/>
              <a:defRPr sz="12000" b="0" i="0" u="none" strike="noStrike" cap="none">
                <a:solidFill>
                  <a:schemeClr val="dk2"/>
                </a:solidFill>
                <a:latin typeface="Jockey One"/>
                <a:ea typeface="Jockey One"/>
                <a:cs typeface="Jockey One"/>
                <a:sym typeface="Jockey One"/>
              </a:defRPr>
            </a:lvl3pPr>
            <a:lvl4pPr marR="0" lvl="3" algn="ctr" rtl="0">
              <a:lnSpc>
                <a:spcPct val="100000"/>
              </a:lnSpc>
              <a:spcBef>
                <a:spcPts val="0"/>
              </a:spcBef>
              <a:spcAft>
                <a:spcPts val="0"/>
              </a:spcAft>
              <a:buClr>
                <a:schemeClr val="dk2"/>
              </a:buClr>
              <a:buSzPts val="12000"/>
              <a:buFont typeface="Jockey One"/>
              <a:buNone/>
              <a:defRPr sz="12000" b="0" i="0" u="none" strike="noStrike" cap="none">
                <a:solidFill>
                  <a:schemeClr val="dk2"/>
                </a:solidFill>
                <a:latin typeface="Jockey One"/>
                <a:ea typeface="Jockey One"/>
                <a:cs typeface="Jockey One"/>
                <a:sym typeface="Jockey One"/>
              </a:defRPr>
            </a:lvl4pPr>
            <a:lvl5pPr marR="0" lvl="4" algn="ctr" rtl="0">
              <a:lnSpc>
                <a:spcPct val="100000"/>
              </a:lnSpc>
              <a:spcBef>
                <a:spcPts val="0"/>
              </a:spcBef>
              <a:spcAft>
                <a:spcPts val="0"/>
              </a:spcAft>
              <a:buClr>
                <a:schemeClr val="dk2"/>
              </a:buClr>
              <a:buSzPts val="12000"/>
              <a:buFont typeface="Jockey One"/>
              <a:buNone/>
              <a:defRPr sz="12000" b="0" i="0" u="none" strike="noStrike" cap="none">
                <a:solidFill>
                  <a:schemeClr val="dk2"/>
                </a:solidFill>
                <a:latin typeface="Jockey One"/>
                <a:ea typeface="Jockey One"/>
                <a:cs typeface="Jockey One"/>
                <a:sym typeface="Jockey One"/>
              </a:defRPr>
            </a:lvl5pPr>
            <a:lvl6pPr marR="0" lvl="5" algn="ctr" rtl="0">
              <a:lnSpc>
                <a:spcPct val="100000"/>
              </a:lnSpc>
              <a:spcBef>
                <a:spcPts val="0"/>
              </a:spcBef>
              <a:spcAft>
                <a:spcPts val="0"/>
              </a:spcAft>
              <a:buClr>
                <a:schemeClr val="dk2"/>
              </a:buClr>
              <a:buSzPts val="12000"/>
              <a:buFont typeface="Jockey One"/>
              <a:buNone/>
              <a:defRPr sz="12000" b="0" i="0" u="none" strike="noStrike" cap="none">
                <a:solidFill>
                  <a:schemeClr val="dk2"/>
                </a:solidFill>
                <a:latin typeface="Jockey One"/>
                <a:ea typeface="Jockey One"/>
                <a:cs typeface="Jockey One"/>
                <a:sym typeface="Jockey One"/>
              </a:defRPr>
            </a:lvl6pPr>
            <a:lvl7pPr marR="0" lvl="6" algn="ctr" rtl="0">
              <a:lnSpc>
                <a:spcPct val="100000"/>
              </a:lnSpc>
              <a:spcBef>
                <a:spcPts val="0"/>
              </a:spcBef>
              <a:spcAft>
                <a:spcPts val="0"/>
              </a:spcAft>
              <a:buClr>
                <a:schemeClr val="dk2"/>
              </a:buClr>
              <a:buSzPts val="12000"/>
              <a:buFont typeface="Jockey One"/>
              <a:buNone/>
              <a:defRPr sz="12000" b="0" i="0" u="none" strike="noStrike" cap="none">
                <a:solidFill>
                  <a:schemeClr val="dk2"/>
                </a:solidFill>
                <a:latin typeface="Jockey One"/>
                <a:ea typeface="Jockey One"/>
                <a:cs typeface="Jockey One"/>
                <a:sym typeface="Jockey One"/>
              </a:defRPr>
            </a:lvl7pPr>
            <a:lvl8pPr marR="0" lvl="7" algn="ctr" rtl="0">
              <a:lnSpc>
                <a:spcPct val="100000"/>
              </a:lnSpc>
              <a:spcBef>
                <a:spcPts val="0"/>
              </a:spcBef>
              <a:spcAft>
                <a:spcPts val="0"/>
              </a:spcAft>
              <a:buClr>
                <a:schemeClr val="dk2"/>
              </a:buClr>
              <a:buSzPts val="12000"/>
              <a:buFont typeface="Jockey One"/>
              <a:buNone/>
              <a:defRPr sz="12000" b="0" i="0" u="none" strike="noStrike" cap="none">
                <a:solidFill>
                  <a:schemeClr val="dk2"/>
                </a:solidFill>
                <a:latin typeface="Jockey One"/>
                <a:ea typeface="Jockey One"/>
                <a:cs typeface="Jockey One"/>
                <a:sym typeface="Jockey One"/>
              </a:defRPr>
            </a:lvl8pPr>
            <a:lvl9pPr marR="0" lvl="8" algn="ctr" rtl="0">
              <a:lnSpc>
                <a:spcPct val="100000"/>
              </a:lnSpc>
              <a:spcBef>
                <a:spcPts val="0"/>
              </a:spcBef>
              <a:spcAft>
                <a:spcPts val="0"/>
              </a:spcAft>
              <a:buClr>
                <a:schemeClr val="dk2"/>
              </a:buClr>
              <a:buSzPts val="12000"/>
              <a:buFont typeface="Jockey One"/>
              <a:buNone/>
              <a:defRPr sz="12000" b="0" i="0" u="none" strike="noStrike" cap="none">
                <a:solidFill>
                  <a:schemeClr val="dk2"/>
                </a:solidFill>
                <a:latin typeface="Jockey One"/>
                <a:ea typeface="Jockey One"/>
                <a:cs typeface="Jockey One"/>
                <a:sym typeface="Jockey One"/>
              </a:defRPr>
            </a:lvl9pPr>
          </a:lstStyle>
          <a:p>
            <a:pPr algn="ctr"/>
            <a:r>
              <a:rPr lang="en-US" sz="2200" dirty="0"/>
              <a:t>Desired State</a:t>
            </a:r>
          </a:p>
        </p:txBody>
      </p:sp>
      <p:grpSp>
        <p:nvGrpSpPr>
          <p:cNvPr id="2" name="Google Shape;1552;p62">
            <a:extLst>
              <a:ext uri="{FF2B5EF4-FFF2-40B4-BE49-F238E27FC236}">
                <a16:creationId xmlns:a16="http://schemas.microsoft.com/office/drawing/2014/main" id="{D774E120-6BBA-5BFE-C440-BA049B2668BF}"/>
              </a:ext>
            </a:extLst>
          </p:cNvPr>
          <p:cNvGrpSpPr/>
          <p:nvPr/>
        </p:nvGrpSpPr>
        <p:grpSpPr>
          <a:xfrm rot="7479701">
            <a:off x="6406269" y="3760603"/>
            <a:ext cx="1223779" cy="818201"/>
            <a:chOff x="2114912" y="2745038"/>
            <a:chExt cx="1909850" cy="1276898"/>
          </a:xfrm>
        </p:grpSpPr>
        <p:sp>
          <p:nvSpPr>
            <p:cNvPr id="3" name="Google Shape;1553;p62">
              <a:extLst>
                <a:ext uri="{FF2B5EF4-FFF2-40B4-BE49-F238E27FC236}">
                  <a16:creationId xmlns:a16="http://schemas.microsoft.com/office/drawing/2014/main" id="{E3B4606D-EBD0-36B6-FEEC-E2F71734A46D}"/>
                </a:ext>
              </a:extLst>
            </p:cNvPr>
            <p:cNvSpPr/>
            <p:nvPr/>
          </p:nvSpPr>
          <p:spPr>
            <a:xfrm>
              <a:off x="2263297" y="2773817"/>
              <a:ext cx="809699" cy="1089453"/>
            </a:xfrm>
            <a:custGeom>
              <a:avLst/>
              <a:gdLst/>
              <a:ahLst/>
              <a:cxnLst/>
              <a:rect l="l" t="t" r="r" b="b"/>
              <a:pathLst>
                <a:path w="16599" h="22334" extrusionOk="0">
                  <a:moveTo>
                    <a:pt x="9030" y="1"/>
                  </a:moveTo>
                  <a:lnTo>
                    <a:pt x="1385" y="7680"/>
                  </a:lnTo>
                  <a:cubicBezTo>
                    <a:pt x="0" y="9022"/>
                    <a:pt x="0" y="11214"/>
                    <a:pt x="1385" y="12598"/>
                  </a:cubicBezTo>
                  <a:lnTo>
                    <a:pt x="3755" y="14968"/>
                  </a:lnTo>
                  <a:cubicBezTo>
                    <a:pt x="4281" y="14365"/>
                    <a:pt x="5029" y="14017"/>
                    <a:pt x="5878" y="14017"/>
                  </a:cubicBezTo>
                  <a:cubicBezTo>
                    <a:pt x="7399" y="14017"/>
                    <a:pt x="8639" y="15215"/>
                    <a:pt x="8639" y="16778"/>
                  </a:cubicBezTo>
                  <a:cubicBezTo>
                    <a:pt x="8639" y="17585"/>
                    <a:pt x="8249" y="18366"/>
                    <a:pt x="7645" y="18859"/>
                  </a:cubicBezTo>
                  <a:cubicBezTo>
                    <a:pt x="10194" y="21161"/>
                    <a:pt x="13379" y="22333"/>
                    <a:pt x="16599" y="22333"/>
                  </a:cubicBezTo>
                  <a:lnTo>
                    <a:pt x="16599" y="13168"/>
                  </a:lnTo>
                  <a:cubicBezTo>
                    <a:pt x="14798" y="13168"/>
                    <a:pt x="13099" y="12488"/>
                    <a:pt x="11791" y="11392"/>
                  </a:cubicBezTo>
                  <a:cubicBezTo>
                    <a:pt x="10160" y="10050"/>
                    <a:pt x="9098" y="7960"/>
                    <a:pt x="9098" y="5624"/>
                  </a:cubicBezTo>
                  <a:cubicBezTo>
                    <a:pt x="9098" y="3993"/>
                    <a:pt x="9633" y="2439"/>
                    <a:pt x="10551" y="1198"/>
                  </a:cubicBezTo>
                  <a:lnTo>
                    <a:pt x="10551" y="1198"/>
                  </a:lnTo>
                  <a:cubicBezTo>
                    <a:pt x="10440" y="1232"/>
                    <a:pt x="10304" y="1275"/>
                    <a:pt x="10194" y="1275"/>
                  </a:cubicBezTo>
                  <a:cubicBezTo>
                    <a:pt x="9557" y="1275"/>
                    <a:pt x="9030" y="774"/>
                    <a:pt x="9030" y="136"/>
                  </a:cubicBezTo>
                  <a:lnTo>
                    <a:pt x="9030" y="1"/>
                  </a:lnTo>
                  <a:close/>
                </a:path>
              </a:pathLst>
            </a:custGeom>
            <a:solidFill>
              <a:schemeClr val="lt1"/>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1554;p62">
              <a:extLst>
                <a:ext uri="{FF2B5EF4-FFF2-40B4-BE49-F238E27FC236}">
                  <a16:creationId xmlns:a16="http://schemas.microsoft.com/office/drawing/2014/main" id="{ACB15BA0-EE25-6BE2-4022-D341D6255D3D}"/>
                </a:ext>
              </a:extLst>
            </p:cNvPr>
            <p:cNvSpPr/>
            <p:nvPr/>
          </p:nvSpPr>
          <p:spPr>
            <a:xfrm>
              <a:off x="2838401" y="3200194"/>
              <a:ext cx="234583" cy="215949"/>
            </a:xfrm>
            <a:custGeom>
              <a:avLst/>
              <a:gdLst/>
              <a:ahLst/>
              <a:cxnLst/>
              <a:rect l="l" t="t" r="r" b="b"/>
              <a:pathLst>
                <a:path w="4809" h="4427" extrusionOk="0">
                  <a:moveTo>
                    <a:pt x="4809" y="1"/>
                  </a:moveTo>
                  <a:cubicBezTo>
                    <a:pt x="2796" y="1"/>
                    <a:pt x="1029" y="1063"/>
                    <a:pt x="1" y="2651"/>
                  </a:cubicBezTo>
                  <a:cubicBezTo>
                    <a:pt x="1309" y="3747"/>
                    <a:pt x="3008" y="4427"/>
                    <a:pt x="4809" y="4427"/>
                  </a:cubicBezTo>
                  <a:lnTo>
                    <a:pt x="4809" y="1"/>
                  </a:lnTo>
                  <a:close/>
                </a:path>
              </a:pathLst>
            </a:custGeom>
            <a:solidFill>
              <a:schemeClr val="l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555;p62">
              <a:extLst>
                <a:ext uri="{FF2B5EF4-FFF2-40B4-BE49-F238E27FC236}">
                  <a16:creationId xmlns:a16="http://schemas.microsoft.com/office/drawing/2014/main" id="{C3A6DD1B-28BF-7E66-2F03-87ED9EC9F3F4}"/>
                </a:ext>
              </a:extLst>
            </p:cNvPr>
            <p:cNvSpPr/>
            <p:nvPr/>
          </p:nvSpPr>
          <p:spPr>
            <a:xfrm>
              <a:off x="2446414" y="3457503"/>
              <a:ext cx="238339" cy="236290"/>
            </a:xfrm>
            <a:custGeom>
              <a:avLst/>
              <a:gdLst/>
              <a:ahLst/>
              <a:cxnLst/>
              <a:rect l="l" t="t" r="r" b="b"/>
              <a:pathLst>
                <a:path w="4886" h="4844" extrusionOk="0">
                  <a:moveTo>
                    <a:pt x="2124" y="1"/>
                  </a:moveTo>
                  <a:cubicBezTo>
                    <a:pt x="1275" y="1"/>
                    <a:pt x="527" y="349"/>
                    <a:pt x="1" y="952"/>
                  </a:cubicBezTo>
                  <a:lnTo>
                    <a:pt x="3501" y="4461"/>
                  </a:lnTo>
                  <a:cubicBezTo>
                    <a:pt x="3645" y="4597"/>
                    <a:pt x="3756" y="4707"/>
                    <a:pt x="3891" y="4843"/>
                  </a:cubicBezTo>
                  <a:cubicBezTo>
                    <a:pt x="4495" y="4350"/>
                    <a:pt x="4885" y="3569"/>
                    <a:pt x="4885" y="2762"/>
                  </a:cubicBezTo>
                  <a:cubicBezTo>
                    <a:pt x="4885" y="1199"/>
                    <a:pt x="3645" y="1"/>
                    <a:pt x="2124" y="1"/>
                  </a:cubicBezTo>
                  <a:close/>
                </a:path>
              </a:pathLst>
            </a:custGeom>
            <a:solidFill>
              <a:schemeClr val="accen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556;p62">
              <a:extLst>
                <a:ext uri="{FF2B5EF4-FFF2-40B4-BE49-F238E27FC236}">
                  <a16:creationId xmlns:a16="http://schemas.microsoft.com/office/drawing/2014/main" id="{F64913C3-CA34-9DF8-911B-67DCC3DCCC4D}"/>
                </a:ext>
              </a:extLst>
            </p:cNvPr>
            <p:cNvSpPr/>
            <p:nvPr/>
          </p:nvSpPr>
          <p:spPr>
            <a:xfrm>
              <a:off x="2703771" y="2745038"/>
              <a:ext cx="112340" cy="90975"/>
            </a:xfrm>
            <a:custGeom>
              <a:avLst/>
              <a:gdLst/>
              <a:ahLst/>
              <a:cxnLst/>
              <a:rect l="l" t="t" r="r" b="b"/>
              <a:pathLst>
                <a:path w="2303" h="1865" extrusionOk="0">
                  <a:moveTo>
                    <a:pt x="1097" y="1"/>
                  </a:moveTo>
                  <a:cubicBezTo>
                    <a:pt x="654" y="1"/>
                    <a:pt x="280" y="302"/>
                    <a:pt x="280" y="302"/>
                  </a:cubicBezTo>
                  <a:lnTo>
                    <a:pt x="0" y="591"/>
                  </a:lnTo>
                  <a:lnTo>
                    <a:pt x="0" y="726"/>
                  </a:lnTo>
                  <a:cubicBezTo>
                    <a:pt x="0" y="1364"/>
                    <a:pt x="527" y="1865"/>
                    <a:pt x="1164" y="1865"/>
                  </a:cubicBezTo>
                  <a:cubicBezTo>
                    <a:pt x="1274" y="1865"/>
                    <a:pt x="1410" y="1822"/>
                    <a:pt x="1521" y="1788"/>
                  </a:cubicBezTo>
                  <a:cubicBezTo>
                    <a:pt x="1555" y="1754"/>
                    <a:pt x="1589" y="1686"/>
                    <a:pt x="1623" y="1652"/>
                  </a:cubicBezTo>
                  <a:cubicBezTo>
                    <a:pt x="1623" y="1652"/>
                    <a:pt x="2302" y="726"/>
                    <a:pt x="1665" y="200"/>
                  </a:cubicBezTo>
                  <a:cubicBezTo>
                    <a:pt x="1478" y="53"/>
                    <a:pt x="1282" y="1"/>
                    <a:pt x="1097" y="1"/>
                  </a:cubicBezTo>
                  <a:close/>
                </a:path>
              </a:pathLst>
            </a:custGeom>
            <a:solidFill>
              <a:schemeClr val="dk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557;p62">
              <a:extLst>
                <a:ext uri="{FF2B5EF4-FFF2-40B4-BE49-F238E27FC236}">
                  <a16:creationId xmlns:a16="http://schemas.microsoft.com/office/drawing/2014/main" id="{DD7AF6AB-36B1-91C0-7DBE-A1A3BBD0F681}"/>
                </a:ext>
              </a:extLst>
            </p:cNvPr>
            <p:cNvSpPr/>
            <p:nvPr/>
          </p:nvSpPr>
          <p:spPr>
            <a:xfrm>
              <a:off x="2114912" y="3495257"/>
              <a:ext cx="538775" cy="526678"/>
            </a:xfrm>
            <a:custGeom>
              <a:avLst/>
              <a:gdLst/>
              <a:ahLst/>
              <a:cxnLst/>
              <a:rect l="l" t="t" r="r" b="b"/>
              <a:pathLst>
                <a:path w="11045" h="10797" extrusionOk="0">
                  <a:moveTo>
                    <a:pt x="8602" y="0"/>
                  </a:moveTo>
                  <a:cubicBezTo>
                    <a:pt x="8035" y="0"/>
                    <a:pt x="7468" y="212"/>
                    <a:pt x="7043" y="637"/>
                  </a:cubicBezTo>
                  <a:cubicBezTo>
                    <a:pt x="6160" y="1521"/>
                    <a:pt x="1" y="10797"/>
                    <a:pt x="1" y="10797"/>
                  </a:cubicBezTo>
                  <a:cubicBezTo>
                    <a:pt x="1" y="10797"/>
                    <a:pt x="9311" y="4638"/>
                    <a:pt x="10161" y="3789"/>
                  </a:cubicBezTo>
                  <a:cubicBezTo>
                    <a:pt x="11044" y="2905"/>
                    <a:pt x="11044" y="1521"/>
                    <a:pt x="10161" y="637"/>
                  </a:cubicBezTo>
                  <a:cubicBezTo>
                    <a:pt x="9736" y="212"/>
                    <a:pt x="9169" y="0"/>
                    <a:pt x="8602" y="0"/>
                  </a:cubicBezTo>
                  <a:close/>
                </a:path>
              </a:pathLst>
            </a:custGeom>
            <a:solidFill>
              <a:schemeClr val="dk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558;p62">
              <a:extLst>
                <a:ext uri="{FF2B5EF4-FFF2-40B4-BE49-F238E27FC236}">
                  <a16:creationId xmlns:a16="http://schemas.microsoft.com/office/drawing/2014/main" id="{CC6DCDE1-F9A2-3984-3B48-D0F9778B1FB6}"/>
                </a:ext>
              </a:extLst>
            </p:cNvPr>
            <p:cNvSpPr/>
            <p:nvPr/>
          </p:nvSpPr>
          <p:spPr>
            <a:xfrm>
              <a:off x="2282321" y="3505794"/>
              <a:ext cx="357655" cy="350387"/>
            </a:xfrm>
            <a:custGeom>
              <a:avLst/>
              <a:gdLst/>
              <a:ahLst/>
              <a:cxnLst/>
              <a:rect l="l" t="t" r="r" b="b"/>
              <a:pathLst>
                <a:path w="7332" h="7183" extrusionOk="0">
                  <a:moveTo>
                    <a:pt x="5701" y="1"/>
                  </a:moveTo>
                  <a:cubicBezTo>
                    <a:pt x="5329" y="1"/>
                    <a:pt x="4958" y="141"/>
                    <a:pt x="4673" y="421"/>
                  </a:cubicBezTo>
                  <a:cubicBezTo>
                    <a:pt x="4070" y="990"/>
                    <a:pt x="1" y="7183"/>
                    <a:pt x="1" y="7183"/>
                  </a:cubicBezTo>
                  <a:cubicBezTo>
                    <a:pt x="1" y="7183"/>
                    <a:pt x="6160" y="3080"/>
                    <a:pt x="6729" y="2511"/>
                  </a:cubicBezTo>
                  <a:cubicBezTo>
                    <a:pt x="7332" y="1942"/>
                    <a:pt x="7332" y="990"/>
                    <a:pt x="6729" y="421"/>
                  </a:cubicBezTo>
                  <a:cubicBezTo>
                    <a:pt x="6444" y="141"/>
                    <a:pt x="6073" y="1"/>
                    <a:pt x="5701" y="1"/>
                  </a:cubicBezTo>
                  <a:close/>
                </a:path>
              </a:pathLst>
            </a:custGeom>
            <a:solidFill>
              <a:schemeClr val="accent3"/>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559;p62">
              <a:extLst>
                <a:ext uri="{FF2B5EF4-FFF2-40B4-BE49-F238E27FC236}">
                  <a16:creationId xmlns:a16="http://schemas.microsoft.com/office/drawing/2014/main" id="{D8F3AC76-FFAD-5520-A254-9197CD64A2B6}"/>
                </a:ext>
              </a:extLst>
            </p:cNvPr>
            <p:cNvSpPr/>
            <p:nvPr/>
          </p:nvSpPr>
          <p:spPr>
            <a:xfrm>
              <a:off x="2263297" y="3087905"/>
              <a:ext cx="255705" cy="360972"/>
            </a:xfrm>
            <a:custGeom>
              <a:avLst/>
              <a:gdLst/>
              <a:ahLst/>
              <a:cxnLst/>
              <a:rect l="l" t="t" r="r" b="b"/>
              <a:pathLst>
                <a:path w="5242" h="7400" extrusionOk="0">
                  <a:moveTo>
                    <a:pt x="2625" y="1"/>
                  </a:moveTo>
                  <a:lnTo>
                    <a:pt x="1385" y="1241"/>
                  </a:lnTo>
                  <a:cubicBezTo>
                    <a:pt x="0" y="2583"/>
                    <a:pt x="0" y="4775"/>
                    <a:pt x="1385" y="6159"/>
                  </a:cubicBezTo>
                  <a:lnTo>
                    <a:pt x="2625" y="7400"/>
                  </a:lnTo>
                  <a:lnTo>
                    <a:pt x="3857" y="6159"/>
                  </a:lnTo>
                  <a:cubicBezTo>
                    <a:pt x="5241" y="4775"/>
                    <a:pt x="5241" y="2583"/>
                    <a:pt x="3857" y="1241"/>
                  </a:cubicBezTo>
                  <a:lnTo>
                    <a:pt x="2625" y="1"/>
                  </a:lnTo>
                  <a:close/>
                </a:path>
              </a:pathLst>
            </a:custGeom>
            <a:solidFill>
              <a:schemeClr val="accent1"/>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560;p62">
              <a:extLst>
                <a:ext uri="{FF2B5EF4-FFF2-40B4-BE49-F238E27FC236}">
                  <a16:creationId xmlns:a16="http://schemas.microsoft.com/office/drawing/2014/main" id="{B1DAB958-00AD-666D-A36C-790EC0967F75}"/>
                </a:ext>
              </a:extLst>
            </p:cNvPr>
            <p:cNvSpPr/>
            <p:nvPr/>
          </p:nvSpPr>
          <p:spPr>
            <a:xfrm>
              <a:off x="2382611" y="3153366"/>
              <a:ext cx="224242" cy="222973"/>
            </a:xfrm>
            <a:custGeom>
              <a:avLst/>
              <a:gdLst/>
              <a:ahLst/>
              <a:cxnLst/>
              <a:rect l="l" t="t" r="r" b="b"/>
              <a:pathLst>
                <a:path w="4597" h="4571" extrusionOk="0">
                  <a:moveTo>
                    <a:pt x="2303" y="1"/>
                  </a:moveTo>
                  <a:cubicBezTo>
                    <a:pt x="1028" y="1"/>
                    <a:pt x="1" y="1029"/>
                    <a:pt x="1" y="2303"/>
                  </a:cubicBezTo>
                  <a:cubicBezTo>
                    <a:pt x="1" y="3543"/>
                    <a:pt x="1028" y="4571"/>
                    <a:pt x="2303" y="4571"/>
                  </a:cubicBezTo>
                  <a:cubicBezTo>
                    <a:pt x="3577" y="4571"/>
                    <a:pt x="4596" y="3543"/>
                    <a:pt x="4596" y="2303"/>
                  </a:cubicBezTo>
                  <a:cubicBezTo>
                    <a:pt x="4596" y="1029"/>
                    <a:pt x="3577" y="1"/>
                    <a:pt x="2303" y="1"/>
                  </a:cubicBezTo>
                  <a:close/>
                </a:path>
              </a:pathLst>
            </a:custGeom>
            <a:solidFill>
              <a:schemeClr val="accen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561;p62">
              <a:extLst>
                <a:ext uri="{FF2B5EF4-FFF2-40B4-BE49-F238E27FC236}">
                  <a16:creationId xmlns:a16="http://schemas.microsoft.com/office/drawing/2014/main" id="{7F26F7FB-D4A9-56BD-EC49-F041B6F0A1DE}"/>
                </a:ext>
              </a:extLst>
            </p:cNvPr>
            <p:cNvSpPr/>
            <p:nvPr/>
          </p:nvSpPr>
          <p:spPr>
            <a:xfrm>
              <a:off x="2409976" y="3179463"/>
              <a:ext cx="169510" cy="170779"/>
            </a:xfrm>
            <a:custGeom>
              <a:avLst/>
              <a:gdLst/>
              <a:ahLst/>
              <a:cxnLst/>
              <a:rect l="l" t="t" r="r" b="b"/>
              <a:pathLst>
                <a:path w="3475" h="3501" extrusionOk="0">
                  <a:moveTo>
                    <a:pt x="1742" y="1"/>
                  </a:moveTo>
                  <a:cubicBezTo>
                    <a:pt x="782" y="1"/>
                    <a:pt x="0" y="774"/>
                    <a:pt x="0" y="1768"/>
                  </a:cubicBezTo>
                  <a:cubicBezTo>
                    <a:pt x="0" y="2728"/>
                    <a:pt x="782" y="3501"/>
                    <a:pt x="1742" y="3501"/>
                  </a:cubicBezTo>
                  <a:cubicBezTo>
                    <a:pt x="2693" y="3501"/>
                    <a:pt x="3475" y="2728"/>
                    <a:pt x="3475" y="1768"/>
                  </a:cubicBezTo>
                  <a:cubicBezTo>
                    <a:pt x="3475" y="774"/>
                    <a:pt x="2693" y="1"/>
                    <a:pt x="1742" y="1"/>
                  </a:cubicBezTo>
                  <a:close/>
                </a:path>
              </a:pathLst>
            </a:custGeom>
            <a:solidFill>
              <a:schemeClr val="l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562;p62">
              <a:extLst>
                <a:ext uri="{FF2B5EF4-FFF2-40B4-BE49-F238E27FC236}">
                  <a16:creationId xmlns:a16="http://schemas.microsoft.com/office/drawing/2014/main" id="{F9DD7192-AD2C-F349-D18A-A9BB62D69A99}"/>
                </a:ext>
              </a:extLst>
            </p:cNvPr>
            <p:cNvSpPr/>
            <p:nvPr/>
          </p:nvSpPr>
          <p:spPr>
            <a:xfrm>
              <a:off x="2487876" y="3350189"/>
              <a:ext cx="12049" cy="49"/>
            </a:xfrm>
            <a:custGeom>
              <a:avLst/>
              <a:gdLst/>
              <a:ahLst/>
              <a:cxnLst/>
              <a:rect l="l" t="t" r="r" b="b"/>
              <a:pathLst>
                <a:path w="247" h="1" extrusionOk="0">
                  <a:moveTo>
                    <a:pt x="145" y="1"/>
                  </a:moveTo>
                  <a:lnTo>
                    <a:pt x="145" y="1"/>
                  </a:lnTo>
                  <a:lnTo>
                    <a:pt x="145" y="1"/>
                  </a:lnTo>
                  <a:close/>
                  <a:moveTo>
                    <a:pt x="145" y="1"/>
                  </a:moveTo>
                  <a:lnTo>
                    <a:pt x="145" y="1"/>
                  </a:lnTo>
                  <a:lnTo>
                    <a:pt x="145" y="1"/>
                  </a:lnTo>
                  <a:close/>
                  <a:moveTo>
                    <a:pt x="145" y="1"/>
                  </a:moveTo>
                  <a:lnTo>
                    <a:pt x="145" y="1"/>
                  </a:lnTo>
                  <a:lnTo>
                    <a:pt x="145" y="1"/>
                  </a:lnTo>
                  <a:close/>
                  <a:moveTo>
                    <a:pt x="102" y="1"/>
                  </a:moveTo>
                  <a:lnTo>
                    <a:pt x="102" y="1"/>
                  </a:lnTo>
                  <a:lnTo>
                    <a:pt x="102" y="1"/>
                  </a:lnTo>
                  <a:close/>
                  <a:moveTo>
                    <a:pt x="179" y="1"/>
                  </a:moveTo>
                  <a:lnTo>
                    <a:pt x="179" y="1"/>
                  </a:lnTo>
                  <a:lnTo>
                    <a:pt x="179" y="1"/>
                  </a:lnTo>
                  <a:close/>
                  <a:moveTo>
                    <a:pt x="102" y="1"/>
                  </a:moveTo>
                  <a:lnTo>
                    <a:pt x="102" y="1"/>
                  </a:lnTo>
                  <a:lnTo>
                    <a:pt x="102" y="1"/>
                  </a:lnTo>
                  <a:close/>
                  <a:moveTo>
                    <a:pt x="179" y="1"/>
                  </a:moveTo>
                  <a:lnTo>
                    <a:pt x="179" y="1"/>
                  </a:lnTo>
                  <a:lnTo>
                    <a:pt x="179" y="1"/>
                  </a:lnTo>
                  <a:close/>
                  <a:moveTo>
                    <a:pt x="102" y="1"/>
                  </a:moveTo>
                  <a:lnTo>
                    <a:pt x="102" y="1"/>
                  </a:lnTo>
                  <a:lnTo>
                    <a:pt x="102" y="1"/>
                  </a:lnTo>
                  <a:close/>
                  <a:moveTo>
                    <a:pt x="179" y="1"/>
                  </a:moveTo>
                  <a:lnTo>
                    <a:pt x="179" y="1"/>
                  </a:lnTo>
                  <a:lnTo>
                    <a:pt x="179" y="1"/>
                  </a:lnTo>
                  <a:close/>
                  <a:moveTo>
                    <a:pt x="68" y="1"/>
                  </a:moveTo>
                  <a:lnTo>
                    <a:pt x="68" y="1"/>
                  </a:lnTo>
                  <a:lnTo>
                    <a:pt x="68" y="1"/>
                  </a:lnTo>
                  <a:close/>
                  <a:moveTo>
                    <a:pt x="213" y="1"/>
                  </a:moveTo>
                  <a:lnTo>
                    <a:pt x="179" y="1"/>
                  </a:lnTo>
                  <a:lnTo>
                    <a:pt x="213" y="1"/>
                  </a:lnTo>
                  <a:close/>
                  <a:moveTo>
                    <a:pt x="68" y="1"/>
                  </a:moveTo>
                  <a:lnTo>
                    <a:pt x="68" y="1"/>
                  </a:lnTo>
                  <a:lnTo>
                    <a:pt x="68" y="1"/>
                  </a:lnTo>
                  <a:close/>
                  <a:moveTo>
                    <a:pt x="213" y="1"/>
                  </a:moveTo>
                  <a:lnTo>
                    <a:pt x="213" y="1"/>
                  </a:lnTo>
                  <a:lnTo>
                    <a:pt x="213" y="1"/>
                  </a:lnTo>
                  <a:close/>
                  <a:moveTo>
                    <a:pt x="68" y="1"/>
                  </a:moveTo>
                  <a:lnTo>
                    <a:pt x="68" y="1"/>
                  </a:lnTo>
                  <a:lnTo>
                    <a:pt x="68" y="1"/>
                  </a:lnTo>
                  <a:close/>
                  <a:moveTo>
                    <a:pt x="213" y="1"/>
                  </a:moveTo>
                  <a:lnTo>
                    <a:pt x="213" y="1"/>
                  </a:lnTo>
                  <a:lnTo>
                    <a:pt x="213" y="1"/>
                  </a:lnTo>
                  <a:close/>
                  <a:moveTo>
                    <a:pt x="34" y="1"/>
                  </a:moveTo>
                  <a:lnTo>
                    <a:pt x="34" y="1"/>
                  </a:lnTo>
                  <a:lnTo>
                    <a:pt x="34" y="1"/>
                  </a:lnTo>
                  <a:close/>
                  <a:moveTo>
                    <a:pt x="247" y="1"/>
                  </a:moveTo>
                  <a:lnTo>
                    <a:pt x="213" y="1"/>
                  </a:lnTo>
                  <a:lnTo>
                    <a:pt x="247" y="1"/>
                  </a:lnTo>
                  <a:close/>
                  <a:moveTo>
                    <a:pt x="34" y="1"/>
                  </a:moveTo>
                  <a:lnTo>
                    <a:pt x="34" y="1"/>
                  </a:lnTo>
                  <a:lnTo>
                    <a:pt x="34" y="1"/>
                  </a:lnTo>
                  <a:close/>
                  <a:moveTo>
                    <a:pt x="247" y="1"/>
                  </a:moveTo>
                  <a:lnTo>
                    <a:pt x="247" y="1"/>
                  </a:lnTo>
                  <a:lnTo>
                    <a:pt x="247" y="1"/>
                  </a:lnTo>
                  <a:close/>
                  <a:moveTo>
                    <a:pt x="34" y="1"/>
                  </a:moveTo>
                  <a:lnTo>
                    <a:pt x="34" y="1"/>
                  </a:lnTo>
                  <a:lnTo>
                    <a:pt x="34" y="1"/>
                  </a:lnTo>
                  <a:close/>
                  <a:moveTo>
                    <a:pt x="247" y="1"/>
                  </a:moveTo>
                  <a:lnTo>
                    <a:pt x="247" y="1"/>
                  </a:lnTo>
                  <a:lnTo>
                    <a:pt x="247" y="1"/>
                  </a:lnTo>
                  <a:close/>
                  <a:moveTo>
                    <a:pt x="0" y="1"/>
                  </a:moveTo>
                  <a:lnTo>
                    <a:pt x="0" y="1"/>
                  </a:lnTo>
                  <a:lnTo>
                    <a:pt x="0" y="1"/>
                  </a:lnTo>
                  <a:close/>
                  <a:moveTo>
                    <a:pt x="247" y="1"/>
                  </a:moveTo>
                  <a:lnTo>
                    <a:pt x="247" y="1"/>
                  </a:lnTo>
                  <a:lnTo>
                    <a:pt x="247" y="1"/>
                  </a:lnTo>
                  <a:close/>
                  <a:moveTo>
                    <a:pt x="0" y="1"/>
                  </a:moveTo>
                  <a:lnTo>
                    <a:pt x="0" y="1"/>
                  </a:lnTo>
                  <a:close/>
                </a:path>
              </a:pathLst>
            </a:custGeom>
            <a:solidFill>
              <a:srgbClr val="34173B"/>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1563;p62">
              <a:extLst>
                <a:ext uri="{FF2B5EF4-FFF2-40B4-BE49-F238E27FC236}">
                  <a16:creationId xmlns:a16="http://schemas.microsoft.com/office/drawing/2014/main" id="{9B507953-BD7C-4F8E-D1BA-31EBB96652BD}"/>
                </a:ext>
              </a:extLst>
            </p:cNvPr>
            <p:cNvSpPr/>
            <p:nvPr/>
          </p:nvSpPr>
          <p:spPr>
            <a:xfrm>
              <a:off x="2494900" y="3205169"/>
              <a:ext cx="46487" cy="46878"/>
            </a:xfrm>
            <a:custGeom>
              <a:avLst/>
              <a:gdLst/>
              <a:ahLst/>
              <a:cxnLst/>
              <a:rect l="l" t="t" r="r" b="b"/>
              <a:pathLst>
                <a:path w="953" h="961" extrusionOk="0">
                  <a:moveTo>
                    <a:pt x="459" y="1"/>
                  </a:moveTo>
                  <a:cubicBezTo>
                    <a:pt x="213" y="1"/>
                    <a:pt x="1" y="213"/>
                    <a:pt x="1" y="502"/>
                  </a:cubicBezTo>
                  <a:cubicBezTo>
                    <a:pt x="1" y="748"/>
                    <a:pt x="213" y="961"/>
                    <a:pt x="459" y="961"/>
                  </a:cubicBezTo>
                  <a:cubicBezTo>
                    <a:pt x="740" y="961"/>
                    <a:pt x="952" y="748"/>
                    <a:pt x="952" y="502"/>
                  </a:cubicBezTo>
                  <a:cubicBezTo>
                    <a:pt x="952" y="213"/>
                    <a:pt x="740" y="1"/>
                    <a:pt x="459" y="1"/>
                  </a:cubicBezTo>
                  <a:close/>
                </a:path>
              </a:pathLst>
            </a:custGeom>
            <a:solidFill>
              <a:srgbClr val="FFFFFF"/>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1564;p62">
              <a:extLst>
                <a:ext uri="{FF2B5EF4-FFF2-40B4-BE49-F238E27FC236}">
                  <a16:creationId xmlns:a16="http://schemas.microsoft.com/office/drawing/2014/main" id="{1A48AEB9-0599-90BE-7203-1F0835FDC39B}"/>
                </a:ext>
              </a:extLst>
            </p:cNvPr>
            <p:cNvSpPr/>
            <p:nvPr/>
          </p:nvSpPr>
          <p:spPr>
            <a:xfrm>
              <a:off x="2606799" y="2820206"/>
              <a:ext cx="466190" cy="697456"/>
            </a:xfrm>
            <a:custGeom>
              <a:avLst/>
              <a:gdLst/>
              <a:ahLst/>
              <a:cxnLst/>
              <a:rect l="l" t="t" r="r" b="b"/>
              <a:pathLst>
                <a:path w="9557" h="14298" extrusionOk="0">
                  <a:moveTo>
                    <a:pt x="2336" y="1"/>
                  </a:moveTo>
                  <a:cubicBezTo>
                    <a:pt x="892" y="1522"/>
                    <a:pt x="0" y="3467"/>
                    <a:pt x="0" y="5633"/>
                  </a:cubicBezTo>
                  <a:cubicBezTo>
                    <a:pt x="0" y="10407"/>
                    <a:pt x="4290" y="14298"/>
                    <a:pt x="9557" y="14298"/>
                  </a:cubicBezTo>
                  <a:lnTo>
                    <a:pt x="9557" y="13805"/>
                  </a:lnTo>
                  <a:cubicBezTo>
                    <a:pt x="4571" y="13805"/>
                    <a:pt x="468" y="10161"/>
                    <a:pt x="468" y="5633"/>
                  </a:cubicBezTo>
                  <a:cubicBezTo>
                    <a:pt x="468" y="3577"/>
                    <a:pt x="1351" y="1700"/>
                    <a:pt x="2727" y="247"/>
                  </a:cubicBezTo>
                  <a:cubicBezTo>
                    <a:pt x="2591" y="179"/>
                    <a:pt x="2447" y="111"/>
                    <a:pt x="2336" y="1"/>
                  </a:cubicBezTo>
                  <a:close/>
                </a:path>
              </a:pathLst>
            </a:custGeom>
            <a:solidFill>
              <a:schemeClr val="accen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1565;p62">
              <a:extLst>
                <a:ext uri="{FF2B5EF4-FFF2-40B4-BE49-F238E27FC236}">
                  <a16:creationId xmlns:a16="http://schemas.microsoft.com/office/drawing/2014/main" id="{C6BA2F8F-B8BB-93D4-F6C6-3362525271B5}"/>
                </a:ext>
              </a:extLst>
            </p:cNvPr>
            <p:cNvSpPr/>
            <p:nvPr/>
          </p:nvSpPr>
          <p:spPr>
            <a:xfrm>
              <a:off x="2741478" y="3517598"/>
              <a:ext cx="331509" cy="345655"/>
            </a:xfrm>
            <a:custGeom>
              <a:avLst/>
              <a:gdLst/>
              <a:ahLst/>
              <a:cxnLst/>
              <a:rect l="l" t="t" r="r" b="b"/>
              <a:pathLst>
                <a:path w="6796" h="7086" extrusionOk="0">
                  <a:moveTo>
                    <a:pt x="1665" y="1"/>
                  </a:moveTo>
                  <a:lnTo>
                    <a:pt x="1665" y="1"/>
                  </a:lnTo>
                  <a:cubicBezTo>
                    <a:pt x="1776" y="392"/>
                    <a:pt x="1810" y="782"/>
                    <a:pt x="1810" y="1173"/>
                  </a:cubicBezTo>
                  <a:cubicBezTo>
                    <a:pt x="1810" y="2762"/>
                    <a:pt x="1104" y="4214"/>
                    <a:pt x="0" y="5208"/>
                  </a:cubicBezTo>
                  <a:cubicBezTo>
                    <a:pt x="2090" y="6482"/>
                    <a:pt x="4460" y="7085"/>
                    <a:pt x="6796" y="7085"/>
                  </a:cubicBezTo>
                  <a:lnTo>
                    <a:pt x="6796" y="1419"/>
                  </a:lnTo>
                  <a:cubicBezTo>
                    <a:pt x="4927" y="1419"/>
                    <a:pt x="3186" y="927"/>
                    <a:pt x="1665" y="1"/>
                  </a:cubicBezTo>
                  <a:close/>
                </a:path>
              </a:pathLst>
            </a:custGeom>
            <a:solidFill>
              <a:schemeClr val="accent1"/>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1566;p62">
              <a:extLst>
                <a:ext uri="{FF2B5EF4-FFF2-40B4-BE49-F238E27FC236}">
                  <a16:creationId xmlns:a16="http://schemas.microsoft.com/office/drawing/2014/main" id="{E53FA02E-D96A-1CE2-01FE-2BCE5D901B7E}"/>
                </a:ext>
              </a:extLst>
            </p:cNvPr>
            <p:cNvSpPr/>
            <p:nvPr/>
          </p:nvSpPr>
          <p:spPr>
            <a:xfrm>
              <a:off x="2451389" y="3379603"/>
              <a:ext cx="8780" cy="8780"/>
            </a:xfrm>
            <a:custGeom>
              <a:avLst/>
              <a:gdLst/>
              <a:ahLst/>
              <a:cxnLst/>
              <a:rect l="l" t="t" r="r" b="b"/>
              <a:pathLst>
                <a:path w="180" h="180" extrusionOk="0">
                  <a:moveTo>
                    <a:pt x="179" y="1"/>
                  </a:moveTo>
                  <a:lnTo>
                    <a:pt x="179" y="1"/>
                  </a:lnTo>
                  <a:cubicBezTo>
                    <a:pt x="111" y="35"/>
                    <a:pt x="77" y="111"/>
                    <a:pt x="1" y="179"/>
                  </a:cubicBezTo>
                  <a:cubicBezTo>
                    <a:pt x="77" y="111"/>
                    <a:pt x="145" y="35"/>
                    <a:pt x="179" y="1"/>
                  </a:cubicBezTo>
                  <a:close/>
                </a:path>
              </a:pathLst>
            </a:custGeom>
            <a:solidFill>
              <a:srgbClr val="3397CC"/>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1567;p62">
              <a:extLst>
                <a:ext uri="{FF2B5EF4-FFF2-40B4-BE49-F238E27FC236}">
                  <a16:creationId xmlns:a16="http://schemas.microsoft.com/office/drawing/2014/main" id="{05C1724C-BDEF-9B8D-4999-9512C723B04F}"/>
                </a:ext>
              </a:extLst>
            </p:cNvPr>
            <p:cNvSpPr/>
            <p:nvPr/>
          </p:nvSpPr>
          <p:spPr>
            <a:xfrm>
              <a:off x="2636213" y="3600474"/>
              <a:ext cx="48536" cy="93316"/>
            </a:xfrm>
            <a:custGeom>
              <a:avLst/>
              <a:gdLst/>
              <a:ahLst/>
              <a:cxnLst/>
              <a:rect l="l" t="t" r="r" b="b"/>
              <a:pathLst>
                <a:path w="995" h="1913" extrusionOk="0">
                  <a:moveTo>
                    <a:pt x="994" y="1"/>
                  </a:moveTo>
                  <a:cubicBezTo>
                    <a:pt x="926" y="748"/>
                    <a:pt x="570" y="1453"/>
                    <a:pt x="0" y="1912"/>
                  </a:cubicBezTo>
                  <a:lnTo>
                    <a:pt x="0" y="1912"/>
                  </a:lnTo>
                  <a:cubicBezTo>
                    <a:pt x="570" y="1453"/>
                    <a:pt x="926" y="748"/>
                    <a:pt x="994" y="1"/>
                  </a:cubicBezTo>
                  <a:close/>
                </a:path>
              </a:pathLst>
            </a:custGeom>
            <a:solidFill>
              <a:srgbClr val="344158"/>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1568;p62">
              <a:extLst>
                <a:ext uri="{FF2B5EF4-FFF2-40B4-BE49-F238E27FC236}">
                  <a16:creationId xmlns:a16="http://schemas.microsoft.com/office/drawing/2014/main" id="{DDDE7F84-B6C9-A841-B727-6CB69975AEA6}"/>
                </a:ext>
              </a:extLst>
            </p:cNvPr>
            <p:cNvSpPr/>
            <p:nvPr/>
          </p:nvSpPr>
          <p:spPr>
            <a:xfrm>
              <a:off x="3072931" y="3863197"/>
              <a:ext cx="49" cy="49"/>
            </a:xfrm>
            <a:custGeom>
              <a:avLst/>
              <a:gdLst/>
              <a:ahLst/>
              <a:cxnLst/>
              <a:rect l="l" t="t" r="r" b="b"/>
              <a:pathLst>
                <a:path w="1" h="1" extrusionOk="0">
                  <a:moveTo>
                    <a:pt x="1" y="0"/>
                  </a:moveTo>
                  <a:lnTo>
                    <a:pt x="1" y="0"/>
                  </a:lnTo>
                  <a:lnTo>
                    <a:pt x="1" y="0"/>
                  </a:lnTo>
                  <a:close/>
                </a:path>
              </a:pathLst>
            </a:custGeom>
            <a:solidFill>
              <a:srgbClr val="CCEDFF"/>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1569;p62">
              <a:extLst>
                <a:ext uri="{FF2B5EF4-FFF2-40B4-BE49-F238E27FC236}">
                  <a16:creationId xmlns:a16="http://schemas.microsoft.com/office/drawing/2014/main" id="{38119C29-4F8C-975C-74FF-8526501B2F22}"/>
                </a:ext>
              </a:extLst>
            </p:cNvPr>
            <p:cNvSpPr/>
            <p:nvPr/>
          </p:nvSpPr>
          <p:spPr>
            <a:xfrm>
              <a:off x="3071321" y="3863197"/>
              <a:ext cx="1659" cy="49"/>
            </a:xfrm>
            <a:custGeom>
              <a:avLst/>
              <a:gdLst/>
              <a:ahLst/>
              <a:cxnLst/>
              <a:rect l="l" t="t" r="r" b="b"/>
              <a:pathLst>
                <a:path w="34" h="1" extrusionOk="0">
                  <a:moveTo>
                    <a:pt x="0" y="0"/>
                  </a:moveTo>
                  <a:lnTo>
                    <a:pt x="34" y="0"/>
                  </a:lnTo>
                  <a:lnTo>
                    <a:pt x="34" y="0"/>
                  </a:lnTo>
                  <a:lnTo>
                    <a:pt x="34" y="0"/>
                  </a:lnTo>
                  <a:close/>
                </a:path>
              </a:pathLst>
            </a:custGeom>
            <a:solidFill>
              <a:srgbClr val="FFDECC"/>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1570;p62">
              <a:extLst>
                <a:ext uri="{FF2B5EF4-FFF2-40B4-BE49-F238E27FC236}">
                  <a16:creationId xmlns:a16="http://schemas.microsoft.com/office/drawing/2014/main" id="{8B8A11C2-85A9-B178-60FA-226038811CA8}"/>
                </a:ext>
              </a:extLst>
            </p:cNvPr>
            <p:cNvSpPr/>
            <p:nvPr/>
          </p:nvSpPr>
          <p:spPr>
            <a:xfrm>
              <a:off x="3066243" y="2773817"/>
              <a:ext cx="810187" cy="1089453"/>
            </a:xfrm>
            <a:custGeom>
              <a:avLst/>
              <a:gdLst/>
              <a:ahLst/>
              <a:cxnLst/>
              <a:rect l="l" t="t" r="r" b="b"/>
              <a:pathLst>
                <a:path w="16609" h="22334" extrusionOk="0">
                  <a:moveTo>
                    <a:pt x="7578" y="1"/>
                  </a:moveTo>
                  <a:lnTo>
                    <a:pt x="7578" y="136"/>
                  </a:lnTo>
                  <a:cubicBezTo>
                    <a:pt x="7578" y="774"/>
                    <a:pt x="7086" y="1275"/>
                    <a:pt x="6449" y="1275"/>
                  </a:cubicBezTo>
                  <a:cubicBezTo>
                    <a:pt x="6304" y="1275"/>
                    <a:pt x="6160" y="1232"/>
                    <a:pt x="6058" y="1198"/>
                  </a:cubicBezTo>
                  <a:lnTo>
                    <a:pt x="6058" y="1198"/>
                  </a:lnTo>
                  <a:cubicBezTo>
                    <a:pt x="6975" y="2439"/>
                    <a:pt x="7510" y="3993"/>
                    <a:pt x="7510" y="5624"/>
                  </a:cubicBezTo>
                  <a:cubicBezTo>
                    <a:pt x="7510" y="7960"/>
                    <a:pt x="6449" y="10050"/>
                    <a:pt x="4818" y="11392"/>
                  </a:cubicBezTo>
                  <a:cubicBezTo>
                    <a:pt x="3509" y="12488"/>
                    <a:pt x="1844" y="13168"/>
                    <a:pt x="1" y="13168"/>
                  </a:cubicBezTo>
                  <a:lnTo>
                    <a:pt x="1" y="22333"/>
                  </a:lnTo>
                  <a:cubicBezTo>
                    <a:pt x="3229" y="22333"/>
                    <a:pt x="6415" y="21161"/>
                    <a:pt x="8963" y="18859"/>
                  </a:cubicBezTo>
                  <a:cubicBezTo>
                    <a:pt x="8360" y="18366"/>
                    <a:pt x="7969" y="17585"/>
                    <a:pt x="7969" y="16778"/>
                  </a:cubicBezTo>
                  <a:cubicBezTo>
                    <a:pt x="7969" y="15215"/>
                    <a:pt x="9209" y="14017"/>
                    <a:pt x="10730" y="14017"/>
                  </a:cubicBezTo>
                  <a:cubicBezTo>
                    <a:pt x="11579" y="14017"/>
                    <a:pt x="12361" y="14365"/>
                    <a:pt x="12854" y="14968"/>
                  </a:cubicBezTo>
                  <a:lnTo>
                    <a:pt x="15258" y="12598"/>
                  </a:lnTo>
                  <a:cubicBezTo>
                    <a:pt x="16608" y="11214"/>
                    <a:pt x="16608" y="9022"/>
                    <a:pt x="15258" y="7680"/>
                  </a:cubicBezTo>
                  <a:lnTo>
                    <a:pt x="7578" y="1"/>
                  </a:lnTo>
                  <a:close/>
                </a:path>
              </a:pathLst>
            </a:custGeom>
            <a:solidFill>
              <a:schemeClr val="lt1"/>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1571;p62">
              <a:extLst>
                <a:ext uri="{FF2B5EF4-FFF2-40B4-BE49-F238E27FC236}">
                  <a16:creationId xmlns:a16="http://schemas.microsoft.com/office/drawing/2014/main" id="{184E5248-729E-89E2-F067-69AF7B7AA3CF}"/>
                </a:ext>
              </a:extLst>
            </p:cNvPr>
            <p:cNvSpPr/>
            <p:nvPr/>
          </p:nvSpPr>
          <p:spPr>
            <a:xfrm>
              <a:off x="3066243" y="3200194"/>
              <a:ext cx="235022" cy="215949"/>
            </a:xfrm>
            <a:custGeom>
              <a:avLst/>
              <a:gdLst/>
              <a:ahLst/>
              <a:cxnLst/>
              <a:rect l="l" t="t" r="r" b="b"/>
              <a:pathLst>
                <a:path w="4818" h="4427" extrusionOk="0">
                  <a:moveTo>
                    <a:pt x="1" y="1"/>
                  </a:moveTo>
                  <a:lnTo>
                    <a:pt x="1" y="4427"/>
                  </a:lnTo>
                  <a:cubicBezTo>
                    <a:pt x="1844" y="4427"/>
                    <a:pt x="3509" y="3747"/>
                    <a:pt x="4818" y="2651"/>
                  </a:cubicBezTo>
                  <a:cubicBezTo>
                    <a:pt x="3790" y="1063"/>
                    <a:pt x="2023" y="1"/>
                    <a:pt x="1" y="1"/>
                  </a:cubicBezTo>
                  <a:close/>
                </a:path>
              </a:pathLst>
            </a:custGeom>
            <a:solidFill>
              <a:schemeClr val="l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1572;p62">
              <a:extLst>
                <a:ext uri="{FF2B5EF4-FFF2-40B4-BE49-F238E27FC236}">
                  <a16:creationId xmlns:a16="http://schemas.microsoft.com/office/drawing/2014/main" id="{3136B6D2-AFCA-D1EE-3BF6-718F991D2B3F}"/>
                </a:ext>
              </a:extLst>
            </p:cNvPr>
            <p:cNvSpPr/>
            <p:nvPr/>
          </p:nvSpPr>
          <p:spPr>
            <a:xfrm>
              <a:off x="3454963" y="3457503"/>
              <a:ext cx="238290" cy="236290"/>
            </a:xfrm>
            <a:custGeom>
              <a:avLst/>
              <a:gdLst/>
              <a:ahLst/>
              <a:cxnLst/>
              <a:rect l="l" t="t" r="r" b="b"/>
              <a:pathLst>
                <a:path w="4885" h="4844" extrusionOk="0">
                  <a:moveTo>
                    <a:pt x="2761" y="1"/>
                  </a:moveTo>
                  <a:cubicBezTo>
                    <a:pt x="1240" y="1"/>
                    <a:pt x="0" y="1199"/>
                    <a:pt x="0" y="2762"/>
                  </a:cubicBezTo>
                  <a:cubicBezTo>
                    <a:pt x="0" y="3569"/>
                    <a:pt x="391" y="4350"/>
                    <a:pt x="994" y="4843"/>
                  </a:cubicBezTo>
                  <a:cubicBezTo>
                    <a:pt x="1130" y="4707"/>
                    <a:pt x="1274" y="4597"/>
                    <a:pt x="1376" y="4461"/>
                  </a:cubicBezTo>
                  <a:lnTo>
                    <a:pt x="4885" y="952"/>
                  </a:lnTo>
                  <a:cubicBezTo>
                    <a:pt x="4392" y="349"/>
                    <a:pt x="3610" y="1"/>
                    <a:pt x="2761" y="1"/>
                  </a:cubicBezTo>
                  <a:close/>
                </a:path>
              </a:pathLst>
            </a:custGeom>
            <a:solidFill>
              <a:schemeClr val="accen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1573;p62">
              <a:extLst>
                <a:ext uri="{FF2B5EF4-FFF2-40B4-BE49-F238E27FC236}">
                  <a16:creationId xmlns:a16="http://schemas.microsoft.com/office/drawing/2014/main" id="{B49A06C3-7036-E183-414B-C1088B46B00D}"/>
                </a:ext>
              </a:extLst>
            </p:cNvPr>
            <p:cNvSpPr/>
            <p:nvPr/>
          </p:nvSpPr>
          <p:spPr>
            <a:xfrm>
              <a:off x="3323601" y="2745038"/>
              <a:ext cx="112340" cy="90975"/>
            </a:xfrm>
            <a:custGeom>
              <a:avLst/>
              <a:gdLst/>
              <a:ahLst/>
              <a:cxnLst/>
              <a:rect l="l" t="t" r="r" b="b"/>
              <a:pathLst>
                <a:path w="2303" h="1865" extrusionOk="0">
                  <a:moveTo>
                    <a:pt x="1220" y="1"/>
                  </a:moveTo>
                  <a:cubicBezTo>
                    <a:pt x="1035" y="1"/>
                    <a:pt x="834" y="53"/>
                    <a:pt x="637" y="200"/>
                  </a:cubicBezTo>
                  <a:cubicBezTo>
                    <a:pt x="0" y="726"/>
                    <a:pt x="671" y="1652"/>
                    <a:pt x="671" y="1652"/>
                  </a:cubicBezTo>
                  <a:cubicBezTo>
                    <a:pt x="714" y="1686"/>
                    <a:pt x="748" y="1754"/>
                    <a:pt x="782" y="1788"/>
                  </a:cubicBezTo>
                  <a:cubicBezTo>
                    <a:pt x="884" y="1822"/>
                    <a:pt x="1028" y="1865"/>
                    <a:pt x="1173" y="1865"/>
                  </a:cubicBezTo>
                  <a:cubicBezTo>
                    <a:pt x="1810" y="1865"/>
                    <a:pt x="2302" y="1364"/>
                    <a:pt x="2302" y="726"/>
                  </a:cubicBezTo>
                  <a:lnTo>
                    <a:pt x="2302" y="591"/>
                  </a:lnTo>
                  <a:lnTo>
                    <a:pt x="2022" y="302"/>
                  </a:lnTo>
                  <a:cubicBezTo>
                    <a:pt x="2022" y="302"/>
                    <a:pt x="1666" y="1"/>
                    <a:pt x="1220" y="1"/>
                  </a:cubicBezTo>
                  <a:close/>
                </a:path>
              </a:pathLst>
            </a:custGeom>
            <a:solidFill>
              <a:schemeClr val="dk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1574;p62">
              <a:extLst>
                <a:ext uri="{FF2B5EF4-FFF2-40B4-BE49-F238E27FC236}">
                  <a16:creationId xmlns:a16="http://schemas.microsoft.com/office/drawing/2014/main" id="{CDCCF8BD-23F4-5E37-4692-68DCE8FECEDF}"/>
                </a:ext>
              </a:extLst>
            </p:cNvPr>
            <p:cNvSpPr/>
            <p:nvPr/>
          </p:nvSpPr>
          <p:spPr>
            <a:xfrm>
              <a:off x="3486035" y="3495257"/>
              <a:ext cx="538726" cy="526678"/>
            </a:xfrm>
            <a:custGeom>
              <a:avLst/>
              <a:gdLst/>
              <a:ahLst/>
              <a:cxnLst/>
              <a:rect l="l" t="t" r="r" b="b"/>
              <a:pathLst>
                <a:path w="11044" h="10797" extrusionOk="0">
                  <a:moveTo>
                    <a:pt x="2443" y="0"/>
                  </a:moveTo>
                  <a:cubicBezTo>
                    <a:pt x="1876" y="0"/>
                    <a:pt x="1308" y="212"/>
                    <a:pt x="884" y="637"/>
                  </a:cubicBezTo>
                  <a:cubicBezTo>
                    <a:pt x="0" y="1521"/>
                    <a:pt x="0" y="2905"/>
                    <a:pt x="884" y="3789"/>
                  </a:cubicBezTo>
                  <a:cubicBezTo>
                    <a:pt x="1733" y="4638"/>
                    <a:pt x="11044" y="10797"/>
                    <a:pt x="11044" y="10797"/>
                  </a:cubicBezTo>
                  <a:cubicBezTo>
                    <a:pt x="11044" y="10797"/>
                    <a:pt x="4885" y="1521"/>
                    <a:pt x="4001" y="637"/>
                  </a:cubicBezTo>
                  <a:cubicBezTo>
                    <a:pt x="3577" y="212"/>
                    <a:pt x="3010" y="0"/>
                    <a:pt x="2443" y="0"/>
                  </a:cubicBezTo>
                  <a:close/>
                </a:path>
              </a:pathLst>
            </a:custGeom>
            <a:solidFill>
              <a:schemeClr val="dk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1575;p62">
              <a:extLst>
                <a:ext uri="{FF2B5EF4-FFF2-40B4-BE49-F238E27FC236}">
                  <a16:creationId xmlns:a16="http://schemas.microsoft.com/office/drawing/2014/main" id="{2232D1BD-546B-D9E9-C337-C5821E3283EB}"/>
                </a:ext>
              </a:extLst>
            </p:cNvPr>
            <p:cNvSpPr/>
            <p:nvPr/>
          </p:nvSpPr>
          <p:spPr>
            <a:xfrm>
              <a:off x="3501352" y="3505794"/>
              <a:ext cx="355996" cy="350387"/>
            </a:xfrm>
            <a:custGeom>
              <a:avLst/>
              <a:gdLst/>
              <a:ahLst/>
              <a:cxnLst/>
              <a:rect l="l" t="t" r="r" b="b"/>
              <a:pathLst>
                <a:path w="7298" h="7183" extrusionOk="0">
                  <a:moveTo>
                    <a:pt x="1602" y="1"/>
                  </a:moveTo>
                  <a:cubicBezTo>
                    <a:pt x="1226" y="1"/>
                    <a:pt x="854" y="141"/>
                    <a:pt x="570" y="421"/>
                  </a:cubicBezTo>
                  <a:cubicBezTo>
                    <a:pt x="1" y="990"/>
                    <a:pt x="1" y="1942"/>
                    <a:pt x="570" y="2511"/>
                  </a:cubicBezTo>
                  <a:cubicBezTo>
                    <a:pt x="1139" y="3080"/>
                    <a:pt x="7298" y="7183"/>
                    <a:pt x="7298" y="7183"/>
                  </a:cubicBezTo>
                  <a:cubicBezTo>
                    <a:pt x="7298" y="7183"/>
                    <a:pt x="3229" y="990"/>
                    <a:pt x="2659" y="421"/>
                  </a:cubicBezTo>
                  <a:cubicBezTo>
                    <a:pt x="2358" y="141"/>
                    <a:pt x="1978" y="1"/>
                    <a:pt x="1602" y="1"/>
                  </a:cubicBezTo>
                  <a:close/>
                </a:path>
              </a:pathLst>
            </a:custGeom>
            <a:solidFill>
              <a:schemeClr val="accent3"/>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1576;p62">
              <a:extLst>
                <a:ext uri="{FF2B5EF4-FFF2-40B4-BE49-F238E27FC236}">
                  <a16:creationId xmlns:a16="http://schemas.microsoft.com/office/drawing/2014/main" id="{FCFBD4B6-2126-FF66-666D-A1D880E43897}"/>
                </a:ext>
              </a:extLst>
            </p:cNvPr>
            <p:cNvSpPr/>
            <p:nvPr/>
          </p:nvSpPr>
          <p:spPr>
            <a:xfrm>
              <a:off x="3622372" y="3087905"/>
              <a:ext cx="254046" cy="360972"/>
            </a:xfrm>
            <a:custGeom>
              <a:avLst/>
              <a:gdLst/>
              <a:ahLst/>
              <a:cxnLst/>
              <a:rect l="l" t="t" r="r" b="b"/>
              <a:pathLst>
                <a:path w="5208" h="7400" extrusionOk="0">
                  <a:moveTo>
                    <a:pt x="2583" y="1"/>
                  </a:moveTo>
                  <a:lnTo>
                    <a:pt x="1342" y="1241"/>
                  </a:lnTo>
                  <a:cubicBezTo>
                    <a:pt x="0" y="2583"/>
                    <a:pt x="0" y="4775"/>
                    <a:pt x="1342" y="6159"/>
                  </a:cubicBezTo>
                  <a:lnTo>
                    <a:pt x="2583" y="7400"/>
                  </a:lnTo>
                  <a:lnTo>
                    <a:pt x="3857" y="6159"/>
                  </a:lnTo>
                  <a:cubicBezTo>
                    <a:pt x="5207" y="4775"/>
                    <a:pt x="5207" y="2583"/>
                    <a:pt x="3857" y="1241"/>
                  </a:cubicBezTo>
                  <a:lnTo>
                    <a:pt x="2583" y="1"/>
                  </a:lnTo>
                  <a:close/>
                </a:path>
              </a:pathLst>
            </a:custGeom>
            <a:solidFill>
              <a:schemeClr val="accent1"/>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1577;p62">
              <a:extLst>
                <a:ext uri="{FF2B5EF4-FFF2-40B4-BE49-F238E27FC236}">
                  <a16:creationId xmlns:a16="http://schemas.microsoft.com/office/drawing/2014/main" id="{EF2111B7-929E-B66B-1217-74EF163B75EA}"/>
                </a:ext>
              </a:extLst>
            </p:cNvPr>
            <p:cNvSpPr/>
            <p:nvPr/>
          </p:nvSpPr>
          <p:spPr>
            <a:xfrm>
              <a:off x="3534521" y="3153366"/>
              <a:ext cx="222534" cy="222973"/>
            </a:xfrm>
            <a:custGeom>
              <a:avLst/>
              <a:gdLst/>
              <a:ahLst/>
              <a:cxnLst/>
              <a:rect l="l" t="t" r="r" b="b"/>
              <a:pathLst>
                <a:path w="4562" h="4571" extrusionOk="0">
                  <a:moveTo>
                    <a:pt x="2260" y="1"/>
                  </a:moveTo>
                  <a:cubicBezTo>
                    <a:pt x="1020" y="1"/>
                    <a:pt x="0" y="1029"/>
                    <a:pt x="0" y="2303"/>
                  </a:cubicBezTo>
                  <a:cubicBezTo>
                    <a:pt x="0" y="3543"/>
                    <a:pt x="1020" y="4571"/>
                    <a:pt x="2260" y="4571"/>
                  </a:cubicBezTo>
                  <a:cubicBezTo>
                    <a:pt x="3534" y="4571"/>
                    <a:pt x="4562" y="3543"/>
                    <a:pt x="4562" y="2303"/>
                  </a:cubicBezTo>
                  <a:cubicBezTo>
                    <a:pt x="4562" y="1029"/>
                    <a:pt x="3534" y="1"/>
                    <a:pt x="2260" y="1"/>
                  </a:cubicBezTo>
                  <a:close/>
                </a:path>
              </a:pathLst>
            </a:custGeom>
            <a:solidFill>
              <a:schemeClr val="accen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1578;p62">
              <a:extLst>
                <a:ext uri="{FF2B5EF4-FFF2-40B4-BE49-F238E27FC236}">
                  <a16:creationId xmlns:a16="http://schemas.microsoft.com/office/drawing/2014/main" id="{3334ADB8-DEEB-5F63-AC8A-E59416B08300}"/>
                </a:ext>
              </a:extLst>
            </p:cNvPr>
            <p:cNvSpPr/>
            <p:nvPr/>
          </p:nvSpPr>
          <p:spPr>
            <a:xfrm>
              <a:off x="3560179" y="3179463"/>
              <a:ext cx="171218" cy="170779"/>
            </a:xfrm>
            <a:custGeom>
              <a:avLst/>
              <a:gdLst/>
              <a:ahLst/>
              <a:cxnLst/>
              <a:rect l="l" t="t" r="r" b="b"/>
              <a:pathLst>
                <a:path w="3510" h="3501" extrusionOk="0">
                  <a:moveTo>
                    <a:pt x="1734" y="1"/>
                  </a:moveTo>
                  <a:cubicBezTo>
                    <a:pt x="782" y="1"/>
                    <a:pt x="1" y="774"/>
                    <a:pt x="1" y="1768"/>
                  </a:cubicBezTo>
                  <a:cubicBezTo>
                    <a:pt x="1" y="2728"/>
                    <a:pt x="782" y="3501"/>
                    <a:pt x="1734" y="3501"/>
                  </a:cubicBezTo>
                  <a:cubicBezTo>
                    <a:pt x="2728" y="3501"/>
                    <a:pt x="3509" y="2728"/>
                    <a:pt x="3509" y="1768"/>
                  </a:cubicBezTo>
                  <a:cubicBezTo>
                    <a:pt x="3509" y="774"/>
                    <a:pt x="2728" y="1"/>
                    <a:pt x="1734" y="1"/>
                  </a:cubicBezTo>
                  <a:close/>
                </a:path>
              </a:pathLst>
            </a:custGeom>
            <a:solidFill>
              <a:schemeClr val="l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1579;p62">
              <a:extLst>
                <a:ext uri="{FF2B5EF4-FFF2-40B4-BE49-F238E27FC236}">
                  <a16:creationId xmlns:a16="http://schemas.microsoft.com/office/drawing/2014/main" id="{8AA17CB5-2F43-E4DA-F276-CCAD0CCE89FA}"/>
                </a:ext>
              </a:extLst>
            </p:cNvPr>
            <p:cNvSpPr/>
            <p:nvPr/>
          </p:nvSpPr>
          <p:spPr>
            <a:xfrm>
              <a:off x="3639738" y="3350189"/>
              <a:ext cx="12097" cy="49"/>
            </a:xfrm>
            <a:custGeom>
              <a:avLst/>
              <a:gdLst/>
              <a:ahLst/>
              <a:cxnLst/>
              <a:rect l="l" t="t" r="r" b="b"/>
              <a:pathLst>
                <a:path w="248" h="1" extrusionOk="0">
                  <a:moveTo>
                    <a:pt x="103" y="1"/>
                  </a:moveTo>
                  <a:lnTo>
                    <a:pt x="103" y="1"/>
                  </a:lnTo>
                  <a:lnTo>
                    <a:pt x="103" y="1"/>
                  </a:lnTo>
                  <a:close/>
                  <a:moveTo>
                    <a:pt x="137" y="1"/>
                  </a:moveTo>
                  <a:lnTo>
                    <a:pt x="103" y="1"/>
                  </a:lnTo>
                  <a:lnTo>
                    <a:pt x="137" y="1"/>
                  </a:lnTo>
                  <a:close/>
                  <a:moveTo>
                    <a:pt x="103" y="1"/>
                  </a:moveTo>
                  <a:lnTo>
                    <a:pt x="103" y="1"/>
                  </a:lnTo>
                  <a:lnTo>
                    <a:pt x="103" y="1"/>
                  </a:lnTo>
                  <a:close/>
                  <a:moveTo>
                    <a:pt x="137" y="1"/>
                  </a:moveTo>
                  <a:lnTo>
                    <a:pt x="137" y="1"/>
                  </a:lnTo>
                  <a:lnTo>
                    <a:pt x="137" y="1"/>
                  </a:lnTo>
                  <a:close/>
                  <a:moveTo>
                    <a:pt x="103" y="1"/>
                  </a:moveTo>
                  <a:lnTo>
                    <a:pt x="103" y="1"/>
                  </a:lnTo>
                  <a:lnTo>
                    <a:pt x="103" y="1"/>
                  </a:lnTo>
                  <a:close/>
                  <a:moveTo>
                    <a:pt x="137" y="1"/>
                  </a:moveTo>
                  <a:lnTo>
                    <a:pt x="137" y="1"/>
                  </a:lnTo>
                  <a:lnTo>
                    <a:pt x="137" y="1"/>
                  </a:lnTo>
                  <a:close/>
                  <a:moveTo>
                    <a:pt x="69" y="1"/>
                  </a:moveTo>
                  <a:lnTo>
                    <a:pt x="69" y="1"/>
                  </a:lnTo>
                  <a:lnTo>
                    <a:pt x="69" y="1"/>
                  </a:lnTo>
                  <a:close/>
                  <a:moveTo>
                    <a:pt x="179" y="1"/>
                  </a:moveTo>
                  <a:lnTo>
                    <a:pt x="137" y="1"/>
                  </a:lnTo>
                  <a:lnTo>
                    <a:pt x="179" y="1"/>
                  </a:lnTo>
                  <a:close/>
                  <a:moveTo>
                    <a:pt x="69" y="1"/>
                  </a:moveTo>
                  <a:lnTo>
                    <a:pt x="69" y="1"/>
                  </a:lnTo>
                  <a:lnTo>
                    <a:pt x="69" y="1"/>
                  </a:lnTo>
                  <a:close/>
                  <a:moveTo>
                    <a:pt x="179" y="1"/>
                  </a:moveTo>
                  <a:lnTo>
                    <a:pt x="179" y="1"/>
                  </a:lnTo>
                  <a:lnTo>
                    <a:pt x="179" y="1"/>
                  </a:lnTo>
                  <a:close/>
                  <a:moveTo>
                    <a:pt x="69" y="1"/>
                  </a:moveTo>
                  <a:lnTo>
                    <a:pt x="69" y="1"/>
                  </a:lnTo>
                  <a:lnTo>
                    <a:pt x="69" y="1"/>
                  </a:lnTo>
                  <a:close/>
                  <a:moveTo>
                    <a:pt x="179" y="1"/>
                  </a:moveTo>
                  <a:lnTo>
                    <a:pt x="179" y="1"/>
                  </a:lnTo>
                  <a:lnTo>
                    <a:pt x="179" y="1"/>
                  </a:lnTo>
                  <a:close/>
                  <a:moveTo>
                    <a:pt x="35" y="1"/>
                  </a:moveTo>
                  <a:lnTo>
                    <a:pt x="35" y="1"/>
                  </a:lnTo>
                  <a:lnTo>
                    <a:pt x="35" y="1"/>
                  </a:lnTo>
                  <a:close/>
                  <a:moveTo>
                    <a:pt x="213" y="1"/>
                  </a:moveTo>
                  <a:lnTo>
                    <a:pt x="179" y="1"/>
                  </a:lnTo>
                  <a:lnTo>
                    <a:pt x="213" y="1"/>
                  </a:lnTo>
                  <a:close/>
                  <a:moveTo>
                    <a:pt x="35" y="1"/>
                  </a:moveTo>
                  <a:lnTo>
                    <a:pt x="35" y="1"/>
                  </a:lnTo>
                  <a:lnTo>
                    <a:pt x="35" y="1"/>
                  </a:lnTo>
                  <a:close/>
                  <a:moveTo>
                    <a:pt x="213" y="1"/>
                  </a:moveTo>
                  <a:lnTo>
                    <a:pt x="213" y="1"/>
                  </a:lnTo>
                  <a:lnTo>
                    <a:pt x="213" y="1"/>
                  </a:lnTo>
                  <a:close/>
                  <a:moveTo>
                    <a:pt x="35" y="1"/>
                  </a:moveTo>
                  <a:lnTo>
                    <a:pt x="35" y="1"/>
                  </a:lnTo>
                  <a:lnTo>
                    <a:pt x="35" y="1"/>
                  </a:lnTo>
                  <a:close/>
                  <a:moveTo>
                    <a:pt x="213" y="1"/>
                  </a:moveTo>
                  <a:lnTo>
                    <a:pt x="213" y="1"/>
                  </a:lnTo>
                  <a:lnTo>
                    <a:pt x="213" y="1"/>
                  </a:lnTo>
                  <a:close/>
                  <a:moveTo>
                    <a:pt x="213" y="1"/>
                  </a:moveTo>
                  <a:lnTo>
                    <a:pt x="213" y="1"/>
                  </a:lnTo>
                  <a:lnTo>
                    <a:pt x="213" y="1"/>
                  </a:lnTo>
                  <a:close/>
                  <a:moveTo>
                    <a:pt x="1" y="1"/>
                  </a:moveTo>
                  <a:lnTo>
                    <a:pt x="1" y="1"/>
                  </a:lnTo>
                  <a:lnTo>
                    <a:pt x="1" y="1"/>
                  </a:lnTo>
                  <a:close/>
                  <a:moveTo>
                    <a:pt x="247" y="1"/>
                  </a:moveTo>
                  <a:lnTo>
                    <a:pt x="247" y="1"/>
                  </a:lnTo>
                  <a:lnTo>
                    <a:pt x="247" y="1"/>
                  </a:lnTo>
                  <a:close/>
                  <a:moveTo>
                    <a:pt x="1" y="1"/>
                  </a:moveTo>
                  <a:lnTo>
                    <a:pt x="1" y="1"/>
                  </a:lnTo>
                  <a:lnTo>
                    <a:pt x="1" y="1"/>
                  </a:lnTo>
                  <a:close/>
                  <a:moveTo>
                    <a:pt x="247" y="1"/>
                  </a:moveTo>
                  <a:lnTo>
                    <a:pt x="247" y="1"/>
                  </a:lnTo>
                  <a:close/>
                </a:path>
              </a:pathLst>
            </a:custGeom>
            <a:solidFill>
              <a:srgbClr val="34173B"/>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1580;p62">
              <a:extLst>
                <a:ext uri="{FF2B5EF4-FFF2-40B4-BE49-F238E27FC236}">
                  <a16:creationId xmlns:a16="http://schemas.microsoft.com/office/drawing/2014/main" id="{4CDD05F4-D493-A4CD-46C3-BB31B012526B}"/>
                </a:ext>
              </a:extLst>
            </p:cNvPr>
            <p:cNvSpPr/>
            <p:nvPr/>
          </p:nvSpPr>
          <p:spPr>
            <a:xfrm>
              <a:off x="3599983" y="3205169"/>
              <a:ext cx="44780" cy="46878"/>
            </a:xfrm>
            <a:custGeom>
              <a:avLst/>
              <a:gdLst/>
              <a:ahLst/>
              <a:cxnLst/>
              <a:rect l="l" t="t" r="r" b="b"/>
              <a:pathLst>
                <a:path w="918" h="961" extrusionOk="0">
                  <a:moveTo>
                    <a:pt x="459" y="1"/>
                  </a:moveTo>
                  <a:cubicBezTo>
                    <a:pt x="213" y="1"/>
                    <a:pt x="0" y="213"/>
                    <a:pt x="0" y="502"/>
                  </a:cubicBezTo>
                  <a:cubicBezTo>
                    <a:pt x="0" y="748"/>
                    <a:pt x="213" y="961"/>
                    <a:pt x="459" y="961"/>
                  </a:cubicBezTo>
                  <a:cubicBezTo>
                    <a:pt x="705" y="961"/>
                    <a:pt x="918" y="748"/>
                    <a:pt x="918" y="502"/>
                  </a:cubicBezTo>
                  <a:cubicBezTo>
                    <a:pt x="918" y="213"/>
                    <a:pt x="705" y="1"/>
                    <a:pt x="459" y="1"/>
                  </a:cubicBezTo>
                  <a:close/>
                </a:path>
              </a:pathLst>
            </a:custGeom>
            <a:solidFill>
              <a:srgbClr val="FFFFFF"/>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1581;p62">
              <a:extLst>
                <a:ext uri="{FF2B5EF4-FFF2-40B4-BE49-F238E27FC236}">
                  <a16:creationId xmlns:a16="http://schemas.microsoft.com/office/drawing/2014/main" id="{9175845A-157F-C6E9-A3C7-CF51FC9CFCF0}"/>
                </a:ext>
              </a:extLst>
            </p:cNvPr>
            <p:cNvSpPr/>
            <p:nvPr/>
          </p:nvSpPr>
          <p:spPr>
            <a:xfrm>
              <a:off x="3066243" y="2820206"/>
              <a:ext cx="466239" cy="697456"/>
            </a:xfrm>
            <a:custGeom>
              <a:avLst/>
              <a:gdLst/>
              <a:ahLst/>
              <a:cxnLst/>
              <a:rect l="l" t="t" r="r" b="b"/>
              <a:pathLst>
                <a:path w="9558" h="14298" extrusionOk="0">
                  <a:moveTo>
                    <a:pt x="7264" y="1"/>
                  </a:moveTo>
                  <a:cubicBezTo>
                    <a:pt x="7120" y="111"/>
                    <a:pt x="6975" y="179"/>
                    <a:pt x="6839" y="247"/>
                  </a:cubicBezTo>
                  <a:cubicBezTo>
                    <a:pt x="8250" y="1700"/>
                    <a:pt x="9099" y="3577"/>
                    <a:pt x="9099" y="5633"/>
                  </a:cubicBezTo>
                  <a:cubicBezTo>
                    <a:pt x="9099" y="10161"/>
                    <a:pt x="5030" y="13805"/>
                    <a:pt x="1" y="13805"/>
                  </a:cubicBezTo>
                  <a:lnTo>
                    <a:pt x="1" y="14298"/>
                  </a:lnTo>
                  <a:cubicBezTo>
                    <a:pt x="5276" y="14298"/>
                    <a:pt x="9558" y="10407"/>
                    <a:pt x="9558" y="5633"/>
                  </a:cubicBezTo>
                  <a:cubicBezTo>
                    <a:pt x="9558" y="3467"/>
                    <a:pt x="8708" y="1522"/>
                    <a:pt x="7264" y="1"/>
                  </a:cubicBezTo>
                  <a:close/>
                </a:path>
              </a:pathLst>
            </a:custGeom>
            <a:solidFill>
              <a:schemeClr val="accen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1582;p62">
              <a:extLst>
                <a:ext uri="{FF2B5EF4-FFF2-40B4-BE49-F238E27FC236}">
                  <a16:creationId xmlns:a16="http://schemas.microsoft.com/office/drawing/2014/main" id="{74E2E76D-4290-00A4-2181-F8FBDE407872}"/>
                </a:ext>
              </a:extLst>
            </p:cNvPr>
            <p:cNvSpPr/>
            <p:nvPr/>
          </p:nvSpPr>
          <p:spPr>
            <a:xfrm>
              <a:off x="3066243" y="3517598"/>
              <a:ext cx="331558" cy="345655"/>
            </a:xfrm>
            <a:custGeom>
              <a:avLst/>
              <a:gdLst/>
              <a:ahLst/>
              <a:cxnLst/>
              <a:rect l="l" t="t" r="r" b="b"/>
              <a:pathLst>
                <a:path w="6797" h="7086" extrusionOk="0">
                  <a:moveTo>
                    <a:pt x="5140" y="1"/>
                  </a:moveTo>
                  <a:lnTo>
                    <a:pt x="5140" y="1"/>
                  </a:lnTo>
                  <a:cubicBezTo>
                    <a:pt x="3611" y="927"/>
                    <a:pt x="1878" y="1419"/>
                    <a:pt x="1" y="1419"/>
                  </a:cubicBezTo>
                  <a:lnTo>
                    <a:pt x="1" y="7085"/>
                  </a:lnTo>
                  <a:cubicBezTo>
                    <a:pt x="2380" y="7085"/>
                    <a:pt x="4716" y="6482"/>
                    <a:pt x="6797" y="5208"/>
                  </a:cubicBezTo>
                  <a:cubicBezTo>
                    <a:pt x="5701" y="4214"/>
                    <a:pt x="4996" y="2762"/>
                    <a:pt x="4996" y="1173"/>
                  </a:cubicBezTo>
                  <a:cubicBezTo>
                    <a:pt x="4996" y="782"/>
                    <a:pt x="5064" y="392"/>
                    <a:pt x="5140" y="1"/>
                  </a:cubicBezTo>
                  <a:close/>
                </a:path>
              </a:pathLst>
            </a:custGeom>
            <a:solidFill>
              <a:schemeClr val="accent1"/>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1583;p62">
              <a:extLst>
                <a:ext uri="{FF2B5EF4-FFF2-40B4-BE49-F238E27FC236}">
                  <a16:creationId xmlns:a16="http://schemas.microsoft.com/office/drawing/2014/main" id="{E93EDF01-865C-84D5-A220-7BAF5EAE5050}"/>
                </a:ext>
              </a:extLst>
            </p:cNvPr>
            <p:cNvSpPr/>
            <p:nvPr/>
          </p:nvSpPr>
          <p:spPr>
            <a:xfrm>
              <a:off x="3679541" y="3379603"/>
              <a:ext cx="68829" cy="69268"/>
            </a:xfrm>
            <a:custGeom>
              <a:avLst/>
              <a:gdLst/>
              <a:ahLst/>
              <a:cxnLst/>
              <a:rect l="l" t="t" r="r" b="b"/>
              <a:pathLst>
                <a:path w="1411" h="1420" extrusionOk="0">
                  <a:moveTo>
                    <a:pt x="0" y="1"/>
                  </a:moveTo>
                  <a:lnTo>
                    <a:pt x="0" y="1"/>
                  </a:lnTo>
                  <a:cubicBezTo>
                    <a:pt x="68" y="35"/>
                    <a:pt x="102" y="111"/>
                    <a:pt x="170" y="179"/>
                  </a:cubicBezTo>
                  <a:lnTo>
                    <a:pt x="1411" y="1420"/>
                  </a:lnTo>
                  <a:lnTo>
                    <a:pt x="1411" y="1420"/>
                  </a:lnTo>
                  <a:lnTo>
                    <a:pt x="1411" y="1420"/>
                  </a:lnTo>
                  <a:lnTo>
                    <a:pt x="170" y="179"/>
                  </a:lnTo>
                  <a:cubicBezTo>
                    <a:pt x="102" y="111"/>
                    <a:pt x="68" y="35"/>
                    <a:pt x="0" y="1"/>
                  </a:cubicBezTo>
                  <a:close/>
                </a:path>
              </a:pathLst>
            </a:custGeom>
            <a:solidFill>
              <a:srgbClr val="3397CC"/>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1584;p62">
              <a:extLst>
                <a:ext uri="{FF2B5EF4-FFF2-40B4-BE49-F238E27FC236}">
                  <a16:creationId xmlns:a16="http://schemas.microsoft.com/office/drawing/2014/main" id="{4FD9C7B0-2B72-2828-003E-2C1E526FA041}"/>
                </a:ext>
              </a:extLst>
            </p:cNvPr>
            <p:cNvSpPr/>
            <p:nvPr/>
          </p:nvSpPr>
          <p:spPr>
            <a:xfrm>
              <a:off x="3449548" y="3600474"/>
              <a:ext cx="53951" cy="136779"/>
            </a:xfrm>
            <a:custGeom>
              <a:avLst/>
              <a:gdLst/>
              <a:ahLst/>
              <a:cxnLst/>
              <a:rect l="l" t="t" r="r" b="b"/>
              <a:pathLst>
                <a:path w="1106" h="2804" extrusionOk="0">
                  <a:moveTo>
                    <a:pt x="145" y="1"/>
                  </a:moveTo>
                  <a:lnTo>
                    <a:pt x="145" y="1"/>
                  </a:lnTo>
                  <a:cubicBezTo>
                    <a:pt x="179" y="748"/>
                    <a:pt x="536" y="1453"/>
                    <a:pt x="1105" y="1912"/>
                  </a:cubicBezTo>
                  <a:cubicBezTo>
                    <a:pt x="748" y="2235"/>
                    <a:pt x="392" y="2515"/>
                    <a:pt x="1" y="2804"/>
                  </a:cubicBezTo>
                  <a:cubicBezTo>
                    <a:pt x="392" y="2515"/>
                    <a:pt x="748" y="2235"/>
                    <a:pt x="1105" y="1912"/>
                  </a:cubicBezTo>
                  <a:lnTo>
                    <a:pt x="1105" y="1912"/>
                  </a:lnTo>
                  <a:lnTo>
                    <a:pt x="1105" y="1912"/>
                  </a:lnTo>
                  <a:cubicBezTo>
                    <a:pt x="536" y="1453"/>
                    <a:pt x="179" y="748"/>
                    <a:pt x="145" y="1"/>
                  </a:cubicBezTo>
                  <a:close/>
                </a:path>
              </a:pathLst>
            </a:custGeom>
            <a:solidFill>
              <a:srgbClr val="FFFFFF"/>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1585;p62">
              <a:extLst>
                <a:ext uri="{FF2B5EF4-FFF2-40B4-BE49-F238E27FC236}">
                  <a16:creationId xmlns:a16="http://schemas.microsoft.com/office/drawing/2014/main" id="{32EF5C81-8886-4FF4-C8FD-AF9E619AE686}"/>
                </a:ext>
              </a:extLst>
            </p:cNvPr>
            <p:cNvSpPr/>
            <p:nvPr/>
          </p:nvSpPr>
          <p:spPr>
            <a:xfrm>
              <a:off x="3072931" y="3863197"/>
              <a:ext cx="2146" cy="49"/>
            </a:xfrm>
            <a:custGeom>
              <a:avLst/>
              <a:gdLst/>
              <a:ahLst/>
              <a:cxnLst/>
              <a:rect l="l" t="t" r="r" b="b"/>
              <a:pathLst>
                <a:path w="44" h="1" extrusionOk="0">
                  <a:moveTo>
                    <a:pt x="43" y="0"/>
                  </a:moveTo>
                  <a:lnTo>
                    <a:pt x="1" y="0"/>
                  </a:lnTo>
                  <a:lnTo>
                    <a:pt x="1" y="0"/>
                  </a:lnTo>
                  <a:close/>
                </a:path>
              </a:pathLst>
            </a:custGeom>
            <a:solidFill>
              <a:srgbClr val="CCEDFF"/>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1586;p62">
              <a:extLst>
                <a:ext uri="{FF2B5EF4-FFF2-40B4-BE49-F238E27FC236}">
                  <a16:creationId xmlns:a16="http://schemas.microsoft.com/office/drawing/2014/main" id="{6C87240A-B094-2136-0C80-9F1611D80FA6}"/>
                </a:ext>
              </a:extLst>
            </p:cNvPr>
            <p:cNvSpPr/>
            <p:nvPr/>
          </p:nvSpPr>
          <p:spPr>
            <a:xfrm>
              <a:off x="3072931" y="3863197"/>
              <a:ext cx="2146" cy="49"/>
            </a:xfrm>
            <a:custGeom>
              <a:avLst/>
              <a:gdLst/>
              <a:ahLst/>
              <a:cxnLst/>
              <a:rect l="l" t="t" r="r" b="b"/>
              <a:pathLst>
                <a:path w="44" h="1" extrusionOk="0">
                  <a:moveTo>
                    <a:pt x="43" y="0"/>
                  </a:moveTo>
                  <a:lnTo>
                    <a:pt x="1" y="0"/>
                  </a:lnTo>
                  <a:lnTo>
                    <a:pt x="1" y="0"/>
                  </a:lnTo>
                  <a:lnTo>
                    <a:pt x="43" y="0"/>
                  </a:lnTo>
                  <a:close/>
                </a:path>
              </a:pathLst>
            </a:custGeom>
            <a:solidFill>
              <a:srgbClr val="FFDECC"/>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7876626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870"/>
        <p:cNvGrpSpPr/>
        <p:nvPr/>
      </p:nvGrpSpPr>
      <p:grpSpPr>
        <a:xfrm>
          <a:off x="0" y="0"/>
          <a:ext cx="0" cy="0"/>
          <a:chOff x="0" y="0"/>
          <a:chExt cx="0" cy="0"/>
        </a:xfrm>
      </p:grpSpPr>
      <p:sp>
        <p:nvSpPr>
          <p:cNvPr id="871" name="Google Shape;871;p47"/>
          <p:cNvSpPr txBox="1">
            <a:spLocks noGrp="1"/>
          </p:cNvSpPr>
          <p:nvPr>
            <p:ph type="subTitle" idx="1"/>
          </p:nvPr>
        </p:nvSpPr>
        <p:spPr>
          <a:xfrm>
            <a:off x="3527875" y="317650"/>
            <a:ext cx="2088300" cy="373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(CH4: BRANCHES)</a:t>
            </a:r>
          </a:p>
        </p:txBody>
      </p:sp>
      <p:grpSp>
        <p:nvGrpSpPr>
          <p:cNvPr id="872" name="Google Shape;872;p47"/>
          <p:cNvGrpSpPr/>
          <p:nvPr/>
        </p:nvGrpSpPr>
        <p:grpSpPr>
          <a:xfrm>
            <a:off x="745772" y="1533575"/>
            <a:ext cx="7531778" cy="2839975"/>
            <a:chOff x="-2142753" y="1533575"/>
            <a:chExt cx="7531778" cy="2839975"/>
          </a:xfrm>
        </p:grpSpPr>
        <p:sp>
          <p:nvSpPr>
            <p:cNvPr id="873" name="Google Shape;873;p47"/>
            <p:cNvSpPr/>
            <p:nvPr/>
          </p:nvSpPr>
          <p:spPr>
            <a:xfrm rot="5400000" flipH="1">
              <a:off x="-2746953" y="3049525"/>
              <a:ext cx="1779000" cy="570600"/>
            </a:xfrm>
            <a:prstGeom prst="snip1Rect">
              <a:avLst>
                <a:gd name="adj" fmla="val 46451"/>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874" name="Google Shape;874;p47"/>
            <p:cNvCxnSpPr>
              <a:cxnSpLocks/>
            </p:cNvCxnSpPr>
            <p:nvPr/>
          </p:nvCxnSpPr>
          <p:spPr>
            <a:xfrm>
              <a:off x="-1729425" y="2295225"/>
              <a:ext cx="7118450" cy="0"/>
            </a:xfrm>
            <a:prstGeom prst="straightConnector1">
              <a:avLst/>
            </a:prstGeom>
            <a:noFill/>
            <a:ln w="19050" cap="flat" cmpd="sng">
              <a:solidFill>
                <a:schemeClr val="dk1"/>
              </a:solidFill>
              <a:prstDash val="solid"/>
              <a:round/>
              <a:headEnd type="none" w="med" len="med"/>
              <a:tailEnd type="none" w="med" len="med"/>
            </a:ln>
          </p:spPr>
        </p:cxnSp>
        <p:sp>
          <p:nvSpPr>
            <p:cNvPr id="875" name="Google Shape;875;p47"/>
            <p:cNvSpPr/>
            <p:nvPr/>
          </p:nvSpPr>
          <p:spPr>
            <a:xfrm>
              <a:off x="-1729425" y="1533575"/>
              <a:ext cx="7105775" cy="2839975"/>
            </a:xfrm>
            <a:custGeom>
              <a:avLst/>
              <a:gdLst/>
              <a:ahLst/>
              <a:cxnLst/>
              <a:rect l="l" t="t" r="r" b="b"/>
              <a:pathLst>
                <a:path w="162572" h="113599" extrusionOk="0">
                  <a:moveTo>
                    <a:pt x="0" y="41211"/>
                  </a:moveTo>
                  <a:lnTo>
                    <a:pt x="0" y="0"/>
                  </a:lnTo>
                  <a:lnTo>
                    <a:pt x="162572" y="0"/>
                  </a:lnTo>
                  <a:lnTo>
                    <a:pt x="162572" y="113599"/>
                  </a:lnTo>
                  <a:lnTo>
                    <a:pt x="0" y="113599"/>
                  </a:lnTo>
                  <a:lnTo>
                    <a:pt x="0" y="107793"/>
                  </a:lnTo>
                </a:path>
              </a:pathLst>
            </a:custGeom>
            <a:noFill/>
            <a:ln w="19050" cap="flat" cmpd="sng">
              <a:solidFill>
                <a:schemeClr val="dk1"/>
              </a:solidFill>
              <a:prstDash val="solid"/>
              <a:round/>
              <a:headEnd type="none" w="med" len="med"/>
              <a:tailEnd type="none" w="med" len="med"/>
            </a:ln>
          </p:spPr>
          <p:txBody>
            <a:bodyPr/>
            <a:lstStyle/>
            <a:p>
              <a:endParaRPr lang="en-US"/>
            </a:p>
          </p:txBody>
        </p:sp>
      </p:grpSp>
      <p:sp>
        <p:nvSpPr>
          <p:cNvPr id="876" name="Google Shape;876;p47"/>
          <p:cNvSpPr txBox="1">
            <a:spLocks noGrp="1"/>
          </p:cNvSpPr>
          <p:nvPr>
            <p:ph type="title"/>
          </p:nvPr>
        </p:nvSpPr>
        <p:spPr>
          <a:xfrm>
            <a:off x="715075" y="736138"/>
            <a:ext cx="77139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Mission 3</a:t>
            </a:r>
            <a:endParaRPr dirty="0"/>
          </a:p>
        </p:txBody>
      </p:sp>
      <p:sp>
        <p:nvSpPr>
          <p:cNvPr id="877" name="Google Shape;877;p47"/>
          <p:cNvSpPr txBox="1">
            <a:spLocks noGrp="1"/>
          </p:cNvSpPr>
          <p:nvPr>
            <p:ph type="subTitle" idx="2"/>
          </p:nvPr>
        </p:nvSpPr>
        <p:spPr>
          <a:xfrm>
            <a:off x="1482329" y="2519963"/>
            <a:ext cx="6458777" cy="176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273D40"/>
              </a:buClr>
              <a:buSzPts val="600"/>
              <a:buFont typeface="Arial"/>
              <a:buNone/>
            </a:pPr>
            <a:r>
              <a:rPr lang="en-US" sz="1800" b="1" dirty="0">
                <a:solidFill>
                  <a:srgbClr val="F8FF41"/>
                </a:solidFill>
                <a:latin typeface="JetBrains Mono" panose="02000009000000000000" pitchFamily="49" charset="0"/>
                <a:cs typeface="JetBrains Mono" panose="02000009000000000000" pitchFamily="49" charset="0"/>
              </a:rPr>
              <a:t>git </a:t>
            </a:r>
            <a:r>
              <a:rPr lang="en-US" sz="1800" b="1" dirty="0">
                <a:solidFill>
                  <a:schemeClr val="bg1"/>
                </a:solidFill>
                <a:latin typeface="JetBrains Mono" panose="02000009000000000000" pitchFamily="49" charset="0"/>
                <a:cs typeface="JetBrains Mono" panose="02000009000000000000" pitchFamily="49" charset="0"/>
              </a:rPr>
              <a:t>checkout main</a:t>
            </a:r>
          </a:p>
          <a:p>
            <a:pPr marL="0" lvl="0" indent="0" algn="l" rtl="0">
              <a:spcBef>
                <a:spcPts val="0"/>
              </a:spcBef>
              <a:spcAft>
                <a:spcPts val="0"/>
              </a:spcAft>
              <a:buClr>
                <a:srgbClr val="273D40"/>
              </a:buClr>
              <a:buSzPts val="600"/>
              <a:buFont typeface="Arial"/>
              <a:buNone/>
            </a:pPr>
            <a:r>
              <a:rPr lang="en-US" sz="1800" b="1" dirty="0">
                <a:solidFill>
                  <a:srgbClr val="F8FF41"/>
                </a:solidFill>
                <a:latin typeface="JetBrains Mono" panose="02000009000000000000" pitchFamily="49" charset="0"/>
                <a:cs typeface="JetBrains Mono" panose="02000009000000000000" pitchFamily="49" charset="0"/>
              </a:rPr>
              <a:t>git </a:t>
            </a:r>
            <a:r>
              <a:rPr lang="en-US" sz="1800" b="1" dirty="0">
                <a:solidFill>
                  <a:schemeClr val="bg1"/>
                </a:solidFill>
                <a:latin typeface="JetBrains Mono" panose="02000009000000000000" pitchFamily="49" charset="0"/>
                <a:cs typeface="JetBrains Mono" panose="02000009000000000000" pitchFamily="49" charset="0"/>
              </a:rPr>
              <a:t>checkout -b main-merge-foo</a:t>
            </a:r>
          </a:p>
          <a:p>
            <a:pPr marL="0" lvl="0" indent="0" algn="l" rtl="0">
              <a:spcBef>
                <a:spcPts val="0"/>
              </a:spcBef>
              <a:spcAft>
                <a:spcPts val="0"/>
              </a:spcAft>
              <a:buClr>
                <a:srgbClr val="273D40"/>
              </a:buClr>
              <a:buSzPts val="600"/>
              <a:buFont typeface="Arial"/>
              <a:buNone/>
            </a:pPr>
            <a:r>
              <a:rPr lang="en-US" sz="1800" b="1" dirty="0">
                <a:solidFill>
                  <a:srgbClr val="F8FF41"/>
                </a:solidFill>
                <a:latin typeface="JetBrains Mono" panose="02000009000000000000" pitchFamily="49" charset="0"/>
                <a:cs typeface="JetBrains Mono" panose="02000009000000000000" pitchFamily="49" charset="0"/>
              </a:rPr>
              <a:t>git </a:t>
            </a:r>
            <a:r>
              <a:rPr lang="en-US" sz="1800" b="1" dirty="0">
                <a:solidFill>
                  <a:schemeClr val="bg1"/>
                </a:solidFill>
                <a:latin typeface="JetBrains Mono" panose="02000009000000000000" pitchFamily="49" charset="0"/>
                <a:cs typeface="JetBrains Mono" panose="02000009000000000000" pitchFamily="49" charset="0"/>
              </a:rPr>
              <a:t>merge foo</a:t>
            </a:r>
          </a:p>
          <a:p>
            <a:pPr marL="0" lvl="0" indent="0" algn="l" rtl="0">
              <a:spcBef>
                <a:spcPts val="0"/>
              </a:spcBef>
              <a:spcAft>
                <a:spcPts val="0"/>
              </a:spcAft>
              <a:buClr>
                <a:srgbClr val="273D40"/>
              </a:buClr>
              <a:buSzPts val="600"/>
              <a:buFont typeface="Arial"/>
              <a:buNone/>
            </a:pPr>
            <a:r>
              <a:rPr lang="en-US" sz="1800" b="1" dirty="0">
                <a:solidFill>
                  <a:srgbClr val="F8FF41"/>
                </a:solidFill>
                <a:latin typeface="JetBrains Mono" panose="02000009000000000000" pitchFamily="49" charset="0"/>
                <a:cs typeface="JetBrains Mono" panose="02000009000000000000" pitchFamily="49" charset="0"/>
              </a:rPr>
              <a:t>git </a:t>
            </a:r>
            <a:r>
              <a:rPr lang="en-US" sz="1800" b="1" dirty="0">
                <a:solidFill>
                  <a:schemeClr val="bg1"/>
                </a:solidFill>
                <a:latin typeface="JetBrains Mono" panose="02000009000000000000" pitchFamily="49" charset="0"/>
                <a:cs typeface="JetBrains Mono" panose="02000009000000000000" pitchFamily="49" charset="0"/>
              </a:rPr>
              <a:t>log --graph --</a:t>
            </a:r>
            <a:r>
              <a:rPr lang="en-US" sz="1800" b="1" dirty="0" err="1">
                <a:solidFill>
                  <a:schemeClr val="bg1"/>
                </a:solidFill>
                <a:latin typeface="JetBrains Mono" panose="02000009000000000000" pitchFamily="49" charset="0"/>
                <a:cs typeface="JetBrains Mono" panose="02000009000000000000" pitchFamily="49" charset="0"/>
              </a:rPr>
              <a:t>oneline</a:t>
            </a:r>
            <a:r>
              <a:rPr lang="en-US" sz="1800" b="1" dirty="0">
                <a:solidFill>
                  <a:schemeClr val="bg1"/>
                </a:solidFill>
                <a:latin typeface="JetBrains Mono" panose="02000009000000000000" pitchFamily="49" charset="0"/>
                <a:cs typeface="JetBrains Mono" panose="02000009000000000000" pitchFamily="49" charset="0"/>
              </a:rPr>
              <a:t> --parents</a:t>
            </a:r>
          </a:p>
        </p:txBody>
      </p:sp>
      <p:sp>
        <p:nvSpPr>
          <p:cNvPr id="878" name="Google Shape;878;p47"/>
          <p:cNvSpPr txBox="1">
            <a:spLocks noGrp="1"/>
          </p:cNvSpPr>
          <p:nvPr>
            <p:ph type="subTitle" idx="3"/>
          </p:nvPr>
        </p:nvSpPr>
        <p:spPr>
          <a:xfrm>
            <a:off x="1258443" y="1671550"/>
            <a:ext cx="6891960" cy="48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Great Job!                                       Mission 3 status: done</a:t>
            </a:r>
            <a:endParaRPr dirty="0"/>
          </a:p>
        </p:txBody>
      </p:sp>
      <p:sp>
        <p:nvSpPr>
          <p:cNvPr id="879" name="Google Shape;879;p47"/>
          <p:cNvSpPr txBox="1">
            <a:spLocks noGrp="1"/>
          </p:cNvSpPr>
          <p:nvPr>
            <p:ph type="title" idx="4"/>
          </p:nvPr>
        </p:nvSpPr>
        <p:spPr>
          <a:xfrm rot="-5400000">
            <a:off x="208876" y="3162144"/>
            <a:ext cx="1590600" cy="43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200" dirty="0"/>
              <a:t>git-branches</a:t>
            </a:r>
            <a:endParaRPr sz="2200" dirty="0"/>
          </a:p>
        </p:txBody>
      </p:sp>
      <p:grpSp>
        <p:nvGrpSpPr>
          <p:cNvPr id="3" name="Google Shape;1552;p62">
            <a:extLst>
              <a:ext uri="{FF2B5EF4-FFF2-40B4-BE49-F238E27FC236}">
                <a16:creationId xmlns:a16="http://schemas.microsoft.com/office/drawing/2014/main" id="{9319EBFA-4CDD-F244-7EFD-A3A62F080731}"/>
              </a:ext>
            </a:extLst>
          </p:cNvPr>
          <p:cNvGrpSpPr/>
          <p:nvPr/>
        </p:nvGrpSpPr>
        <p:grpSpPr>
          <a:xfrm rot="295146">
            <a:off x="7401353" y="577225"/>
            <a:ext cx="1223779" cy="818201"/>
            <a:chOff x="2114912" y="2745038"/>
            <a:chExt cx="1909850" cy="1276898"/>
          </a:xfrm>
        </p:grpSpPr>
        <p:sp>
          <p:nvSpPr>
            <p:cNvPr id="4" name="Google Shape;1553;p62">
              <a:extLst>
                <a:ext uri="{FF2B5EF4-FFF2-40B4-BE49-F238E27FC236}">
                  <a16:creationId xmlns:a16="http://schemas.microsoft.com/office/drawing/2014/main" id="{AA7098B8-8507-2FB5-F6AE-B1344B4302EC}"/>
                </a:ext>
              </a:extLst>
            </p:cNvPr>
            <p:cNvSpPr/>
            <p:nvPr/>
          </p:nvSpPr>
          <p:spPr>
            <a:xfrm>
              <a:off x="2263297" y="2773817"/>
              <a:ext cx="809699" cy="1089453"/>
            </a:xfrm>
            <a:custGeom>
              <a:avLst/>
              <a:gdLst/>
              <a:ahLst/>
              <a:cxnLst/>
              <a:rect l="l" t="t" r="r" b="b"/>
              <a:pathLst>
                <a:path w="16599" h="22334" extrusionOk="0">
                  <a:moveTo>
                    <a:pt x="9030" y="1"/>
                  </a:moveTo>
                  <a:lnTo>
                    <a:pt x="1385" y="7680"/>
                  </a:lnTo>
                  <a:cubicBezTo>
                    <a:pt x="0" y="9022"/>
                    <a:pt x="0" y="11214"/>
                    <a:pt x="1385" y="12598"/>
                  </a:cubicBezTo>
                  <a:lnTo>
                    <a:pt x="3755" y="14968"/>
                  </a:lnTo>
                  <a:cubicBezTo>
                    <a:pt x="4281" y="14365"/>
                    <a:pt x="5029" y="14017"/>
                    <a:pt x="5878" y="14017"/>
                  </a:cubicBezTo>
                  <a:cubicBezTo>
                    <a:pt x="7399" y="14017"/>
                    <a:pt x="8639" y="15215"/>
                    <a:pt x="8639" y="16778"/>
                  </a:cubicBezTo>
                  <a:cubicBezTo>
                    <a:pt x="8639" y="17585"/>
                    <a:pt x="8249" y="18366"/>
                    <a:pt x="7645" y="18859"/>
                  </a:cubicBezTo>
                  <a:cubicBezTo>
                    <a:pt x="10194" y="21161"/>
                    <a:pt x="13379" y="22333"/>
                    <a:pt x="16599" y="22333"/>
                  </a:cubicBezTo>
                  <a:lnTo>
                    <a:pt x="16599" y="13168"/>
                  </a:lnTo>
                  <a:cubicBezTo>
                    <a:pt x="14798" y="13168"/>
                    <a:pt x="13099" y="12488"/>
                    <a:pt x="11791" y="11392"/>
                  </a:cubicBezTo>
                  <a:cubicBezTo>
                    <a:pt x="10160" y="10050"/>
                    <a:pt x="9098" y="7960"/>
                    <a:pt x="9098" y="5624"/>
                  </a:cubicBezTo>
                  <a:cubicBezTo>
                    <a:pt x="9098" y="3993"/>
                    <a:pt x="9633" y="2439"/>
                    <a:pt x="10551" y="1198"/>
                  </a:cubicBezTo>
                  <a:lnTo>
                    <a:pt x="10551" y="1198"/>
                  </a:lnTo>
                  <a:cubicBezTo>
                    <a:pt x="10440" y="1232"/>
                    <a:pt x="10304" y="1275"/>
                    <a:pt x="10194" y="1275"/>
                  </a:cubicBezTo>
                  <a:cubicBezTo>
                    <a:pt x="9557" y="1275"/>
                    <a:pt x="9030" y="774"/>
                    <a:pt x="9030" y="136"/>
                  </a:cubicBezTo>
                  <a:lnTo>
                    <a:pt x="9030" y="1"/>
                  </a:lnTo>
                  <a:close/>
                </a:path>
              </a:pathLst>
            </a:custGeom>
            <a:solidFill>
              <a:schemeClr val="lt1"/>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554;p62">
              <a:extLst>
                <a:ext uri="{FF2B5EF4-FFF2-40B4-BE49-F238E27FC236}">
                  <a16:creationId xmlns:a16="http://schemas.microsoft.com/office/drawing/2014/main" id="{65155F8D-D115-F923-8CF4-4819E37BA134}"/>
                </a:ext>
              </a:extLst>
            </p:cNvPr>
            <p:cNvSpPr/>
            <p:nvPr/>
          </p:nvSpPr>
          <p:spPr>
            <a:xfrm>
              <a:off x="2838401" y="3200194"/>
              <a:ext cx="234583" cy="215949"/>
            </a:xfrm>
            <a:custGeom>
              <a:avLst/>
              <a:gdLst/>
              <a:ahLst/>
              <a:cxnLst/>
              <a:rect l="l" t="t" r="r" b="b"/>
              <a:pathLst>
                <a:path w="4809" h="4427" extrusionOk="0">
                  <a:moveTo>
                    <a:pt x="4809" y="1"/>
                  </a:moveTo>
                  <a:cubicBezTo>
                    <a:pt x="2796" y="1"/>
                    <a:pt x="1029" y="1063"/>
                    <a:pt x="1" y="2651"/>
                  </a:cubicBezTo>
                  <a:cubicBezTo>
                    <a:pt x="1309" y="3747"/>
                    <a:pt x="3008" y="4427"/>
                    <a:pt x="4809" y="4427"/>
                  </a:cubicBezTo>
                  <a:lnTo>
                    <a:pt x="4809" y="1"/>
                  </a:lnTo>
                  <a:close/>
                </a:path>
              </a:pathLst>
            </a:custGeom>
            <a:solidFill>
              <a:schemeClr val="l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555;p62">
              <a:extLst>
                <a:ext uri="{FF2B5EF4-FFF2-40B4-BE49-F238E27FC236}">
                  <a16:creationId xmlns:a16="http://schemas.microsoft.com/office/drawing/2014/main" id="{37571872-F0D8-B808-97A5-297AA7173469}"/>
                </a:ext>
              </a:extLst>
            </p:cNvPr>
            <p:cNvSpPr/>
            <p:nvPr/>
          </p:nvSpPr>
          <p:spPr>
            <a:xfrm>
              <a:off x="2446414" y="3457503"/>
              <a:ext cx="238339" cy="236290"/>
            </a:xfrm>
            <a:custGeom>
              <a:avLst/>
              <a:gdLst/>
              <a:ahLst/>
              <a:cxnLst/>
              <a:rect l="l" t="t" r="r" b="b"/>
              <a:pathLst>
                <a:path w="4886" h="4844" extrusionOk="0">
                  <a:moveTo>
                    <a:pt x="2124" y="1"/>
                  </a:moveTo>
                  <a:cubicBezTo>
                    <a:pt x="1275" y="1"/>
                    <a:pt x="527" y="349"/>
                    <a:pt x="1" y="952"/>
                  </a:cubicBezTo>
                  <a:lnTo>
                    <a:pt x="3501" y="4461"/>
                  </a:lnTo>
                  <a:cubicBezTo>
                    <a:pt x="3645" y="4597"/>
                    <a:pt x="3756" y="4707"/>
                    <a:pt x="3891" y="4843"/>
                  </a:cubicBezTo>
                  <a:cubicBezTo>
                    <a:pt x="4495" y="4350"/>
                    <a:pt x="4885" y="3569"/>
                    <a:pt x="4885" y="2762"/>
                  </a:cubicBezTo>
                  <a:cubicBezTo>
                    <a:pt x="4885" y="1199"/>
                    <a:pt x="3645" y="1"/>
                    <a:pt x="2124" y="1"/>
                  </a:cubicBezTo>
                  <a:close/>
                </a:path>
              </a:pathLst>
            </a:custGeom>
            <a:solidFill>
              <a:schemeClr val="accen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556;p62">
              <a:extLst>
                <a:ext uri="{FF2B5EF4-FFF2-40B4-BE49-F238E27FC236}">
                  <a16:creationId xmlns:a16="http://schemas.microsoft.com/office/drawing/2014/main" id="{FC7E5114-F817-8717-3FFD-06AC1233E57D}"/>
                </a:ext>
              </a:extLst>
            </p:cNvPr>
            <p:cNvSpPr/>
            <p:nvPr/>
          </p:nvSpPr>
          <p:spPr>
            <a:xfrm>
              <a:off x="2703771" y="2745038"/>
              <a:ext cx="112340" cy="90975"/>
            </a:xfrm>
            <a:custGeom>
              <a:avLst/>
              <a:gdLst/>
              <a:ahLst/>
              <a:cxnLst/>
              <a:rect l="l" t="t" r="r" b="b"/>
              <a:pathLst>
                <a:path w="2303" h="1865" extrusionOk="0">
                  <a:moveTo>
                    <a:pt x="1097" y="1"/>
                  </a:moveTo>
                  <a:cubicBezTo>
                    <a:pt x="654" y="1"/>
                    <a:pt x="280" y="302"/>
                    <a:pt x="280" y="302"/>
                  </a:cubicBezTo>
                  <a:lnTo>
                    <a:pt x="0" y="591"/>
                  </a:lnTo>
                  <a:lnTo>
                    <a:pt x="0" y="726"/>
                  </a:lnTo>
                  <a:cubicBezTo>
                    <a:pt x="0" y="1364"/>
                    <a:pt x="527" y="1865"/>
                    <a:pt x="1164" y="1865"/>
                  </a:cubicBezTo>
                  <a:cubicBezTo>
                    <a:pt x="1274" y="1865"/>
                    <a:pt x="1410" y="1822"/>
                    <a:pt x="1521" y="1788"/>
                  </a:cubicBezTo>
                  <a:cubicBezTo>
                    <a:pt x="1555" y="1754"/>
                    <a:pt x="1589" y="1686"/>
                    <a:pt x="1623" y="1652"/>
                  </a:cubicBezTo>
                  <a:cubicBezTo>
                    <a:pt x="1623" y="1652"/>
                    <a:pt x="2302" y="726"/>
                    <a:pt x="1665" y="200"/>
                  </a:cubicBezTo>
                  <a:cubicBezTo>
                    <a:pt x="1478" y="53"/>
                    <a:pt x="1282" y="1"/>
                    <a:pt x="1097" y="1"/>
                  </a:cubicBezTo>
                  <a:close/>
                </a:path>
              </a:pathLst>
            </a:custGeom>
            <a:solidFill>
              <a:schemeClr val="dk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557;p62">
              <a:extLst>
                <a:ext uri="{FF2B5EF4-FFF2-40B4-BE49-F238E27FC236}">
                  <a16:creationId xmlns:a16="http://schemas.microsoft.com/office/drawing/2014/main" id="{C7B34DAA-9BCE-D494-EF46-9DBC42C40332}"/>
                </a:ext>
              </a:extLst>
            </p:cNvPr>
            <p:cNvSpPr/>
            <p:nvPr/>
          </p:nvSpPr>
          <p:spPr>
            <a:xfrm>
              <a:off x="2114912" y="3495257"/>
              <a:ext cx="538775" cy="526678"/>
            </a:xfrm>
            <a:custGeom>
              <a:avLst/>
              <a:gdLst/>
              <a:ahLst/>
              <a:cxnLst/>
              <a:rect l="l" t="t" r="r" b="b"/>
              <a:pathLst>
                <a:path w="11045" h="10797" extrusionOk="0">
                  <a:moveTo>
                    <a:pt x="8602" y="0"/>
                  </a:moveTo>
                  <a:cubicBezTo>
                    <a:pt x="8035" y="0"/>
                    <a:pt x="7468" y="212"/>
                    <a:pt x="7043" y="637"/>
                  </a:cubicBezTo>
                  <a:cubicBezTo>
                    <a:pt x="6160" y="1521"/>
                    <a:pt x="1" y="10797"/>
                    <a:pt x="1" y="10797"/>
                  </a:cubicBezTo>
                  <a:cubicBezTo>
                    <a:pt x="1" y="10797"/>
                    <a:pt x="9311" y="4638"/>
                    <a:pt x="10161" y="3789"/>
                  </a:cubicBezTo>
                  <a:cubicBezTo>
                    <a:pt x="11044" y="2905"/>
                    <a:pt x="11044" y="1521"/>
                    <a:pt x="10161" y="637"/>
                  </a:cubicBezTo>
                  <a:cubicBezTo>
                    <a:pt x="9736" y="212"/>
                    <a:pt x="9169" y="0"/>
                    <a:pt x="8602" y="0"/>
                  </a:cubicBezTo>
                  <a:close/>
                </a:path>
              </a:pathLst>
            </a:custGeom>
            <a:solidFill>
              <a:schemeClr val="dk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558;p62">
              <a:extLst>
                <a:ext uri="{FF2B5EF4-FFF2-40B4-BE49-F238E27FC236}">
                  <a16:creationId xmlns:a16="http://schemas.microsoft.com/office/drawing/2014/main" id="{13510920-0ED0-2603-FA50-76C0117C9515}"/>
                </a:ext>
              </a:extLst>
            </p:cNvPr>
            <p:cNvSpPr/>
            <p:nvPr/>
          </p:nvSpPr>
          <p:spPr>
            <a:xfrm>
              <a:off x="2282321" y="3505794"/>
              <a:ext cx="357655" cy="350387"/>
            </a:xfrm>
            <a:custGeom>
              <a:avLst/>
              <a:gdLst/>
              <a:ahLst/>
              <a:cxnLst/>
              <a:rect l="l" t="t" r="r" b="b"/>
              <a:pathLst>
                <a:path w="7332" h="7183" extrusionOk="0">
                  <a:moveTo>
                    <a:pt x="5701" y="1"/>
                  </a:moveTo>
                  <a:cubicBezTo>
                    <a:pt x="5329" y="1"/>
                    <a:pt x="4958" y="141"/>
                    <a:pt x="4673" y="421"/>
                  </a:cubicBezTo>
                  <a:cubicBezTo>
                    <a:pt x="4070" y="990"/>
                    <a:pt x="1" y="7183"/>
                    <a:pt x="1" y="7183"/>
                  </a:cubicBezTo>
                  <a:cubicBezTo>
                    <a:pt x="1" y="7183"/>
                    <a:pt x="6160" y="3080"/>
                    <a:pt x="6729" y="2511"/>
                  </a:cubicBezTo>
                  <a:cubicBezTo>
                    <a:pt x="7332" y="1942"/>
                    <a:pt x="7332" y="990"/>
                    <a:pt x="6729" y="421"/>
                  </a:cubicBezTo>
                  <a:cubicBezTo>
                    <a:pt x="6444" y="141"/>
                    <a:pt x="6073" y="1"/>
                    <a:pt x="5701" y="1"/>
                  </a:cubicBezTo>
                  <a:close/>
                </a:path>
              </a:pathLst>
            </a:custGeom>
            <a:solidFill>
              <a:schemeClr val="accent3"/>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559;p62">
              <a:extLst>
                <a:ext uri="{FF2B5EF4-FFF2-40B4-BE49-F238E27FC236}">
                  <a16:creationId xmlns:a16="http://schemas.microsoft.com/office/drawing/2014/main" id="{EDD7233F-9022-5980-CAAB-C87E44F20749}"/>
                </a:ext>
              </a:extLst>
            </p:cNvPr>
            <p:cNvSpPr/>
            <p:nvPr/>
          </p:nvSpPr>
          <p:spPr>
            <a:xfrm>
              <a:off x="2263297" y="3087905"/>
              <a:ext cx="255705" cy="360972"/>
            </a:xfrm>
            <a:custGeom>
              <a:avLst/>
              <a:gdLst/>
              <a:ahLst/>
              <a:cxnLst/>
              <a:rect l="l" t="t" r="r" b="b"/>
              <a:pathLst>
                <a:path w="5242" h="7400" extrusionOk="0">
                  <a:moveTo>
                    <a:pt x="2625" y="1"/>
                  </a:moveTo>
                  <a:lnTo>
                    <a:pt x="1385" y="1241"/>
                  </a:lnTo>
                  <a:cubicBezTo>
                    <a:pt x="0" y="2583"/>
                    <a:pt x="0" y="4775"/>
                    <a:pt x="1385" y="6159"/>
                  </a:cubicBezTo>
                  <a:lnTo>
                    <a:pt x="2625" y="7400"/>
                  </a:lnTo>
                  <a:lnTo>
                    <a:pt x="3857" y="6159"/>
                  </a:lnTo>
                  <a:cubicBezTo>
                    <a:pt x="5241" y="4775"/>
                    <a:pt x="5241" y="2583"/>
                    <a:pt x="3857" y="1241"/>
                  </a:cubicBezTo>
                  <a:lnTo>
                    <a:pt x="2625" y="1"/>
                  </a:lnTo>
                  <a:close/>
                </a:path>
              </a:pathLst>
            </a:custGeom>
            <a:solidFill>
              <a:schemeClr val="accent1"/>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560;p62">
              <a:extLst>
                <a:ext uri="{FF2B5EF4-FFF2-40B4-BE49-F238E27FC236}">
                  <a16:creationId xmlns:a16="http://schemas.microsoft.com/office/drawing/2014/main" id="{158EA224-4DE7-B794-F5BD-39DEDA3C4358}"/>
                </a:ext>
              </a:extLst>
            </p:cNvPr>
            <p:cNvSpPr/>
            <p:nvPr/>
          </p:nvSpPr>
          <p:spPr>
            <a:xfrm>
              <a:off x="2382611" y="3153366"/>
              <a:ext cx="224242" cy="222973"/>
            </a:xfrm>
            <a:custGeom>
              <a:avLst/>
              <a:gdLst/>
              <a:ahLst/>
              <a:cxnLst/>
              <a:rect l="l" t="t" r="r" b="b"/>
              <a:pathLst>
                <a:path w="4597" h="4571" extrusionOk="0">
                  <a:moveTo>
                    <a:pt x="2303" y="1"/>
                  </a:moveTo>
                  <a:cubicBezTo>
                    <a:pt x="1028" y="1"/>
                    <a:pt x="1" y="1029"/>
                    <a:pt x="1" y="2303"/>
                  </a:cubicBezTo>
                  <a:cubicBezTo>
                    <a:pt x="1" y="3543"/>
                    <a:pt x="1028" y="4571"/>
                    <a:pt x="2303" y="4571"/>
                  </a:cubicBezTo>
                  <a:cubicBezTo>
                    <a:pt x="3577" y="4571"/>
                    <a:pt x="4596" y="3543"/>
                    <a:pt x="4596" y="2303"/>
                  </a:cubicBezTo>
                  <a:cubicBezTo>
                    <a:pt x="4596" y="1029"/>
                    <a:pt x="3577" y="1"/>
                    <a:pt x="2303" y="1"/>
                  </a:cubicBezTo>
                  <a:close/>
                </a:path>
              </a:pathLst>
            </a:custGeom>
            <a:solidFill>
              <a:schemeClr val="accen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561;p62">
              <a:extLst>
                <a:ext uri="{FF2B5EF4-FFF2-40B4-BE49-F238E27FC236}">
                  <a16:creationId xmlns:a16="http://schemas.microsoft.com/office/drawing/2014/main" id="{C1C33F35-E5C6-8E20-933F-89541A4A48D5}"/>
                </a:ext>
              </a:extLst>
            </p:cNvPr>
            <p:cNvSpPr/>
            <p:nvPr/>
          </p:nvSpPr>
          <p:spPr>
            <a:xfrm>
              <a:off x="2409976" y="3179463"/>
              <a:ext cx="169510" cy="170779"/>
            </a:xfrm>
            <a:custGeom>
              <a:avLst/>
              <a:gdLst/>
              <a:ahLst/>
              <a:cxnLst/>
              <a:rect l="l" t="t" r="r" b="b"/>
              <a:pathLst>
                <a:path w="3475" h="3501" extrusionOk="0">
                  <a:moveTo>
                    <a:pt x="1742" y="1"/>
                  </a:moveTo>
                  <a:cubicBezTo>
                    <a:pt x="782" y="1"/>
                    <a:pt x="0" y="774"/>
                    <a:pt x="0" y="1768"/>
                  </a:cubicBezTo>
                  <a:cubicBezTo>
                    <a:pt x="0" y="2728"/>
                    <a:pt x="782" y="3501"/>
                    <a:pt x="1742" y="3501"/>
                  </a:cubicBezTo>
                  <a:cubicBezTo>
                    <a:pt x="2693" y="3501"/>
                    <a:pt x="3475" y="2728"/>
                    <a:pt x="3475" y="1768"/>
                  </a:cubicBezTo>
                  <a:cubicBezTo>
                    <a:pt x="3475" y="774"/>
                    <a:pt x="2693" y="1"/>
                    <a:pt x="1742" y="1"/>
                  </a:cubicBezTo>
                  <a:close/>
                </a:path>
              </a:pathLst>
            </a:custGeom>
            <a:solidFill>
              <a:schemeClr val="l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562;p62">
              <a:extLst>
                <a:ext uri="{FF2B5EF4-FFF2-40B4-BE49-F238E27FC236}">
                  <a16:creationId xmlns:a16="http://schemas.microsoft.com/office/drawing/2014/main" id="{00C052A5-8F08-2A3E-B6CB-DB11F94DEDC0}"/>
                </a:ext>
              </a:extLst>
            </p:cNvPr>
            <p:cNvSpPr/>
            <p:nvPr/>
          </p:nvSpPr>
          <p:spPr>
            <a:xfrm>
              <a:off x="2487876" y="3350189"/>
              <a:ext cx="12049" cy="49"/>
            </a:xfrm>
            <a:custGeom>
              <a:avLst/>
              <a:gdLst/>
              <a:ahLst/>
              <a:cxnLst/>
              <a:rect l="l" t="t" r="r" b="b"/>
              <a:pathLst>
                <a:path w="247" h="1" extrusionOk="0">
                  <a:moveTo>
                    <a:pt x="145" y="1"/>
                  </a:moveTo>
                  <a:lnTo>
                    <a:pt x="145" y="1"/>
                  </a:lnTo>
                  <a:lnTo>
                    <a:pt x="145" y="1"/>
                  </a:lnTo>
                  <a:close/>
                  <a:moveTo>
                    <a:pt x="145" y="1"/>
                  </a:moveTo>
                  <a:lnTo>
                    <a:pt x="145" y="1"/>
                  </a:lnTo>
                  <a:lnTo>
                    <a:pt x="145" y="1"/>
                  </a:lnTo>
                  <a:close/>
                  <a:moveTo>
                    <a:pt x="145" y="1"/>
                  </a:moveTo>
                  <a:lnTo>
                    <a:pt x="145" y="1"/>
                  </a:lnTo>
                  <a:lnTo>
                    <a:pt x="145" y="1"/>
                  </a:lnTo>
                  <a:close/>
                  <a:moveTo>
                    <a:pt x="102" y="1"/>
                  </a:moveTo>
                  <a:lnTo>
                    <a:pt x="102" y="1"/>
                  </a:lnTo>
                  <a:lnTo>
                    <a:pt x="102" y="1"/>
                  </a:lnTo>
                  <a:close/>
                  <a:moveTo>
                    <a:pt x="179" y="1"/>
                  </a:moveTo>
                  <a:lnTo>
                    <a:pt x="179" y="1"/>
                  </a:lnTo>
                  <a:lnTo>
                    <a:pt x="179" y="1"/>
                  </a:lnTo>
                  <a:close/>
                  <a:moveTo>
                    <a:pt x="102" y="1"/>
                  </a:moveTo>
                  <a:lnTo>
                    <a:pt x="102" y="1"/>
                  </a:lnTo>
                  <a:lnTo>
                    <a:pt x="102" y="1"/>
                  </a:lnTo>
                  <a:close/>
                  <a:moveTo>
                    <a:pt x="179" y="1"/>
                  </a:moveTo>
                  <a:lnTo>
                    <a:pt x="179" y="1"/>
                  </a:lnTo>
                  <a:lnTo>
                    <a:pt x="179" y="1"/>
                  </a:lnTo>
                  <a:close/>
                  <a:moveTo>
                    <a:pt x="102" y="1"/>
                  </a:moveTo>
                  <a:lnTo>
                    <a:pt x="102" y="1"/>
                  </a:lnTo>
                  <a:lnTo>
                    <a:pt x="102" y="1"/>
                  </a:lnTo>
                  <a:close/>
                  <a:moveTo>
                    <a:pt x="179" y="1"/>
                  </a:moveTo>
                  <a:lnTo>
                    <a:pt x="179" y="1"/>
                  </a:lnTo>
                  <a:lnTo>
                    <a:pt x="179" y="1"/>
                  </a:lnTo>
                  <a:close/>
                  <a:moveTo>
                    <a:pt x="68" y="1"/>
                  </a:moveTo>
                  <a:lnTo>
                    <a:pt x="68" y="1"/>
                  </a:lnTo>
                  <a:lnTo>
                    <a:pt x="68" y="1"/>
                  </a:lnTo>
                  <a:close/>
                  <a:moveTo>
                    <a:pt x="213" y="1"/>
                  </a:moveTo>
                  <a:lnTo>
                    <a:pt x="179" y="1"/>
                  </a:lnTo>
                  <a:lnTo>
                    <a:pt x="213" y="1"/>
                  </a:lnTo>
                  <a:close/>
                  <a:moveTo>
                    <a:pt x="68" y="1"/>
                  </a:moveTo>
                  <a:lnTo>
                    <a:pt x="68" y="1"/>
                  </a:lnTo>
                  <a:lnTo>
                    <a:pt x="68" y="1"/>
                  </a:lnTo>
                  <a:close/>
                  <a:moveTo>
                    <a:pt x="213" y="1"/>
                  </a:moveTo>
                  <a:lnTo>
                    <a:pt x="213" y="1"/>
                  </a:lnTo>
                  <a:lnTo>
                    <a:pt x="213" y="1"/>
                  </a:lnTo>
                  <a:close/>
                  <a:moveTo>
                    <a:pt x="68" y="1"/>
                  </a:moveTo>
                  <a:lnTo>
                    <a:pt x="68" y="1"/>
                  </a:lnTo>
                  <a:lnTo>
                    <a:pt x="68" y="1"/>
                  </a:lnTo>
                  <a:close/>
                  <a:moveTo>
                    <a:pt x="213" y="1"/>
                  </a:moveTo>
                  <a:lnTo>
                    <a:pt x="213" y="1"/>
                  </a:lnTo>
                  <a:lnTo>
                    <a:pt x="213" y="1"/>
                  </a:lnTo>
                  <a:close/>
                  <a:moveTo>
                    <a:pt x="34" y="1"/>
                  </a:moveTo>
                  <a:lnTo>
                    <a:pt x="34" y="1"/>
                  </a:lnTo>
                  <a:lnTo>
                    <a:pt x="34" y="1"/>
                  </a:lnTo>
                  <a:close/>
                  <a:moveTo>
                    <a:pt x="247" y="1"/>
                  </a:moveTo>
                  <a:lnTo>
                    <a:pt x="213" y="1"/>
                  </a:lnTo>
                  <a:lnTo>
                    <a:pt x="247" y="1"/>
                  </a:lnTo>
                  <a:close/>
                  <a:moveTo>
                    <a:pt x="34" y="1"/>
                  </a:moveTo>
                  <a:lnTo>
                    <a:pt x="34" y="1"/>
                  </a:lnTo>
                  <a:lnTo>
                    <a:pt x="34" y="1"/>
                  </a:lnTo>
                  <a:close/>
                  <a:moveTo>
                    <a:pt x="247" y="1"/>
                  </a:moveTo>
                  <a:lnTo>
                    <a:pt x="247" y="1"/>
                  </a:lnTo>
                  <a:lnTo>
                    <a:pt x="247" y="1"/>
                  </a:lnTo>
                  <a:close/>
                  <a:moveTo>
                    <a:pt x="34" y="1"/>
                  </a:moveTo>
                  <a:lnTo>
                    <a:pt x="34" y="1"/>
                  </a:lnTo>
                  <a:lnTo>
                    <a:pt x="34" y="1"/>
                  </a:lnTo>
                  <a:close/>
                  <a:moveTo>
                    <a:pt x="247" y="1"/>
                  </a:moveTo>
                  <a:lnTo>
                    <a:pt x="247" y="1"/>
                  </a:lnTo>
                  <a:lnTo>
                    <a:pt x="247" y="1"/>
                  </a:lnTo>
                  <a:close/>
                  <a:moveTo>
                    <a:pt x="0" y="1"/>
                  </a:moveTo>
                  <a:lnTo>
                    <a:pt x="0" y="1"/>
                  </a:lnTo>
                  <a:lnTo>
                    <a:pt x="0" y="1"/>
                  </a:lnTo>
                  <a:close/>
                  <a:moveTo>
                    <a:pt x="247" y="1"/>
                  </a:moveTo>
                  <a:lnTo>
                    <a:pt x="247" y="1"/>
                  </a:lnTo>
                  <a:lnTo>
                    <a:pt x="247" y="1"/>
                  </a:lnTo>
                  <a:close/>
                  <a:moveTo>
                    <a:pt x="0" y="1"/>
                  </a:moveTo>
                  <a:lnTo>
                    <a:pt x="0" y="1"/>
                  </a:lnTo>
                  <a:close/>
                </a:path>
              </a:pathLst>
            </a:custGeom>
            <a:solidFill>
              <a:srgbClr val="34173B"/>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563;p62">
              <a:extLst>
                <a:ext uri="{FF2B5EF4-FFF2-40B4-BE49-F238E27FC236}">
                  <a16:creationId xmlns:a16="http://schemas.microsoft.com/office/drawing/2014/main" id="{2D9774F1-AB11-F12F-8285-044FD7B81A9F}"/>
                </a:ext>
              </a:extLst>
            </p:cNvPr>
            <p:cNvSpPr/>
            <p:nvPr/>
          </p:nvSpPr>
          <p:spPr>
            <a:xfrm>
              <a:off x="2494900" y="3205169"/>
              <a:ext cx="46487" cy="46878"/>
            </a:xfrm>
            <a:custGeom>
              <a:avLst/>
              <a:gdLst/>
              <a:ahLst/>
              <a:cxnLst/>
              <a:rect l="l" t="t" r="r" b="b"/>
              <a:pathLst>
                <a:path w="953" h="961" extrusionOk="0">
                  <a:moveTo>
                    <a:pt x="459" y="1"/>
                  </a:moveTo>
                  <a:cubicBezTo>
                    <a:pt x="213" y="1"/>
                    <a:pt x="1" y="213"/>
                    <a:pt x="1" y="502"/>
                  </a:cubicBezTo>
                  <a:cubicBezTo>
                    <a:pt x="1" y="748"/>
                    <a:pt x="213" y="961"/>
                    <a:pt x="459" y="961"/>
                  </a:cubicBezTo>
                  <a:cubicBezTo>
                    <a:pt x="740" y="961"/>
                    <a:pt x="952" y="748"/>
                    <a:pt x="952" y="502"/>
                  </a:cubicBezTo>
                  <a:cubicBezTo>
                    <a:pt x="952" y="213"/>
                    <a:pt x="740" y="1"/>
                    <a:pt x="459" y="1"/>
                  </a:cubicBezTo>
                  <a:close/>
                </a:path>
              </a:pathLst>
            </a:custGeom>
            <a:solidFill>
              <a:srgbClr val="FFFFFF"/>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1564;p62">
              <a:extLst>
                <a:ext uri="{FF2B5EF4-FFF2-40B4-BE49-F238E27FC236}">
                  <a16:creationId xmlns:a16="http://schemas.microsoft.com/office/drawing/2014/main" id="{80CB994D-75CF-DA12-E258-03DC8AE38B65}"/>
                </a:ext>
              </a:extLst>
            </p:cNvPr>
            <p:cNvSpPr/>
            <p:nvPr/>
          </p:nvSpPr>
          <p:spPr>
            <a:xfrm>
              <a:off x="2606799" y="2820206"/>
              <a:ext cx="466190" cy="697456"/>
            </a:xfrm>
            <a:custGeom>
              <a:avLst/>
              <a:gdLst/>
              <a:ahLst/>
              <a:cxnLst/>
              <a:rect l="l" t="t" r="r" b="b"/>
              <a:pathLst>
                <a:path w="9557" h="14298" extrusionOk="0">
                  <a:moveTo>
                    <a:pt x="2336" y="1"/>
                  </a:moveTo>
                  <a:cubicBezTo>
                    <a:pt x="892" y="1522"/>
                    <a:pt x="0" y="3467"/>
                    <a:pt x="0" y="5633"/>
                  </a:cubicBezTo>
                  <a:cubicBezTo>
                    <a:pt x="0" y="10407"/>
                    <a:pt x="4290" y="14298"/>
                    <a:pt x="9557" y="14298"/>
                  </a:cubicBezTo>
                  <a:lnTo>
                    <a:pt x="9557" y="13805"/>
                  </a:lnTo>
                  <a:cubicBezTo>
                    <a:pt x="4571" y="13805"/>
                    <a:pt x="468" y="10161"/>
                    <a:pt x="468" y="5633"/>
                  </a:cubicBezTo>
                  <a:cubicBezTo>
                    <a:pt x="468" y="3577"/>
                    <a:pt x="1351" y="1700"/>
                    <a:pt x="2727" y="247"/>
                  </a:cubicBezTo>
                  <a:cubicBezTo>
                    <a:pt x="2591" y="179"/>
                    <a:pt x="2447" y="111"/>
                    <a:pt x="2336" y="1"/>
                  </a:cubicBezTo>
                  <a:close/>
                </a:path>
              </a:pathLst>
            </a:custGeom>
            <a:solidFill>
              <a:schemeClr val="accen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1565;p62">
              <a:extLst>
                <a:ext uri="{FF2B5EF4-FFF2-40B4-BE49-F238E27FC236}">
                  <a16:creationId xmlns:a16="http://schemas.microsoft.com/office/drawing/2014/main" id="{6C2944BA-2DEF-9CAE-BF93-34D9669CCF13}"/>
                </a:ext>
              </a:extLst>
            </p:cNvPr>
            <p:cNvSpPr/>
            <p:nvPr/>
          </p:nvSpPr>
          <p:spPr>
            <a:xfrm>
              <a:off x="2741478" y="3517598"/>
              <a:ext cx="331509" cy="345655"/>
            </a:xfrm>
            <a:custGeom>
              <a:avLst/>
              <a:gdLst/>
              <a:ahLst/>
              <a:cxnLst/>
              <a:rect l="l" t="t" r="r" b="b"/>
              <a:pathLst>
                <a:path w="6796" h="7086" extrusionOk="0">
                  <a:moveTo>
                    <a:pt x="1665" y="1"/>
                  </a:moveTo>
                  <a:lnTo>
                    <a:pt x="1665" y="1"/>
                  </a:lnTo>
                  <a:cubicBezTo>
                    <a:pt x="1776" y="392"/>
                    <a:pt x="1810" y="782"/>
                    <a:pt x="1810" y="1173"/>
                  </a:cubicBezTo>
                  <a:cubicBezTo>
                    <a:pt x="1810" y="2762"/>
                    <a:pt x="1104" y="4214"/>
                    <a:pt x="0" y="5208"/>
                  </a:cubicBezTo>
                  <a:cubicBezTo>
                    <a:pt x="2090" y="6482"/>
                    <a:pt x="4460" y="7085"/>
                    <a:pt x="6796" y="7085"/>
                  </a:cubicBezTo>
                  <a:lnTo>
                    <a:pt x="6796" y="1419"/>
                  </a:lnTo>
                  <a:cubicBezTo>
                    <a:pt x="4927" y="1419"/>
                    <a:pt x="3186" y="927"/>
                    <a:pt x="1665" y="1"/>
                  </a:cubicBezTo>
                  <a:close/>
                </a:path>
              </a:pathLst>
            </a:custGeom>
            <a:solidFill>
              <a:schemeClr val="accent1"/>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1566;p62">
              <a:extLst>
                <a:ext uri="{FF2B5EF4-FFF2-40B4-BE49-F238E27FC236}">
                  <a16:creationId xmlns:a16="http://schemas.microsoft.com/office/drawing/2014/main" id="{2CD8402A-E8F1-ED43-E702-5D39D809A055}"/>
                </a:ext>
              </a:extLst>
            </p:cNvPr>
            <p:cNvSpPr/>
            <p:nvPr/>
          </p:nvSpPr>
          <p:spPr>
            <a:xfrm>
              <a:off x="2451389" y="3379603"/>
              <a:ext cx="8780" cy="8780"/>
            </a:xfrm>
            <a:custGeom>
              <a:avLst/>
              <a:gdLst/>
              <a:ahLst/>
              <a:cxnLst/>
              <a:rect l="l" t="t" r="r" b="b"/>
              <a:pathLst>
                <a:path w="180" h="180" extrusionOk="0">
                  <a:moveTo>
                    <a:pt x="179" y="1"/>
                  </a:moveTo>
                  <a:lnTo>
                    <a:pt x="179" y="1"/>
                  </a:lnTo>
                  <a:cubicBezTo>
                    <a:pt x="111" y="35"/>
                    <a:pt x="77" y="111"/>
                    <a:pt x="1" y="179"/>
                  </a:cubicBezTo>
                  <a:cubicBezTo>
                    <a:pt x="77" y="111"/>
                    <a:pt x="145" y="35"/>
                    <a:pt x="179" y="1"/>
                  </a:cubicBezTo>
                  <a:close/>
                </a:path>
              </a:pathLst>
            </a:custGeom>
            <a:solidFill>
              <a:srgbClr val="3397CC"/>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1567;p62">
              <a:extLst>
                <a:ext uri="{FF2B5EF4-FFF2-40B4-BE49-F238E27FC236}">
                  <a16:creationId xmlns:a16="http://schemas.microsoft.com/office/drawing/2014/main" id="{877A8181-066A-54B6-62EF-F25454F67B20}"/>
                </a:ext>
              </a:extLst>
            </p:cNvPr>
            <p:cNvSpPr/>
            <p:nvPr/>
          </p:nvSpPr>
          <p:spPr>
            <a:xfrm>
              <a:off x="2636213" y="3600474"/>
              <a:ext cx="48536" cy="93316"/>
            </a:xfrm>
            <a:custGeom>
              <a:avLst/>
              <a:gdLst/>
              <a:ahLst/>
              <a:cxnLst/>
              <a:rect l="l" t="t" r="r" b="b"/>
              <a:pathLst>
                <a:path w="995" h="1913" extrusionOk="0">
                  <a:moveTo>
                    <a:pt x="994" y="1"/>
                  </a:moveTo>
                  <a:cubicBezTo>
                    <a:pt x="926" y="748"/>
                    <a:pt x="570" y="1453"/>
                    <a:pt x="0" y="1912"/>
                  </a:cubicBezTo>
                  <a:lnTo>
                    <a:pt x="0" y="1912"/>
                  </a:lnTo>
                  <a:cubicBezTo>
                    <a:pt x="570" y="1453"/>
                    <a:pt x="926" y="748"/>
                    <a:pt x="994" y="1"/>
                  </a:cubicBezTo>
                  <a:close/>
                </a:path>
              </a:pathLst>
            </a:custGeom>
            <a:solidFill>
              <a:srgbClr val="344158"/>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1568;p62">
              <a:extLst>
                <a:ext uri="{FF2B5EF4-FFF2-40B4-BE49-F238E27FC236}">
                  <a16:creationId xmlns:a16="http://schemas.microsoft.com/office/drawing/2014/main" id="{5D8B894A-A64F-D3C5-ACBC-E0F274F7425A}"/>
                </a:ext>
              </a:extLst>
            </p:cNvPr>
            <p:cNvSpPr/>
            <p:nvPr/>
          </p:nvSpPr>
          <p:spPr>
            <a:xfrm>
              <a:off x="3072931" y="3863197"/>
              <a:ext cx="49" cy="49"/>
            </a:xfrm>
            <a:custGeom>
              <a:avLst/>
              <a:gdLst/>
              <a:ahLst/>
              <a:cxnLst/>
              <a:rect l="l" t="t" r="r" b="b"/>
              <a:pathLst>
                <a:path w="1" h="1" extrusionOk="0">
                  <a:moveTo>
                    <a:pt x="1" y="0"/>
                  </a:moveTo>
                  <a:lnTo>
                    <a:pt x="1" y="0"/>
                  </a:lnTo>
                  <a:lnTo>
                    <a:pt x="1" y="0"/>
                  </a:lnTo>
                  <a:close/>
                </a:path>
              </a:pathLst>
            </a:custGeom>
            <a:solidFill>
              <a:srgbClr val="CCEDFF"/>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1569;p62">
              <a:extLst>
                <a:ext uri="{FF2B5EF4-FFF2-40B4-BE49-F238E27FC236}">
                  <a16:creationId xmlns:a16="http://schemas.microsoft.com/office/drawing/2014/main" id="{DEC69641-C5C5-6DED-A172-06E797275A9C}"/>
                </a:ext>
              </a:extLst>
            </p:cNvPr>
            <p:cNvSpPr/>
            <p:nvPr/>
          </p:nvSpPr>
          <p:spPr>
            <a:xfrm>
              <a:off x="3071321" y="3863197"/>
              <a:ext cx="1659" cy="49"/>
            </a:xfrm>
            <a:custGeom>
              <a:avLst/>
              <a:gdLst/>
              <a:ahLst/>
              <a:cxnLst/>
              <a:rect l="l" t="t" r="r" b="b"/>
              <a:pathLst>
                <a:path w="34" h="1" extrusionOk="0">
                  <a:moveTo>
                    <a:pt x="0" y="0"/>
                  </a:moveTo>
                  <a:lnTo>
                    <a:pt x="34" y="0"/>
                  </a:lnTo>
                  <a:lnTo>
                    <a:pt x="34" y="0"/>
                  </a:lnTo>
                  <a:lnTo>
                    <a:pt x="34" y="0"/>
                  </a:lnTo>
                  <a:close/>
                </a:path>
              </a:pathLst>
            </a:custGeom>
            <a:solidFill>
              <a:srgbClr val="FFDECC"/>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1570;p62">
              <a:extLst>
                <a:ext uri="{FF2B5EF4-FFF2-40B4-BE49-F238E27FC236}">
                  <a16:creationId xmlns:a16="http://schemas.microsoft.com/office/drawing/2014/main" id="{620B7915-78DB-CF74-FDF2-AA6D6A3CAD83}"/>
                </a:ext>
              </a:extLst>
            </p:cNvPr>
            <p:cNvSpPr/>
            <p:nvPr/>
          </p:nvSpPr>
          <p:spPr>
            <a:xfrm>
              <a:off x="3066243" y="2773817"/>
              <a:ext cx="810187" cy="1089453"/>
            </a:xfrm>
            <a:custGeom>
              <a:avLst/>
              <a:gdLst/>
              <a:ahLst/>
              <a:cxnLst/>
              <a:rect l="l" t="t" r="r" b="b"/>
              <a:pathLst>
                <a:path w="16609" h="22334" extrusionOk="0">
                  <a:moveTo>
                    <a:pt x="7578" y="1"/>
                  </a:moveTo>
                  <a:lnTo>
                    <a:pt x="7578" y="136"/>
                  </a:lnTo>
                  <a:cubicBezTo>
                    <a:pt x="7578" y="774"/>
                    <a:pt x="7086" y="1275"/>
                    <a:pt x="6449" y="1275"/>
                  </a:cubicBezTo>
                  <a:cubicBezTo>
                    <a:pt x="6304" y="1275"/>
                    <a:pt x="6160" y="1232"/>
                    <a:pt x="6058" y="1198"/>
                  </a:cubicBezTo>
                  <a:lnTo>
                    <a:pt x="6058" y="1198"/>
                  </a:lnTo>
                  <a:cubicBezTo>
                    <a:pt x="6975" y="2439"/>
                    <a:pt x="7510" y="3993"/>
                    <a:pt x="7510" y="5624"/>
                  </a:cubicBezTo>
                  <a:cubicBezTo>
                    <a:pt x="7510" y="7960"/>
                    <a:pt x="6449" y="10050"/>
                    <a:pt x="4818" y="11392"/>
                  </a:cubicBezTo>
                  <a:cubicBezTo>
                    <a:pt x="3509" y="12488"/>
                    <a:pt x="1844" y="13168"/>
                    <a:pt x="1" y="13168"/>
                  </a:cubicBezTo>
                  <a:lnTo>
                    <a:pt x="1" y="22333"/>
                  </a:lnTo>
                  <a:cubicBezTo>
                    <a:pt x="3229" y="22333"/>
                    <a:pt x="6415" y="21161"/>
                    <a:pt x="8963" y="18859"/>
                  </a:cubicBezTo>
                  <a:cubicBezTo>
                    <a:pt x="8360" y="18366"/>
                    <a:pt x="7969" y="17585"/>
                    <a:pt x="7969" y="16778"/>
                  </a:cubicBezTo>
                  <a:cubicBezTo>
                    <a:pt x="7969" y="15215"/>
                    <a:pt x="9209" y="14017"/>
                    <a:pt x="10730" y="14017"/>
                  </a:cubicBezTo>
                  <a:cubicBezTo>
                    <a:pt x="11579" y="14017"/>
                    <a:pt x="12361" y="14365"/>
                    <a:pt x="12854" y="14968"/>
                  </a:cubicBezTo>
                  <a:lnTo>
                    <a:pt x="15258" y="12598"/>
                  </a:lnTo>
                  <a:cubicBezTo>
                    <a:pt x="16608" y="11214"/>
                    <a:pt x="16608" y="9022"/>
                    <a:pt x="15258" y="7680"/>
                  </a:cubicBezTo>
                  <a:lnTo>
                    <a:pt x="7578" y="1"/>
                  </a:lnTo>
                  <a:close/>
                </a:path>
              </a:pathLst>
            </a:custGeom>
            <a:solidFill>
              <a:schemeClr val="lt1"/>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1571;p62">
              <a:extLst>
                <a:ext uri="{FF2B5EF4-FFF2-40B4-BE49-F238E27FC236}">
                  <a16:creationId xmlns:a16="http://schemas.microsoft.com/office/drawing/2014/main" id="{1492330A-C14A-781A-1B78-5BAEDF7A60E5}"/>
                </a:ext>
              </a:extLst>
            </p:cNvPr>
            <p:cNvSpPr/>
            <p:nvPr/>
          </p:nvSpPr>
          <p:spPr>
            <a:xfrm>
              <a:off x="3066243" y="3200194"/>
              <a:ext cx="235022" cy="215949"/>
            </a:xfrm>
            <a:custGeom>
              <a:avLst/>
              <a:gdLst/>
              <a:ahLst/>
              <a:cxnLst/>
              <a:rect l="l" t="t" r="r" b="b"/>
              <a:pathLst>
                <a:path w="4818" h="4427" extrusionOk="0">
                  <a:moveTo>
                    <a:pt x="1" y="1"/>
                  </a:moveTo>
                  <a:lnTo>
                    <a:pt x="1" y="4427"/>
                  </a:lnTo>
                  <a:cubicBezTo>
                    <a:pt x="1844" y="4427"/>
                    <a:pt x="3509" y="3747"/>
                    <a:pt x="4818" y="2651"/>
                  </a:cubicBezTo>
                  <a:cubicBezTo>
                    <a:pt x="3790" y="1063"/>
                    <a:pt x="2023" y="1"/>
                    <a:pt x="1" y="1"/>
                  </a:cubicBezTo>
                  <a:close/>
                </a:path>
              </a:pathLst>
            </a:custGeom>
            <a:solidFill>
              <a:schemeClr val="l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1572;p62">
              <a:extLst>
                <a:ext uri="{FF2B5EF4-FFF2-40B4-BE49-F238E27FC236}">
                  <a16:creationId xmlns:a16="http://schemas.microsoft.com/office/drawing/2014/main" id="{5DDF16BE-4708-E197-6EC5-B08E1166D7E2}"/>
                </a:ext>
              </a:extLst>
            </p:cNvPr>
            <p:cNvSpPr/>
            <p:nvPr/>
          </p:nvSpPr>
          <p:spPr>
            <a:xfrm>
              <a:off x="3454963" y="3457503"/>
              <a:ext cx="238290" cy="236290"/>
            </a:xfrm>
            <a:custGeom>
              <a:avLst/>
              <a:gdLst/>
              <a:ahLst/>
              <a:cxnLst/>
              <a:rect l="l" t="t" r="r" b="b"/>
              <a:pathLst>
                <a:path w="4885" h="4844" extrusionOk="0">
                  <a:moveTo>
                    <a:pt x="2761" y="1"/>
                  </a:moveTo>
                  <a:cubicBezTo>
                    <a:pt x="1240" y="1"/>
                    <a:pt x="0" y="1199"/>
                    <a:pt x="0" y="2762"/>
                  </a:cubicBezTo>
                  <a:cubicBezTo>
                    <a:pt x="0" y="3569"/>
                    <a:pt x="391" y="4350"/>
                    <a:pt x="994" y="4843"/>
                  </a:cubicBezTo>
                  <a:cubicBezTo>
                    <a:pt x="1130" y="4707"/>
                    <a:pt x="1274" y="4597"/>
                    <a:pt x="1376" y="4461"/>
                  </a:cubicBezTo>
                  <a:lnTo>
                    <a:pt x="4885" y="952"/>
                  </a:lnTo>
                  <a:cubicBezTo>
                    <a:pt x="4392" y="349"/>
                    <a:pt x="3610" y="1"/>
                    <a:pt x="2761" y="1"/>
                  </a:cubicBezTo>
                  <a:close/>
                </a:path>
              </a:pathLst>
            </a:custGeom>
            <a:solidFill>
              <a:schemeClr val="accen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1573;p62">
              <a:extLst>
                <a:ext uri="{FF2B5EF4-FFF2-40B4-BE49-F238E27FC236}">
                  <a16:creationId xmlns:a16="http://schemas.microsoft.com/office/drawing/2014/main" id="{2E451967-985B-E94B-7599-105CD7E164E6}"/>
                </a:ext>
              </a:extLst>
            </p:cNvPr>
            <p:cNvSpPr/>
            <p:nvPr/>
          </p:nvSpPr>
          <p:spPr>
            <a:xfrm>
              <a:off x="3323601" y="2745038"/>
              <a:ext cx="112340" cy="90975"/>
            </a:xfrm>
            <a:custGeom>
              <a:avLst/>
              <a:gdLst/>
              <a:ahLst/>
              <a:cxnLst/>
              <a:rect l="l" t="t" r="r" b="b"/>
              <a:pathLst>
                <a:path w="2303" h="1865" extrusionOk="0">
                  <a:moveTo>
                    <a:pt x="1220" y="1"/>
                  </a:moveTo>
                  <a:cubicBezTo>
                    <a:pt x="1035" y="1"/>
                    <a:pt x="834" y="53"/>
                    <a:pt x="637" y="200"/>
                  </a:cubicBezTo>
                  <a:cubicBezTo>
                    <a:pt x="0" y="726"/>
                    <a:pt x="671" y="1652"/>
                    <a:pt x="671" y="1652"/>
                  </a:cubicBezTo>
                  <a:cubicBezTo>
                    <a:pt x="714" y="1686"/>
                    <a:pt x="748" y="1754"/>
                    <a:pt x="782" y="1788"/>
                  </a:cubicBezTo>
                  <a:cubicBezTo>
                    <a:pt x="884" y="1822"/>
                    <a:pt x="1028" y="1865"/>
                    <a:pt x="1173" y="1865"/>
                  </a:cubicBezTo>
                  <a:cubicBezTo>
                    <a:pt x="1810" y="1865"/>
                    <a:pt x="2302" y="1364"/>
                    <a:pt x="2302" y="726"/>
                  </a:cubicBezTo>
                  <a:lnTo>
                    <a:pt x="2302" y="591"/>
                  </a:lnTo>
                  <a:lnTo>
                    <a:pt x="2022" y="302"/>
                  </a:lnTo>
                  <a:cubicBezTo>
                    <a:pt x="2022" y="302"/>
                    <a:pt x="1666" y="1"/>
                    <a:pt x="1220" y="1"/>
                  </a:cubicBezTo>
                  <a:close/>
                </a:path>
              </a:pathLst>
            </a:custGeom>
            <a:solidFill>
              <a:schemeClr val="dk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1574;p62">
              <a:extLst>
                <a:ext uri="{FF2B5EF4-FFF2-40B4-BE49-F238E27FC236}">
                  <a16:creationId xmlns:a16="http://schemas.microsoft.com/office/drawing/2014/main" id="{C1122781-9D23-2C0D-B908-E5036B01B72D}"/>
                </a:ext>
              </a:extLst>
            </p:cNvPr>
            <p:cNvSpPr/>
            <p:nvPr/>
          </p:nvSpPr>
          <p:spPr>
            <a:xfrm>
              <a:off x="3486035" y="3495257"/>
              <a:ext cx="538726" cy="526678"/>
            </a:xfrm>
            <a:custGeom>
              <a:avLst/>
              <a:gdLst/>
              <a:ahLst/>
              <a:cxnLst/>
              <a:rect l="l" t="t" r="r" b="b"/>
              <a:pathLst>
                <a:path w="11044" h="10797" extrusionOk="0">
                  <a:moveTo>
                    <a:pt x="2443" y="0"/>
                  </a:moveTo>
                  <a:cubicBezTo>
                    <a:pt x="1876" y="0"/>
                    <a:pt x="1308" y="212"/>
                    <a:pt x="884" y="637"/>
                  </a:cubicBezTo>
                  <a:cubicBezTo>
                    <a:pt x="0" y="1521"/>
                    <a:pt x="0" y="2905"/>
                    <a:pt x="884" y="3789"/>
                  </a:cubicBezTo>
                  <a:cubicBezTo>
                    <a:pt x="1733" y="4638"/>
                    <a:pt x="11044" y="10797"/>
                    <a:pt x="11044" y="10797"/>
                  </a:cubicBezTo>
                  <a:cubicBezTo>
                    <a:pt x="11044" y="10797"/>
                    <a:pt x="4885" y="1521"/>
                    <a:pt x="4001" y="637"/>
                  </a:cubicBezTo>
                  <a:cubicBezTo>
                    <a:pt x="3577" y="212"/>
                    <a:pt x="3010" y="0"/>
                    <a:pt x="2443" y="0"/>
                  </a:cubicBezTo>
                  <a:close/>
                </a:path>
              </a:pathLst>
            </a:custGeom>
            <a:solidFill>
              <a:schemeClr val="dk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1575;p62">
              <a:extLst>
                <a:ext uri="{FF2B5EF4-FFF2-40B4-BE49-F238E27FC236}">
                  <a16:creationId xmlns:a16="http://schemas.microsoft.com/office/drawing/2014/main" id="{D60530AB-E480-CAF4-A621-87FF68F9390C}"/>
                </a:ext>
              </a:extLst>
            </p:cNvPr>
            <p:cNvSpPr/>
            <p:nvPr/>
          </p:nvSpPr>
          <p:spPr>
            <a:xfrm>
              <a:off x="3501352" y="3505794"/>
              <a:ext cx="355996" cy="350387"/>
            </a:xfrm>
            <a:custGeom>
              <a:avLst/>
              <a:gdLst/>
              <a:ahLst/>
              <a:cxnLst/>
              <a:rect l="l" t="t" r="r" b="b"/>
              <a:pathLst>
                <a:path w="7298" h="7183" extrusionOk="0">
                  <a:moveTo>
                    <a:pt x="1602" y="1"/>
                  </a:moveTo>
                  <a:cubicBezTo>
                    <a:pt x="1226" y="1"/>
                    <a:pt x="854" y="141"/>
                    <a:pt x="570" y="421"/>
                  </a:cubicBezTo>
                  <a:cubicBezTo>
                    <a:pt x="1" y="990"/>
                    <a:pt x="1" y="1942"/>
                    <a:pt x="570" y="2511"/>
                  </a:cubicBezTo>
                  <a:cubicBezTo>
                    <a:pt x="1139" y="3080"/>
                    <a:pt x="7298" y="7183"/>
                    <a:pt x="7298" y="7183"/>
                  </a:cubicBezTo>
                  <a:cubicBezTo>
                    <a:pt x="7298" y="7183"/>
                    <a:pt x="3229" y="990"/>
                    <a:pt x="2659" y="421"/>
                  </a:cubicBezTo>
                  <a:cubicBezTo>
                    <a:pt x="2358" y="141"/>
                    <a:pt x="1978" y="1"/>
                    <a:pt x="1602" y="1"/>
                  </a:cubicBezTo>
                  <a:close/>
                </a:path>
              </a:pathLst>
            </a:custGeom>
            <a:solidFill>
              <a:schemeClr val="accent3"/>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1576;p62">
              <a:extLst>
                <a:ext uri="{FF2B5EF4-FFF2-40B4-BE49-F238E27FC236}">
                  <a16:creationId xmlns:a16="http://schemas.microsoft.com/office/drawing/2014/main" id="{A484D2D0-282B-57E1-D07F-B14984BE1D78}"/>
                </a:ext>
              </a:extLst>
            </p:cNvPr>
            <p:cNvSpPr/>
            <p:nvPr/>
          </p:nvSpPr>
          <p:spPr>
            <a:xfrm>
              <a:off x="3622372" y="3087905"/>
              <a:ext cx="254046" cy="360972"/>
            </a:xfrm>
            <a:custGeom>
              <a:avLst/>
              <a:gdLst/>
              <a:ahLst/>
              <a:cxnLst/>
              <a:rect l="l" t="t" r="r" b="b"/>
              <a:pathLst>
                <a:path w="5208" h="7400" extrusionOk="0">
                  <a:moveTo>
                    <a:pt x="2583" y="1"/>
                  </a:moveTo>
                  <a:lnTo>
                    <a:pt x="1342" y="1241"/>
                  </a:lnTo>
                  <a:cubicBezTo>
                    <a:pt x="0" y="2583"/>
                    <a:pt x="0" y="4775"/>
                    <a:pt x="1342" y="6159"/>
                  </a:cubicBezTo>
                  <a:lnTo>
                    <a:pt x="2583" y="7400"/>
                  </a:lnTo>
                  <a:lnTo>
                    <a:pt x="3857" y="6159"/>
                  </a:lnTo>
                  <a:cubicBezTo>
                    <a:pt x="5207" y="4775"/>
                    <a:pt x="5207" y="2583"/>
                    <a:pt x="3857" y="1241"/>
                  </a:cubicBezTo>
                  <a:lnTo>
                    <a:pt x="2583" y="1"/>
                  </a:lnTo>
                  <a:close/>
                </a:path>
              </a:pathLst>
            </a:custGeom>
            <a:solidFill>
              <a:schemeClr val="accent1"/>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1577;p62">
              <a:extLst>
                <a:ext uri="{FF2B5EF4-FFF2-40B4-BE49-F238E27FC236}">
                  <a16:creationId xmlns:a16="http://schemas.microsoft.com/office/drawing/2014/main" id="{FB459010-DA0B-B50E-4763-6B6824EFCCDD}"/>
                </a:ext>
              </a:extLst>
            </p:cNvPr>
            <p:cNvSpPr/>
            <p:nvPr/>
          </p:nvSpPr>
          <p:spPr>
            <a:xfrm>
              <a:off x="3534521" y="3153366"/>
              <a:ext cx="222534" cy="222973"/>
            </a:xfrm>
            <a:custGeom>
              <a:avLst/>
              <a:gdLst/>
              <a:ahLst/>
              <a:cxnLst/>
              <a:rect l="l" t="t" r="r" b="b"/>
              <a:pathLst>
                <a:path w="4562" h="4571" extrusionOk="0">
                  <a:moveTo>
                    <a:pt x="2260" y="1"/>
                  </a:moveTo>
                  <a:cubicBezTo>
                    <a:pt x="1020" y="1"/>
                    <a:pt x="0" y="1029"/>
                    <a:pt x="0" y="2303"/>
                  </a:cubicBezTo>
                  <a:cubicBezTo>
                    <a:pt x="0" y="3543"/>
                    <a:pt x="1020" y="4571"/>
                    <a:pt x="2260" y="4571"/>
                  </a:cubicBezTo>
                  <a:cubicBezTo>
                    <a:pt x="3534" y="4571"/>
                    <a:pt x="4562" y="3543"/>
                    <a:pt x="4562" y="2303"/>
                  </a:cubicBezTo>
                  <a:cubicBezTo>
                    <a:pt x="4562" y="1029"/>
                    <a:pt x="3534" y="1"/>
                    <a:pt x="2260" y="1"/>
                  </a:cubicBezTo>
                  <a:close/>
                </a:path>
              </a:pathLst>
            </a:custGeom>
            <a:solidFill>
              <a:schemeClr val="accen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1578;p62">
              <a:extLst>
                <a:ext uri="{FF2B5EF4-FFF2-40B4-BE49-F238E27FC236}">
                  <a16:creationId xmlns:a16="http://schemas.microsoft.com/office/drawing/2014/main" id="{64CFA84A-479E-3BBD-76FB-E73EA7877018}"/>
                </a:ext>
              </a:extLst>
            </p:cNvPr>
            <p:cNvSpPr/>
            <p:nvPr/>
          </p:nvSpPr>
          <p:spPr>
            <a:xfrm>
              <a:off x="3560179" y="3179463"/>
              <a:ext cx="171218" cy="170779"/>
            </a:xfrm>
            <a:custGeom>
              <a:avLst/>
              <a:gdLst/>
              <a:ahLst/>
              <a:cxnLst/>
              <a:rect l="l" t="t" r="r" b="b"/>
              <a:pathLst>
                <a:path w="3510" h="3501" extrusionOk="0">
                  <a:moveTo>
                    <a:pt x="1734" y="1"/>
                  </a:moveTo>
                  <a:cubicBezTo>
                    <a:pt x="782" y="1"/>
                    <a:pt x="1" y="774"/>
                    <a:pt x="1" y="1768"/>
                  </a:cubicBezTo>
                  <a:cubicBezTo>
                    <a:pt x="1" y="2728"/>
                    <a:pt x="782" y="3501"/>
                    <a:pt x="1734" y="3501"/>
                  </a:cubicBezTo>
                  <a:cubicBezTo>
                    <a:pt x="2728" y="3501"/>
                    <a:pt x="3509" y="2728"/>
                    <a:pt x="3509" y="1768"/>
                  </a:cubicBezTo>
                  <a:cubicBezTo>
                    <a:pt x="3509" y="774"/>
                    <a:pt x="2728" y="1"/>
                    <a:pt x="1734" y="1"/>
                  </a:cubicBezTo>
                  <a:close/>
                </a:path>
              </a:pathLst>
            </a:custGeom>
            <a:solidFill>
              <a:schemeClr val="l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1579;p62">
              <a:extLst>
                <a:ext uri="{FF2B5EF4-FFF2-40B4-BE49-F238E27FC236}">
                  <a16:creationId xmlns:a16="http://schemas.microsoft.com/office/drawing/2014/main" id="{5BF13D86-BB0C-F35F-CBB4-6EBD2E38AEDA}"/>
                </a:ext>
              </a:extLst>
            </p:cNvPr>
            <p:cNvSpPr/>
            <p:nvPr/>
          </p:nvSpPr>
          <p:spPr>
            <a:xfrm>
              <a:off x="3639738" y="3350189"/>
              <a:ext cx="12097" cy="49"/>
            </a:xfrm>
            <a:custGeom>
              <a:avLst/>
              <a:gdLst/>
              <a:ahLst/>
              <a:cxnLst/>
              <a:rect l="l" t="t" r="r" b="b"/>
              <a:pathLst>
                <a:path w="248" h="1" extrusionOk="0">
                  <a:moveTo>
                    <a:pt x="103" y="1"/>
                  </a:moveTo>
                  <a:lnTo>
                    <a:pt x="103" y="1"/>
                  </a:lnTo>
                  <a:lnTo>
                    <a:pt x="103" y="1"/>
                  </a:lnTo>
                  <a:close/>
                  <a:moveTo>
                    <a:pt x="137" y="1"/>
                  </a:moveTo>
                  <a:lnTo>
                    <a:pt x="103" y="1"/>
                  </a:lnTo>
                  <a:lnTo>
                    <a:pt x="137" y="1"/>
                  </a:lnTo>
                  <a:close/>
                  <a:moveTo>
                    <a:pt x="103" y="1"/>
                  </a:moveTo>
                  <a:lnTo>
                    <a:pt x="103" y="1"/>
                  </a:lnTo>
                  <a:lnTo>
                    <a:pt x="103" y="1"/>
                  </a:lnTo>
                  <a:close/>
                  <a:moveTo>
                    <a:pt x="137" y="1"/>
                  </a:moveTo>
                  <a:lnTo>
                    <a:pt x="137" y="1"/>
                  </a:lnTo>
                  <a:lnTo>
                    <a:pt x="137" y="1"/>
                  </a:lnTo>
                  <a:close/>
                  <a:moveTo>
                    <a:pt x="103" y="1"/>
                  </a:moveTo>
                  <a:lnTo>
                    <a:pt x="103" y="1"/>
                  </a:lnTo>
                  <a:lnTo>
                    <a:pt x="103" y="1"/>
                  </a:lnTo>
                  <a:close/>
                  <a:moveTo>
                    <a:pt x="137" y="1"/>
                  </a:moveTo>
                  <a:lnTo>
                    <a:pt x="137" y="1"/>
                  </a:lnTo>
                  <a:lnTo>
                    <a:pt x="137" y="1"/>
                  </a:lnTo>
                  <a:close/>
                  <a:moveTo>
                    <a:pt x="69" y="1"/>
                  </a:moveTo>
                  <a:lnTo>
                    <a:pt x="69" y="1"/>
                  </a:lnTo>
                  <a:lnTo>
                    <a:pt x="69" y="1"/>
                  </a:lnTo>
                  <a:close/>
                  <a:moveTo>
                    <a:pt x="179" y="1"/>
                  </a:moveTo>
                  <a:lnTo>
                    <a:pt x="137" y="1"/>
                  </a:lnTo>
                  <a:lnTo>
                    <a:pt x="179" y="1"/>
                  </a:lnTo>
                  <a:close/>
                  <a:moveTo>
                    <a:pt x="69" y="1"/>
                  </a:moveTo>
                  <a:lnTo>
                    <a:pt x="69" y="1"/>
                  </a:lnTo>
                  <a:lnTo>
                    <a:pt x="69" y="1"/>
                  </a:lnTo>
                  <a:close/>
                  <a:moveTo>
                    <a:pt x="179" y="1"/>
                  </a:moveTo>
                  <a:lnTo>
                    <a:pt x="179" y="1"/>
                  </a:lnTo>
                  <a:lnTo>
                    <a:pt x="179" y="1"/>
                  </a:lnTo>
                  <a:close/>
                  <a:moveTo>
                    <a:pt x="69" y="1"/>
                  </a:moveTo>
                  <a:lnTo>
                    <a:pt x="69" y="1"/>
                  </a:lnTo>
                  <a:lnTo>
                    <a:pt x="69" y="1"/>
                  </a:lnTo>
                  <a:close/>
                  <a:moveTo>
                    <a:pt x="179" y="1"/>
                  </a:moveTo>
                  <a:lnTo>
                    <a:pt x="179" y="1"/>
                  </a:lnTo>
                  <a:lnTo>
                    <a:pt x="179" y="1"/>
                  </a:lnTo>
                  <a:close/>
                  <a:moveTo>
                    <a:pt x="35" y="1"/>
                  </a:moveTo>
                  <a:lnTo>
                    <a:pt x="35" y="1"/>
                  </a:lnTo>
                  <a:lnTo>
                    <a:pt x="35" y="1"/>
                  </a:lnTo>
                  <a:close/>
                  <a:moveTo>
                    <a:pt x="213" y="1"/>
                  </a:moveTo>
                  <a:lnTo>
                    <a:pt x="179" y="1"/>
                  </a:lnTo>
                  <a:lnTo>
                    <a:pt x="213" y="1"/>
                  </a:lnTo>
                  <a:close/>
                  <a:moveTo>
                    <a:pt x="35" y="1"/>
                  </a:moveTo>
                  <a:lnTo>
                    <a:pt x="35" y="1"/>
                  </a:lnTo>
                  <a:lnTo>
                    <a:pt x="35" y="1"/>
                  </a:lnTo>
                  <a:close/>
                  <a:moveTo>
                    <a:pt x="213" y="1"/>
                  </a:moveTo>
                  <a:lnTo>
                    <a:pt x="213" y="1"/>
                  </a:lnTo>
                  <a:lnTo>
                    <a:pt x="213" y="1"/>
                  </a:lnTo>
                  <a:close/>
                  <a:moveTo>
                    <a:pt x="35" y="1"/>
                  </a:moveTo>
                  <a:lnTo>
                    <a:pt x="35" y="1"/>
                  </a:lnTo>
                  <a:lnTo>
                    <a:pt x="35" y="1"/>
                  </a:lnTo>
                  <a:close/>
                  <a:moveTo>
                    <a:pt x="213" y="1"/>
                  </a:moveTo>
                  <a:lnTo>
                    <a:pt x="213" y="1"/>
                  </a:lnTo>
                  <a:lnTo>
                    <a:pt x="213" y="1"/>
                  </a:lnTo>
                  <a:close/>
                  <a:moveTo>
                    <a:pt x="213" y="1"/>
                  </a:moveTo>
                  <a:lnTo>
                    <a:pt x="213" y="1"/>
                  </a:lnTo>
                  <a:lnTo>
                    <a:pt x="213" y="1"/>
                  </a:lnTo>
                  <a:close/>
                  <a:moveTo>
                    <a:pt x="1" y="1"/>
                  </a:moveTo>
                  <a:lnTo>
                    <a:pt x="1" y="1"/>
                  </a:lnTo>
                  <a:lnTo>
                    <a:pt x="1" y="1"/>
                  </a:lnTo>
                  <a:close/>
                  <a:moveTo>
                    <a:pt x="247" y="1"/>
                  </a:moveTo>
                  <a:lnTo>
                    <a:pt x="247" y="1"/>
                  </a:lnTo>
                  <a:lnTo>
                    <a:pt x="247" y="1"/>
                  </a:lnTo>
                  <a:close/>
                  <a:moveTo>
                    <a:pt x="1" y="1"/>
                  </a:moveTo>
                  <a:lnTo>
                    <a:pt x="1" y="1"/>
                  </a:lnTo>
                  <a:lnTo>
                    <a:pt x="1" y="1"/>
                  </a:lnTo>
                  <a:close/>
                  <a:moveTo>
                    <a:pt x="247" y="1"/>
                  </a:moveTo>
                  <a:lnTo>
                    <a:pt x="247" y="1"/>
                  </a:lnTo>
                  <a:close/>
                </a:path>
              </a:pathLst>
            </a:custGeom>
            <a:solidFill>
              <a:srgbClr val="34173B"/>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1580;p62">
              <a:extLst>
                <a:ext uri="{FF2B5EF4-FFF2-40B4-BE49-F238E27FC236}">
                  <a16:creationId xmlns:a16="http://schemas.microsoft.com/office/drawing/2014/main" id="{5BF8B614-539C-4D1A-D2BA-96A7B98DD1DE}"/>
                </a:ext>
              </a:extLst>
            </p:cNvPr>
            <p:cNvSpPr/>
            <p:nvPr/>
          </p:nvSpPr>
          <p:spPr>
            <a:xfrm>
              <a:off x="3599983" y="3205169"/>
              <a:ext cx="44780" cy="46878"/>
            </a:xfrm>
            <a:custGeom>
              <a:avLst/>
              <a:gdLst/>
              <a:ahLst/>
              <a:cxnLst/>
              <a:rect l="l" t="t" r="r" b="b"/>
              <a:pathLst>
                <a:path w="918" h="961" extrusionOk="0">
                  <a:moveTo>
                    <a:pt x="459" y="1"/>
                  </a:moveTo>
                  <a:cubicBezTo>
                    <a:pt x="213" y="1"/>
                    <a:pt x="0" y="213"/>
                    <a:pt x="0" y="502"/>
                  </a:cubicBezTo>
                  <a:cubicBezTo>
                    <a:pt x="0" y="748"/>
                    <a:pt x="213" y="961"/>
                    <a:pt x="459" y="961"/>
                  </a:cubicBezTo>
                  <a:cubicBezTo>
                    <a:pt x="705" y="961"/>
                    <a:pt x="918" y="748"/>
                    <a:pt x="918" y="502"/>
                  </a:cubicBezTo>
                  <a:cubicBezTo>
                    <a:pt x="918" y="213"/>
                    <a:pt x="705" y="1"/>
                    <a:pt x="459" y="1"/>
                  </a:cubicBezTo>
                  <a:close/>
                </a:path>
              </a:pathLst>
            </a:custGeom>
            <a:solidFill>
              <a:srgbClr val="FFFFFF"/>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1581;p62">
              <a:extLst>
                <a:ext uri="{FF2B5EF4-FFF2-40B4-BE49-F238E27FC236}">
                  <a16:creationId xmlns:a16="http://schemas.microsoft.com/office/drawing/2014/main" id="{09C9D048-1117-4890-B4B0-CCFFB15F249E}"/>
                </a:ext>
              </a:extLst>
            </p:cNvPr>
            <p:cNvSpPr/>
            <p:nvPr/>
          </p:nvSpPr>
          <p:spPr>
            <a:xfrm>
              <a:off x="3066243" y="2820206"/>
              <a:ext cx="466239" cy="697456"/>
            </a:xfrm>
            <a:custGeom>
              <a:avLst/>
              <a:gdLst/>
              <a:ahLst/>
              <a:cxnLst/>
              <a:rect l="l" t="t" r="r" b="b"/>
              <a:pathLst>
                <a:path w="9558" h="14298" extrusionOk="0">
                  <a:moveTo>
                    <a:pt x="7264" y="1"/>
                  </a:moveTo>
                  <a:cubicBezTo>
                    <a:pt x="7120" y="111"/>
                    <a:pt x="6975" y="179"/>
                    <a:pt x="6839" y="247"/>
                  </a:cubicBezTo>
                  <a:cubicBezTo>
                    <a:pt x="8250" y="1700"/>
                    <a:pt x="9099" y="3577"/>
                    <a:pt x="9099" y="5633"/>
                  </a:cubicBezTo>
                  <a:cubicBezTo>
                    <a:pt x="9099" y="10161"/>
                    <a:pt x="5030" y="13805"/>
                    <a:pt x="1" y="13805"/>
                  </a:cubicBezTo>
                  <a:lnTo>
                    <a:pt x="1" y="14298"/>
                  </a:lnTo>
                  <a:cubicBezTo>
                    <a:pt x="5276" y="14298"/>
                    <a:pt x="9558" y="10407"/>
                    <a:pt x="9558" y="5633"/>
                  </a:cubicBezTo>
                  <a:cubicBezTo>
                    <a:pt x="9558" y="3467"/>
                    <a:pt x="8708" y="1522"/>
                    <a:pt x="7264" y="1"/>
                  </a:cubicBezTo>
                  <a:close/>
                </a:path>
              </a:pathLst>
            </a:custGeom>
            <a:solidFill>
              <a:schemeClr val="accen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1582;p62">
              <a:extLst>
                <a:ext uri="{FF2B5EF4-FFF2-40B4-BE49-F238E27FC236}">
                  <a16:creationId xmlns:a16="http://schemas.microsoft.com/office/drawing/2014/main" id="{D1F5AA95-483B-B92C-E660-0A37E337A22C}"/>
                </a:ext>
              </a:extLst>
            </p:cNvPr>
            <p:cNvSpPr/>
            <p:nvPr/>
          </p:nvSpPr>
          <p:spPr>
            <a:xfrm>
              <a:off x="3066243" y="3517598"/>
              <a:ext cx="331558" cy="345655"/>
            </a:xfrm>
            <a:custGeom>
              <a:avLst/>
              <a:gdLst/>
              <a:ahLst/>
              <a:cxnLst/>
              <a:rect l="l" t="t" r="r" b="b"/>
              <a:pathLst>
                <a:path w="6797" h="7086" extrusionOk="0">
                  <a:moveTo>
                    <a:pt x="5140" y="1"/>
                  </a:moveTo>
                  <a:lnTo>
                    <a:pt x="5140" y="1"/>
                  </a:lnTo>
                  <a:cubicBezTo>
                    <a:pt x="3611" y="927"/>
                    <a:pt x="1878" y="1419"/>
                    <a:pt x="1" y="1419"/>
                  </a:cubicBezTo>
                  <a:lnTo>
                    <a:pt x="1" y="7085"/>
                  </a:lnTo>
                  <a:cubicBezTo>
                    <a:pt x="2380" y="7085"/>
                    <a:pt x="4716" y="6482"/>
                    <a:pt x="6797" y="5208"/>
                  </a:cubicBezTo>
                  <a:cubicBezTo>
                    <a:pt x="5701" y="4214"/>
                    <a:pt x="4996" y="2762"/>
                    <a:pt x="4996" y="1173"/>
                  </a:cubicBezTo>
                  <a:cubicBezTo>
                    <a:pt x="4996" y="782"/>
                    <a:pt x="5064" y="392"/>
                    <a:pt x="5140" y="1"/>
                  </a:cubicBezTo>
                  <a:close/>
                </a:path>
              </a:pathLst>
            </a:custGeom>
            <a:solidFill>
              <a:schemeClr val="accent1"/>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1583;p62">
              <a:extLst>
                <a:ext uri="{FF2B5EF4-FFF2-40B4-BE49-F238E27FC236}">
                  <a16:creationId xmlns:a16="http://schemas.microsoft.com/office/drawing/2014/main" id="{5FEBC226-5FB4-CB94-9A98-6FBD3DD04D94}"/>
                </a:ext>
              </a:extLst>
            </p:cNvPr>
            <p:cNvSpPr/>
            <p:nvPr/>
          </p:nvSpPr>
          <p:spPr>
            <a:xfrm>
              <a:off x="3679541" y="3379603"/>
              <a:ext cx="68829" cy="69268"/>
            </a:xfrm>
            <a:custGeom>
              <a:avLst/>
              <a:gdLst/>
              <a:ahLst/>
              <a:cxnLst/>
              <a:rect l="l" t="t" r="r" b="b"/>
              <a:pathLst>
                <a:path w="1411" h="1420" extrusionOk="0">
                  <a:moveTo>
                    <a:pt x="0" y="1"/>
                  </a:moveTo>
                  <a:lnTo>
                    <a:pt x="0" y="1"/>
                  </a:lnTo>
                  <a:cubicBezTo>
                    <a:pt x="68" y="35"/>
                    <a:pt x="102" y="111"/>
                    <a:pt x="170" y="179"/>
                  </a:cubicBezTo>
                  <a:lnTo>
                    <a:pt x="1411" y="1420"/>
                  </a:lnTo>
                  <a:lnTo>
                    <a:pt x="1411" y="1420"/>
                  </a:lnTo>
                  <a:lnTo>
                    <a:pt x="1411" y="1420"/>
                  </a:lnTo>
                  <a:lnTo>
                    <a:pt x="170" y="179"/>
                  </a:lnTo>
                  <a:cubicBezTo>
                    <a:pt x="102" y="111"/>
                    <a:pt x="68" y="35"/>
                    <a:pt x="0" y="1"/>
                  </a:cubicBezTo>
                  <a:close/>
                </a:path>
              </a:pathLst>
            </a:custGeom>
            <a:solidFill>
              <a:srgbClr val="3397CC"/>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1584;p62">
              <a:extLst>
                <a:ext uri="{FF2B5EF4-FFF2-40B4-BE49-F238E27FC236}">
                  <a16:creationId xmlns:a16="http://schemas.microsoft.com/office/drawing/2014/main" id="{1E831E8A-372B-1E6F-C4B0-77EB94386D05}"/>
                </a:ext>
              </a:extLst>
            </p:cNvPr>
            <p:cNvSpPr/>
            <p:nvPr/>
          </p:nvSpPr>
          <p:spPr>
            <a:xfrm>
              <a:off x="3449548" y="3600474"/>
              <a:ext cx="53951" cy="136779"/>
            </a:xfrm>
            <a:custGeom>
              <a:avLst/>
              <a:gdLst/>
              <a:ahLst/>
              <a:cxnLst/>
              <a:rect l="l" t="t" r="r" b="b"/>
              <a:pathLst>
                <a:path w="1106" h="2804" extrusionOk="0">
                  <a:moveTo>
                    <a:pt x="145" y="1"/>
                  </a:moveTo>
                  <a:lnTo>
                    <a:pt x="145" y="1"/>
                  </a:lnTo>
                  <a:cubicBezTo>
                    <a:pt x="179" y="748"/>
                    <a:pt x="536" y="1453"/>
                    <a:pt x="1105" y="1912"/>
                  </a:cubicBezTo>
                  <a:cubicBezTo>
                    <a:pt x="748" y="2235"/>
                    <a:pt x="392" y="2515"/>
                    <a:pt x="1" y="2804"/>
                  </a:cubicBezTo>
                  <a:cubicBezTo>
                    <a:pt x="392" y="2515"/>
                    <a:pt x="748" y="2235"/>
                    <a:pt x="1105" y="1912"/>
                  </a:cubicBezTo>
                  <a:lnTo>
                    <a:pt x="1105" y="1912"/>
                  </a:lnTo>
                  <a:lnTo>
                    <a:pt x="1105" y="1912"/>
                  </a:lnTo>
                  <a:cubicBezTo>
                    <a:pt x="536" y="1453"/>
                    <a:pt x="179" y="748"/>
                    <a:pt x="145" y="1"/>
                  </a:cubicBezTo>
                  <a:close/>
                </a:path>
              </a:pathLst>
            </a:custGeom>
            <a:solidFill>
              <a:srgbClr val="FFFFFF"/>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1585;p62">
              <a:extLst>
                <a:ext uri="{FF2B5EF4-FFF2-40B4-BE49-F238E27FC236}">
                  <a16:creationId xmlns:a16="http://schemas.microsoft.com/office/drawing/2014/main" id="{F157A999-D6B2-9BB6-5181-AC5A3BAA1C89}"/>
                </a:ext>
              </a:extLst>
            </p:cNvPr>
            <p:cNvSpPr/>
            <p:nvPr/>
          </p:nvSpPr>
          <p:spPr>
            <a:xfrm>
              <a:off x="3072931" y="3863197"/>
              <a:ext cx="2146" cy="49"/>
            </a:xfrm>
            <a:custGeom>
              <a:avLst/>
              <a:gdLst/>
              <a:ahLst/>
              <a:cxnLst/>
              <a:rect l="l" t="t" r="r" b="b"/>
              <a:pathLst>
                <a:path w="44" h="1" extrusionOk="0">
                  <a:moveTo>
                    <a:pt x="43" y="0"/>
                  </a:moveTo>
                  <a:lnTo>
                    <a:pt x="1" y="0"/>
                  </a:lnTo>
                  <a:lnTo>
                    <a:pt x="1" y="0"/>
                  </a:lnTo>
                  <a:close/>
                </a:path>
              </a:pathLst>
            </a:custGeom>
            <a:solidFill>
              <a:srgbClr val="CCEDFF"/>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1586;p62">
              <a:extLst>
                <a:ext uri="{FF2B5EF4-FFF2-40B4-BE49-F238E27FC236}">
                  <a16:creationId xmlns:a16="http://schemas.microsoft.com/office/drawing/2014/main" id="{DCE7D2BC-07E3-3B3A-8917-8C90CB6ECFBA}"/>
                </a:ext>
              </a:extLst>
            </p:cNvPr>
            <p:cNvSpPr/>
            <p:nvPr/>
          </p:nvSpPr>
          <p:spPr>
            <a:xfrm>
              <a:off x="3072931" y="3863197"/>
              <a:ext cx="2146" cy="49"/>
            </a:xfrm>
            <a:custGeom>
              <a:avLst/>
              <a:gdLst/>
              <a:ahLst/>
              <a:cxnLst/>
              <a:rect l="l" t="t" r="r" b="b"/>
              <a:pathLst>
                <a:path w="44" h="1" extrusionOk="0">
                  <a:moveTo>
                    <a:pt x="43" y="0"/>
                  </a:moveTo>
                  <a:lnTo>
                    <a:pt x="1" y="0"/>
                  </a:lnTo>
                  <a:lnTo>
                    <a:pt x="1" y="0"/>
                  </a:lnTo>
                  <a:lnTo>
                    <a:pt x="43" y="0"/>
                  </a:lnTo>
                  <a:close/>
                </a:path>
              </a:pathLst>
            </a:custGeom>
            <a:solidFill>
              <a:srgbClr val="FFDECC"/>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1770564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870"/>
        <p:cNvGrpSpPr/>
        <p:nvPr/>
      </p:nvGrpSpPr>
      <p:grpSpPr>
        <a:xfrm>
          <a:off x="0" y="0"/>
          <a:ext cx="0" cy="0"/>
          <a:chOff x="0" y="0"/>
          <a:chExt cx="0" cy="0"/>
        </a:xfrm>
      </p:grpSpPr>
      <p:sp>
        <p:nvSpPr>
          <p:cNvPr id="871" name="Google Shape;871;p47"/>
          <p:cNvSpPr txBox="1">
            <a:spLocks noGrp="1"/>
          </p:cNvSpPr>
          <p:nvPr>
            <p:ph type="subTitle" idx="1"/>
          </p:nvPr>
        </p:nvSpPr>
        <p:spPr>
          <a:xfrm>
            <a:off x="3527875" y="317650"/>
            <a:ext cx="2088300" cy="373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(CH4: BRANCHES)</a:t>
            </a:r>
          </a:p>
        </p:txBody>
      </p:sp>
      <p:grpSp>
        <p:nvGrpSpPr>
          <p:cNvPr id="872" name="Google Shape;872;p47"/>
          <p:cNvGrpSpPr/>
          <p:nvPr/>
        </p:nvGrpSpPr>
        <p:grpSpPr>
          <a:xfrm>
            <a:off x="3773575" y="1533575"/>
            <a:ext cx="4503975" cy="2839975"/>
            <a:chOff x="885050" y="1533575"/>
            <a:chExt cx="4503975" cy="2839975"/>
          </a:xfrm>
        </p:grpSpPr>
        <p:sp>
          <p:nvSpPr>
            <p:cNvPr id="873" name="Google Shape;873;p47"/>
            <p:cNvSpPr/>
            <p:nvPr/>
          </p:nvSpPr>
          <p:spPr>
            <a:xfrm rot="5400000" flipH="1">
              <a:off x="280850" y="3049525"/>
              <a:ext cx="1779000" cy="570600"/>
            </a:xfrm>
            <a:prstGeom prst="snip1Rect">
              <a:avLst>
                <a:gd name="adj" fmla="val 46451"/>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74" name="Google Shape;874;p47"/>
            <p:cNvCxnSpPr/>
            <p:nvPr/>
          </p:nvCxnSpPr>
          <p:spPr>
            <a:xfrm>
              <a:off x="1305725" y="2295225"/>
              <a:ext cx="4083300" cy="0"/>
            </a:xfrm>
            <a:prstGeom prst="straightConnector1">
              <a:avLst/>
            </a:prstGeom>
            <a:noFill/>
            <a:ln w="19050" cap="flat" cmpd="sng">
              <a:solidFill>
                <a:schemeClr val="dk1"/>
              </a:solidFill>
              <a:prstDash val="solid"/>
              <a:round/>
              <a:headEnd type="none" w="med" len="med"/>
              <a:tailEnd type="none" w="med" len="med"/>
            </a:ln>
          </p:spPr>
        </p:cxnSp>
        <p:sp>
          <p:nvSpPr>
            <p:cNvPr id="875" name="Google Shape;875;p47"/>
            <p:cNvSpPr/>
            <p:nvPr/>
          </p:nvSpPr>
          <p:spPr>
            <a:xfrm>
              <a:off x="1312050" y="1533575"/>
              <a:ext cx="4064300" cy="2839975"/>
            </a:xfrm>
            <a:custGeom>
              <a:avLst/>
              <a:gdLst/>
              <a:ahLst/>
              <a:cxnLst/>
              <a:rect l="l" t="t" r="r" b="b"/>
              <a:pathLst>
                <a:path w="162572" h="113599" extrusionOk="0">
                  <a:moveTo>
                    <a:pt x="0" y="41211"/>
                  </a:moveTo>
                  <a:lnTo>
                    <a:pt x="0" y="0"/>
                  </a:lnTo>
                  <a:lnTo>
                    <a:pt x="162572" y="0"/>
                  </a:lnTo>
                  <a:lnTo>
                    <a:pt x="162572" y="113599"/>
                  </a:lnTo>
                  <a:lnTo>
                    <a:pt x="0" y="113599"/>
                  </a:lnTo>
                  <a:lnTo>
                    <a:pt x="0" y="107793"/>
                  </a:lnTo>
                </a:path>
              </a:pathLst>
            </a:custGeom>
            <a:noFill/>
            <a:ln w="19050" cap="flat" cmpd="sng">
              <a:solidFill>
                <a:schemeClr val="dk1"/>
              </a:solidFill>
              <a:prstDash val="solid"/>
              <a:round/>
              <a:headEnd type="none" w="med" len="med"/>
              <a:tailEnd type="none" w="med" len="med"/>
            </a:ln>
          </p:spPr>
          <p:txBody>
            <a:bodyPr/>
            <a:lstStyle/>
            <a:p>
              <a:endParaRPr lang="en-US"/>
            </a:p>
          </p:txBody>
        </p:sp>
      </p:grpSp>
      <p:sp>
        <p:nvSpPr>
          <p:cNvPr id="876" name="Google Shape;876;p47"/>
          <p:cNvSpPr txBox="1">
            <a:spLocks noGrp="1"/>
          </p:cNvSpPr>
          <p:nvPr>
            <p:ph type="title"/>
          </p:nvPr>
        </p:nvSpPr>
        <p:spPr>
          <a:xfrm>
            <a:off x="715075" y="736138"/>
            <a:ext cx="77139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Mission 4</a:t>
            </a:r>
            <a:endParaRPr dirty="0"/>
          </a:p>
        </p:txBody>
      </p:sp>
      <p:sp>
        <p:nvSpPr>
          <p:cNvPr id="877" name="Google Shape;877;p47"/>
          <p:cNvSpPr txBox="1">
            <a:spLocks noGrp="1"/>
          </p:cNvSpPr>
          <p:nvPr>
            <p:ph type="subTitle" idx="2"/>
          </p:nvPr>
        </p:nvSpPr>
        <p:spPr>
          <a:xfrm>
            <a:off x="4474300" y="2451625"/>
            <a:ext cx="3510600" cy="176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273D40"/>
              </a:buClr>
              <a:buSzPts val="600"/>
              <a:buFont typeface="Arial"/>
              <a:buNone/>
            </a:pPr>
            <a:r>
              <a:rPr lang="en" b="1" dirty="0"/>
              <a:t>Let’s Fast-Forward merge:</a:t>
            </a:r>
            <a:br>
              <a:rPr lang="en" dirty="0"/>
            </a:br>
            <a:endParaRPr dirty="0"/>
          </a:p>
          <a:p>
            <a:pPr marL="241300" lvl="0" indent="-215900" algn="l" rtl="0">
              <a:spcBef>
                <a:spcPts val="0"/>
              </a:spcBef>
              <a:spcAft>
                <a:spcPts val="0"/>
              </a:spcAft>
              <a:buSzPts val="1400"/>
              <a:buFont typeface="Voces"/>
              <a:buChar char="●"/>
            </a:pPr>
            <a:r>
              <a:rPr lang="en-US" sz="1300" dirty="0"/>
              <a:t>Make a new branch “bar” off main.</a:t>
            </a:r>
          </a:p>
          <a:p>
            <a:pPr marL="241300" lvl="0" indent="-215900" algn="l" rtl="0">
              <a:spcBef>
                <a:spcPts val="0"/>
              </a:spcBef>
              <a:spcAft>
                <a:spcPts val="0"/>
              </a:spcAft>
              <a:buSzPts val="1400"/>
              <a:buFont typeface="Voces"/>
              <a:buChar char="●"/>
            </a:pPr>
            <a:r>
              <a:rPr lang="en-US" sz="1300" dirty="0"/>
              <a:t>Commit “X” and “Y” in bar into bar.md</a:t>
            </a:r>
          </a:p>
          <a:p>
            <a:pPr marL="241300" lvl="0" indent="-215900" algn="l" rtl="0">
              <a:spcBef>
                <a:spcPts val="0"/>
              </a:spcBef>
              <a:spcAft>
                <a:spcPts val="0"/>
              </a:spcAft>
              <a:buSzPts val="1400"/>
              <a:buFont typeface="Voces"/>
              <a:buChar char="●"/>
            </a:pPr>
            <a:r>
              <a:rPr lang="en-US" sz="1300" dirty="0"/>
              <a:t>Merge bar into main</a:t>
            </a:r>
          </a:p>
        </p:txBody>
      </p:sp>
      <p:sp>
        <p:nvSpPr>
          <p:cNvPr id="878" name="Google Shape;878;p47"/>
          <p:cNvSpPr txBox="1">
            <a:spLocks noGrp="1"/>
          </p:cNvSpPr>
          <p:nvPr>
            <p:ph type="subTitle" idx="3"/>
          </p:nvPr>
        </p:nvSpPr>
        <p:spPr>
          <a:xfrm>
            <a:off x="4474300" y="1690975"/>
            <a:ext cx="3641000" cy="48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Code your way to succeed</a:t>
            </a:r>
            <a:endParaRPr dirty="0"/>
          </a:p>
        </p:txBody>
      </p:sp>
      <p:sp>
        <p:nvSpPr>
          <p:cNvPr id="879" name="Google Shape;879;p47"/>
          <p:cNvSpPr txBox="1">
            <a:spLocks noGrp="1"/>
          </p:cNvSpPr>
          <p:nvPr>
            <p:ph type="title" idx="4"/>
          </p:nvPr>
        </p:nvSpPr>
        <p:spPr>
          <a:xfrm rot="-5400000">
            <a:off x="3263575" y="3114475"/>
            <a:ext cx="1590600" cy="43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200" dirty="0"/>
              <a:t>git-branches</a:t>
            </a:r>
            <a:endParaRPr sz="2200" dirty="0"/>
          </a:p>
        </p:txBody>
      </p:sp>
      <p:pic>
        <p:nvPicPr>
          <p:cNvPr id="13" name="Picture 12">
            <a:extLst>
              <a:ext uri="{FF2B5EF4-FFF2-40B4-BE49-F238E27FC236}">
                <a16:creationId xmlns:a16="http://schemas.microsoft.com/office/drawing/2014/main" id="{8E2D842D-2ACC-0086-8DC1-6EA52C33B8D3}"/>
              </a:ext>
            </a:extLst>
          </p:cNvPr>
          <p:cNvPicPr>
            <a:picLocks noChangeAspect="1"/>
          </p:cNvPicPr>
          <p:nvPr/>
        </p:nvPicPr>
        <p:blipFill>
          <a:blip r:embed="rId3"/>
          <a:srcRect/>
          <a:stretch/>
        </p:blipFill>
        <p:spPr>
          <a:xfrm>
            <a:off x="423611" y="2439025"/>
            <a:ext cx="3282462" cy="1778998"/>
          </a:xfrm>
          <a:prstGeom prst="rect">
            <a:avLst/>
          </a:prstGeom>
        </p:spPr>
      </p:pic>
      <p:sp>
        <p:nvSpPr>
          <p:cNvPr id="14" name="Google Shape;879;p47">
            <a:extLst>
              <a:ext uri="{FF2B5EF4-FFF2-40B4-BE49-F238E27FC236}">
                <a16:creationId xmlns:a16="http://schemas.microsoft.com/office/drawing/2014/main" id="{B1475CE1-3800-5B1E-CE33-960A905F10CE}"/>
              </a:ext>
            </a:extLst>
          </p:cNvPr>
          <p:cNvSpPr txBox="1">
            <a:spLocks/>
          </p:cNvSpPr>
          <p:nvPr/>
        </p:nvSpPr>
        <p:spPr>
          <a:xfrm>
            <a:off x="474242" y="1933825"/>
            <a:ext cx="1590600" cy="435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12000"/>
              <a:buFont typeface="Jockey One"/>
              <a:buNone/>
              <a:defRPr sz="2400" b="0" i="0" u="none" strike="noStrike" cap="none">
                <a:solidFill>
                  <a:schemeClr val="dk2"/>
                </a:solidFill>
                <a:latin typeface="Jockey One"/>
                <a:ea typeface="Jockey One"/>
                <a:cs typeface="Jockey One"/>
                <a:sym typeface="Jockey One"/>
              </a:defRPr>
            </a:lvl1pPr>
            <a:lvl2pPr marR="0" lvl="1" algn="ctr" rtl="0">
              <a:lnSpc>
                <a:spcPct val="100000"/>
              </a:lnSpc>
              <a:spcBef>
                <a:spcPts val="0"/>
              </a:spcBef>
              <a:spcAft>
                <a:spcPts val="0"/>
              </a:spcAft>
              <a:buClr>
                <a:schemeClr val="dk2"/>
              </a:buClr>
              <a:buSzPts val="12000"/>
              <a:buFont typeface="Jockey One"/>
              <a:buNone/>
              <a:defRPr sz="12000" b="0" i="0" u="none" strike="noStrike" cap="none">
                <a:solidFill>
                  <a:schemeClr val="dk2"/>
                </a:solidFill>
                <a:latin typeface="Jockey One"/>
                <a:ea typeface="Jockey One"/>
                <a:cs typeface="Jockey One"/>
                <a:sym typeface="Jockey One"/>
              </a:defRPr>
            </a:lvl2pPr>
            <a:lvl3pPr marR="0" lvl="2" algn="ctr" rtl="0">
              <a:lnSpc>
                <a:spcPct val="100000"/>
              </a:lnSpc>
              <a:spcBef>
                <a:spcPts val="0"/>
              </a:spcBef>
              <a:spcAft>
                <a:spcPts val="0"/>
              </a:spcAft>
              <a:buClr>
                <a:schemeClr val="dk2"/>
              </a:buClr>
              <a:buSzPts val="12000"/>
              <a:buFont typeface="Jockey One"/>
              <a:buNone/>
              <a:defRPr sz="12000" b="0" i="0" u="none" strike="noStrike" cap="none">
                <a:solidFill>
                  <a:schemeClr val="dk2"/>
                </a:solidFill>
                <a:latin typeface="Jockey One"/>
                <a:ea typeface="Jockey One"/>
                <a:cs typeface="Jockey One"/>
                <a:sym typeface="Jockey One"/>
              </a:defRPr>
            </a:lvl3pPr>
            <a:lvl4pPr marR="0" lvl="3" algn="ctr" rtl="0">
              <a:lnSpc>
                <a:spcPct val="100000"/>
              </a:lnSpc>
              <a:spcBef>
                <a:spcPts val="0"/>
              </a:spcBef>
              <a:spcAft>
                <a:spcPts val="0"/>
              </a:spcAft>
              <a:buClr>
                <a:schemeClr val="dk2"/>
              </a:buClr>
              <a:buSzPts val="12000"/>
              <a:buFont typeface="Jockey One"/>
              <a:buNone/>
              <a:defRPr sz="12000" b="0" i="0" u="none" strike="noStrike" cap="none">
                <a:solidFill>
                  <a:schemeClr val="dk2"/>
                </a:solidFill>
                <a:latin typeface="Jockey One"/>
                <a:ea typeface="Jockey One"/>
                <a:cs typeface="Jockey One"/>
                <a:sym typeface="Jockey One"/>
              </a:defRPr>
            </a:lvl4pPr>
            <a:lvl5pPr marR="0" lvl="4" algn="ctr" rtl="0">
              <a:lnSpc>
                <a:spcPct val="100000"/>
              </a:lnSpc>
              <a:spcBef>
                <a:spcPts val="0"/>
              </a:spcBef>
              <a:spcAft>
                <a:spcPts val="0"/>
              </a:spcAft>
              <a:buClr>
                <a:schemeClr val="dk2"/>
              </a:buClr>
              <a:buSzPts val="12000"/>
              <a:buFont typeface="Jockey One"/>
              <a:buNone/>
              <a:defRPr sz="12000" b="0" i="0" u="none" strike="noStrike" cap="none">
                <a:solidFill>
                  <a:schemeClr val="dk2"/>
                </a:solidFill>
                <a:latin typeface="Jockey One"/>
                <a:ea typeface="Jockey One"/>
                <a:cs typeface="Jockey One"/>
                <a:sym typeface="Jockey One"/>
              </a:defRPr>
            </a:lvl5pPr>
            <a:lvl6pPr marR="0" lvl="5" algn="ctr" rtl="0">
              <a:lnSpc>
                <a:spcPct val="100000"/>
              </a:lnSpc>
              <a:spcBef>
                <a:spcPts val="0"/>
              </a:spcBef>
              <a:spcAft>
                <a:spcPts val="0"/>
              </a:spcAft>
              <a:buClr>
                <a:schemeClr val="dk2"/>
              </a:buClr>
              <a:buSzPts val="12000"/>
              <a:buFont typeface="Jockey One"/>
              <a:buNone/>
              <a:defRPr sz="12000" b="0" i="0" u="none" strike="noStrike" cap="none">
                <a:solidFill>
                  <a:schemeClr val="dk2"/>
                </a:solidFill>
                <a:latin typeface="Jockey One"/>
                <a:ea typeface="Jockey One"/>
                <a:cs typeface="Jockey One"/>
                <a:sym typeface="Jockey One"/>
              </a:defRPr>
            </a:lvl6pPr>
            <a:lvl7pPr marR="0" lvl="6" algn="ctr" rtl="0">
              <a:lnSpc>
                <a:spcPct val="100000"/>
              </a:lnSpc>
              <a:spcBef>
                <a:spcPts val="0"/>
              </a:spcBef>
              <a:spcAft>
                <a:spcPts val="0"/>
              </a:spcAft>
              <a:buClr>
                <a:schemeClr val="dk2"/>
              </a:buClr>
              <a:buSzPts val="12000"/>
              <a:buFont typeface="Jockey One"/>
              <a:buNone/>
              <a:defRPr sz="12000" b="0" i="0" u="none" strike="noStrike" cap="none">
                <a:solidFill>
                  <a:schemeClr val="dk2"/>
                </a:solidFill>
                <a:latin typeface="Jockey One"/>
                <a:ea typeface="Jockey One"/>
                <a:cs typeface="Jockey One"/>
                <a:sym typeface="Jockey One"/>
              </a:defRPr>
            </a:lvl7pPr>
            <a:lvl8pPr marR="0" lvl="7" algn="ctr" rtl="0">
              <a:lnSpc>
                <a:spcPct val="100000"/>
              </a:lnSpc>
              <a:spcBef>
                <a:spcPts val="0"/>
              </a:spcBef>
              <a:spcAft>
                <a:spcPts val="0"/>
              </a:spcAft>
              <a:buClr>
                <a:schemeClr val="dk2"/>
              </a:buClr>
              <a:buSzPts val="12000"/>
              <a:buFont typeface="Jockey One"/>
              <a:buNone/>
              <a:defRPr sz="12000" b="0" i="0" u="none" strike="noStrike" cap="none">
                <a:solidFill>
                  <a:schemeClr val="dk2"/>
                </a:solidFill>
                <a:latin typeface="Jockey One"/>
                <a:ea typeface="Jockey One"/>
                <a:cs typeface="Jockey One"/>
                <a:sym typeface="Jockey One"/>
              </a:defRPr>
            </a:lvl8pPr>
            <a:lvl9pPr marR="0" lvl="8" algn="ctr" rtl="0">
              <a:lnSpc>
                <a:spcPct val="100000"/>
              </a:lnSpc>
              <a:spcBef>
                <a:spcPts val="0"/>
              </a:spcBef>
              <a:spcAft>
                <a:spcPts val="0"/>
              </a:spcAft>
              <a:buClr>
                <a:schemeClr val="dk2"/>
              </a:buClr>
              <a:buSzPts val="12000"/>
              <a:buFont typeface="Jockey One"/>
              <a:buNone/>
              <a:defRPr sz="12000" b="0" i="0" u="none" strike="noStrike" cap="none">
                <a:solidFill>
                  <a:schemeClr val="dk2"/>
                </a:solidFill>
                <a:latin typeface="Jockey One"/>
                <a:ea typeface="Jockey One"/>
                <a:cs typeface="Jockey One"/>
                <a:sym typeface="Jockey One"/>
              </a:defRPr>
            </a:lvl9pPr>
          </a:lstStyle>
          <a:p>
            <a:r>
              <a:rPr lang="en-US" sz="2200" dirty="0"/>
              <a:t>Desired State</a:t>
            </a:r>
          </a:p>
        </p:txBody>
      </p:sp>
      <p:grpSp>
        <p:nvGrpSpPr>
          <p:cNvPr id="2" name="Google Shape;1552;p62">
            <a:extLst>
              <a:ext uri="{FF2B5EF4-FFF2-40B4-BE49-F238E27FC236}">
                <a16:creationId xmlns:a16="http://schemas.microsoft.com/office/drawing/2014/main" id="{B885E20D-CAEF-6045-ED7F-772E4C95DE3C}"/>
              </a:ext>
            </a:extLst>
          </p:cNvPr>
          <p:cNvGrpSpPr/>
          <p:nvPr/>
        </p:nvGrpSpPr>
        <p:grpSpPr>
          <a:xfrm rot="17573315">
            <a:off x="657653" y="681226"/>
            <a:ext cx="1223779" cy="818201"/>
            <a:chOff x="2114912" y="2745038"/>
            <a:chExt cx="1909850" cy="1276898"/>
          </a:xfrm>
        </p:grpSpPr>
        <p:sp>
          <p:nvSpPr>
            <p:cNvPr id="3" name="Google Shape;1553;p62">
              <a:extLst>
                <a:ext uri="{FF2B5EF4-FFF2-40B4-BE49-F238E27FC236}">
                  <a16:creationId xmlns:a16="http://schemas.microsoft.com/office/drawing/2014/main" id="{01CBB600-80C1-7341-6FB1-C77FCB95F468}"/>
                </a:ext>
              </a:extLst>
            </p:cNvPr>
            <p:cNvSpPr/>
            <p:nvPr/>
          </p:nvSpPr>
          <p:spPr>
            <a:xfrm>
              <a:off x="2263297" y="2773817"/>
              <a:ext cx="809699" cy="1089453"/>
            </a:xfrm>
            <a:custGeom>
              <a:avLst/>
              <a:gdLst/>
              <a:ahLst/>
              <a:cxnLst/>
              <a:rect l="l" t="t" r="r" b="b"/>
              <a:pathLst>
                <a:path w="16599" h="22334" extrusionOk="0">
                  <a:moveTo>
                    <a:pt x="9030" y="1"/>
                  </a:moveTo>
                  <a:lnTo>
                    <a:pt x="1385" y="7680"/>
                  </a:lnTo>
                  <a:cubicBezTo>
                    <a:pt x="0" y="9022"/>
                    <a:pt x="0" y="11214"/>
                    <a:pt x="1385" y="12598"/>
                  </a:cubicBezTo>
                  <a:lnTo>
                    <a:pt x="3755" y="14968"/>
                  </a:lnTo>
                  <a:cubicBezTo>
                    <a:pt x="4281" y="14365"/>
                    <a:pt x="5029" y="14017"/>
                    <a:pt x="5878" y="14017"/>
                  </a:cubicBezTo>
                  <a:cubicBezTo>
                    <a:pt x="7399" y="14017"/>
                    <a:pt x="8639" y="15215"/>
                    <a:pt x="8639" y="16778"/>
                  </a:cubicBezTo>
                  <a:cubicBezTo>
                    <a:pt x="8639" y="17585"/>
                    <a:pt x="8249" y="18366"/>
                    <a:pt x="7645" y="18859"/>
                  </a:cubicBezTo>
                  <a:cubicBezTo>
                    <a:pt x="10194" y="21161"/>
                    <a:pt x="13379" y="22333"/>
                    <a:pt x="16599" y="22333"/>
                  </a:cubicBezTo>
                  <a:lnTo>
                    <a:pt x="16599" y="13168"/>
                  </a:lnTo>
                  <a:cubicBezTo>
                    <a:pt x="14798" y="13168"/>
                    <a:pt x="13099" y="12488"/>
                    <a:pt x="11791" y="11392"/>
                  </a:cubicBezTo>
                  <a:cubicBezTo>
                    <a:pt x="10160" y="10050"/>
                    <a:pt x="9098" y="7960"/>
                    <a:pt x="9098" y="5624"/>
                  </a:cubicBezTo>
                  <a:cubicBezTo>
                    <a:pt x="9098" y="3993"/>
                    <a:pt x="9633" y="2439"/>
                    <a:pt x="10551" y="1198"/>
                  </a:cubicBezTo>
                  <a:lnTo>
                    <a:pt x="10551" y="1198"/>
                  </a:lnTo>
                  <a:cubicBezTo>
                    <a:pt x="10440" y="1232"/>
                    <a:pt x="10304" y="1275"/>
                    <a:pt x="10194" y="1275"/>
                  </a:cubicBezTo>
                  <a:cubicBezTo>
                    <a:pt x="9557" y="1275"/>
                    <a:pt x="9030" y="774"/>
                    <a:pt x="9030" y="136"/>
                  </a:cubicBezTo>
                  <a:lnTo>
                    <a:pt x="9030" y="1"/>
                  </a:lnTo>
                  <a:close/>
                </a:path>
              </a:pathLst>
            </a:custGeom>
            <a:solidFill>
              <a:schemeClr val="lt1"/>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1554;p62">
              <a:extLst>
                <a:ext uri="{FF2B5EF4-FFF2-40B4-BE49-F238E27FC236}">
                  <a16:creationId xmlns:a16="http://schemas.microsoft.com/office/drawing/2014/main" id="{C1D4990E-8E7E-B63F-F8AC-0E61C4AB26F1}"/>
                </a:ext>
              </a:extLst>
            </p:cNvPr>
            <p:cNvSpPr/>
            <p:nvPr/>
          </p:nvSpPr>
          <p:spPr>
            <a:xfrm>
              <a:off x="2838401" y="3200194"/>
              <a:ext cx="234583" cy="215949"/>
            </a:xfrm>
            <a:custGeom>
              <a:avLst/>
              <a:gdLst/>
              <a:ahLst/>
              <a:cxnLst/>
              <a:rect l="l" t="t" r="r" b="b"/>
              <a:pathLst>
                <a:path w="4809" h="4427" extrusionOk="0">
                  <a:moveTo>
                    <a:pt x="4809" y="1"/>
                  </a:moveTo>
                  <a:cubicBezTo>
                    <a:pt x="2796" y="1"/>
                    <a:pt x="1029" y="1063"/>
                    <a:pt x="1" y="2651"/>
                  </a:cubicBezTo>
                  <a:cubicBezTo>
                    <a:pt x="1309" y="3747"/>
                    <a:pt x="3008" y="4427"/>
                    <a:pt x="4809" y="4427"/>
                  </a:cubicBezTo>
                  <a:lnTo>
                    <a:pt x="4809" y="1"/>
                  </a:lnTo>
                  <a:close/>
                </a:path>
              </a:pathLst>
            </a:custGeom>
            <a:solidFill>
              <a:schemeClr val="l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555;p62">
              <a:extLst>
                <a:ext uri="{FF2B5EF4-FFF2-40B4-BE49-F238E27FC236}">
                  <a16:creationId xmlns:a16="http://schemas.microsoft.com/office/drawing/2014/main" id="{C33DA0AB-3E0C-B74C-2425-CD1503D7D4E6}"/>
                </a:ext>
              </a:extLst>
            </p:cNvPr>
            <p:cNvSpPr/>
            <p:nvPr/>
          </p:nvSpPr>
          <p:spPr>
            <a:xfrm>
              <a:off x="2446414" y="3457503"/>
              <a:ext cx="238339" cy="236290"/>
            </a:xfrm>
            <a:custGeom>
              <a:avLst/>
              <a:gdLst/>
              <a:ahLst/>
              <a:cxnLst/>
              <a:rect l="l" t="t" r="r" b="b"/>
              <a:pathLst>
                <a:path w="4886" h="4844" extrusionOk="0">
                  <a:moveTo>
                    <a:pt x="2124" y="1"/>
                  </a:moveTo>
                  <a:cubicBezTo>
                    <a:pt x="1275" y="1"/>
                    <a:pt x="527" y="349"/>
                    <a:pt x="1" y="952"/>
                  </a:cubicBezTo>
                  <a:lnTo>
                    <a:pt x="3501" y="4461"/>
                  </a:lnTo>
                  <a:cubicBezTo>
                    <a:pt x="3645" y="4597"/>
                    <a:pt x="3756" y="4707"/>
                    <a:pt x="3891" y="4843"/>
                  </a:cubicBezTo>
                  <a:cubicBezTo>
                    <a:pt x="4495" y="4350"/>
                    <a:pt x="4885" y="3569"/>
                    <a:pt x="4885" y="2762"/>
                  </a:cubicBezTo>
                  <a:cubicBezTo>
                    <a:pt x="4885" y="1199"/>
                    <a:pt x="3645" y="1"/>
                    <a:pt x="2124" y="1"/>
                  </a:cubicBezTo>
                  <a:close/>
                </a:path>
              </a:pathLst>
            </a:custGeom>
            <a:solidFill>
              <a:schemeClr val="accen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556;p62">
              <a:extLst>
                <a:ext uri="{FF2B5EF4-FFF2-40B4-BE49-F238E27FC236}">
                  <a16:creationId xmlns:a16="http://schemas.microsoft.com/office/drawing/2014/main" id="{FAA90A40-DA97-3752-1FB5-4A9F5F8B27FE}"/>
                </a:ext>
              </a:extLst>
            </p:cNvPr>
            <p:cNvSpPr/>
            <p:nvPr/>
          </p:nvSpPr>
          <p:spPr>
            <a:xfrm>
              <a:off x="2703771" y="2745038"/>
              <a:ext cx="112340" cy="90975"/>
            </a:xfrm>
            <a:custGeom>
              <a:avLst/>
              <a:gdLst/>
              <a:ahLst/>
              <a:cxnLst/>
              <a:rect l="l" t="t" r="r" b="b"/>
              <a:pathLst>
                <a:path w="2303" h="1865" extrusionOk="0">
                  <a:moveTo>
                    <a:pt x="1097" y="1"/>
                  </a:moveTo>
                  <a:cubicBezTo>
                    <a:pt x="654" y="1"/>
                    <a:pt x="280" y="302"/>
                    <a:pt x="280" y="302"/>
                  </a:cubicBezTo>
                  <a:lnTo>
                    <a:pt x="0" y="591"/>
                  </a:lnTo>
                  <a:lnTo>
                    <a:pt x="0" y="726"/>
                  </a:lnTo>
                  <a:cubicBezTo>
                    <a:pt x="0" y="1364"/>
                    <a:pt x="527" y="1865"/>
                    <a:pt x="1164" y="1865"/>
                  </a:cubicBezTo>
                  <a:cubicBezTo>
                    <a:pt x="1274" y="1865"/>
                    <a:pt x="1410" y="1822"/>
                    <a:pt x="1521" y="1788"/>
                  </a:cubicBezTo>
                  <a:cubicBezTo>
                    <a:pt x="1555" y="1754"/>
                    <a:pt x="1589" y="1686"/>
                    <a:pt x="1623" y="1652"/>
                  </a:cubicBezTo>
                  <a:cubicBezTo>
                    <a:pt x="1623" y="1652"/>
                    <a:pt x="2302" y="726"/>
                    <a:pt x="1665" y="200"/>
                  </a:cubicBezTo>
                  <a:cubicBezTo>
                    <a:pt x="1478" y="53"/>
                    <a:pt x="1282" y="1"/>
                    <a:pt x="1097" y="1"/>
                  </a:cubicBezTo>
                  <a:close/>
                </a:path>
              </a:pathLst>
            </a:custGeom>
            <a:solidFill>
              <a:schemeClr val="dk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557;p62">
              <a:extLst>
                <a:ext uri="{FF2B5EF4-FFF2-40B4-BE49-F238E27FC236}">
                  <a16:creationId xmlns:a16="http://schemas.microsoft.com/office/drawing/2014/main" id="{0ED1A70E-7947-9DA9-A150-61E91C0B3C48}"/>
                </a:ext>
              </a:extLst>
            </p:cNvPr>
            <p:cNvSpPr/>
            <p:nvPr/>
          </p:nvSpPr>
          <p:spPr>
            <a:xfrm>
              <a:off x="2114912" y="3495257"/>
              <a:ext cx="538775" cy="526678"/>
            </a:xfrm>
            <a:custGeom>
              <a:avLst/>
              <a:gdLst/>
              <a:ahLst/>
              <a:cxnLst/>
              <a:rect l="l" t="t" r="r" b="b"/>
              <a:pathLst>
                <a:path w="11045" h="10797" extrusionOk="0">
                  <a:moveTo>
                    <a:pt x="8602" y="0"/>
                  </a:moveTo>
                  <a:cubicBezTo>
                    <a:pt x="8035" y="0"/>
                    <a:pt x="7468" y="212"/>
                    <a:pt x="7043" y="637"/>
                  </a:cubicBezTo>
                  <a:cubicBezTo>
                    <a:pt x="6160" y="1521"/>
                    <a:pt x="1" y="10797"/>
                    <a:pt x="1" y="10797"/>
                  </a:cubicBezTo>
                  <a:cubicBezTo>
                    <a:pt x="1" y="10797"/>
                    <a:pt x="9311" y="4638"/>
                    <a:pt x="10161" y="3789"/>
                  </a:cubicBezTo>
                  <a:cubicBezTo>
                    <a:pt x="11044" y="2905"/>
                    <a:pt x="11044" y="1521"/>
                    <a:pt x="10161" y="637"/>
                  </a:cubicBezTo>
                  <a:cubicBezTo>
                    <a:pt x="9736" y="212"/>
                    <a:pt x="9169" y="0"/>
                    <a:pt x="8602" y="0"/>
                  </a:cubicBezTo>
                  <a:close/>
                </a:path>
              </a:pathLst>
            </a:custGeom>
            <a:solidFill>
              <a:schemeClr val="dk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558;p62">
              <a:extLst>
                <a:ext uri="{FF2B5EF4-FFF2-40B4-BE49-F238E27FC236}">
                  <a16:creationId xmlns:a16="http://schemas.microsoft.com/office/drawing/2014/main" id="{CC4EA924-1F79-84DD-5900-DE1E4F70EDF0}"/>
                </a:ext>
              </a:extLst>
            </p:cNvPr>
            <p:cNvSpPr/>
            <p:nvPr/>
          </p:nvSpPr>
          <p:spPr>
            <a:xfrm>
              <a:off x="2282321" y="3505794"/>
              <a:ext cx="357655" cy="350387"/>
            </a:xfrm>
            <a:custGeom>
              <a:avLst/>
              <a:gdLst/>
              <a:ahLst/>
              <a:cxnLst/>
              <a:rect l="l" t="t" r="r" b="b"/>
              <a:pathLst>
                <a:path w="7332" h="7183" extrusionOk="0">
                  <a:moveTo>
                    <a:pt x="5701" y="1"/>
                  </a:moveTo>
                  <a:cubicBezTo>
                    <a:pt x="5329" y="1"/>
                    <a:pt x="4958" y="141"/>
                    <a:pt x="4673" y="421"/>
                  </a:cubicBezTo>
                  <a:cubicBezTo>
                    <a:pt x="4070" y="990"/>
                    <a:pt x="1" y="7183"/>
                    <a:pt x="1" y="7183"/>
                  </a:cubicBezTo>
                  <a:cubicBezTo>
                    <a:pt x="1" y="7183"/>
                    <a:pt x="6160" y="3080"/>
                    <a:pt x="6729" y="2511"/>
                  </a:cubicBezTo>
                  <a:cubicBezTo>
                    <a:pt x="7332" y="1942"/>
                    <a:pt x="7332" y="990"/>
                    <a:pt x="6729" y="421"/>
                  </a:cubicBezTo>
                  <a:cubicBezTo>
                    <a:pt x="6444" y="141"/>
                    <a:pt x="6073" y="1"/>
                    <a:pt x="5701" y="1"/>
                  </a:cubicBezTo>
                  <a:close/>
                </a:path>
              </a:pathLst>
            </a:custGeom>
            <a:solidFill>
              <a:schemeClr val="accent3"/>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559;p62">
              <a:extLst>
                <a:ext uri="{FF2B5EF4-FFF2-40B4-BE49-F238E27FC236}">
                  <a16:creationId xmlns:a16="http://schemas.microsoft.com/office/drawing/2014/main" id="{54F3DEA5-037C-5C4B-52B1-AF15A22E2147}"/>
                </a:ext>
              </a:extLst>
            </p:cNvPr>
            <p:cNvSpPr/>
            <p:nvPr/>
          </p:nvSpPr>
          <p:spPr>
            <a:xfrm>
              <a:off x="2263297" y="3087905"/>
              <a:ext cx="255705" cy="360972"/>
            </a:xfrm>
            <a:custGeom>
              <a:avLst/>
              <a:gdLst/>
              <a:ahLst/>
              <a:cxnLst/>
              <a:rect l="l" t="t" r="r" b="b"/>
              <a:pathLst>
                <a:path w="5242" h="7400" extrusionOk="0">
                  <a:moveTo>
                    <a:pt x="2625" y="1"/>
                  </a:moveTo>
                  <a:lnTo>
                    <a:pt x="1385" y="1241"/>
                  </a:lnTo>
                  <a:cubicBezTo>
                    <a:pt x="0" y="2583"/>
                    <a:pt x="0" y="4775"/>
                    <a:pt x="1385" y="6159"/>
                  </a:cubicBezTo>
                  <a:lnTo>
                    <a:pt x="2625" y="7400"/>
                  </a:lnTo>
                  <a:lnTo>
                    <a:pt x="3857" y="6159"/>
                  </a:lnTo>
                  <a:cubicBezTo>
                    <a:pt x="5241" y="4775"/>
                    <a:pt x="5241" y="2583"/>
                    <a:pt x="3857" y="1241"/>
                  </a:cubicBezTo>
                  <a:lnTo>
                    <a:pt x="2625" y="1"/>
                  </a:lnTo>
                  <a:close/>
                </a:path>
              </a:pathLst>
            </a:custGeom>
            <a:solidFill>
              <a:schemeClr val="accent1"/>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560;p62">
              <a:extLst>
                <a:ext uri="{FF2B5EF4-FFF2-40B4-BE49-F238E27FC236}">
                  <a16:creationId xmlns:a16="http://schemas.microsoft.com/office/drawing/2014/main" id="{A1F84252-FD94-08AD-4178-0A549AA8AE33}"/>
                </a:ext>
              </a:extLst>
            </p:cNvPr>
            <p:cNvSpPr/>
            <p:nvPr/>
          </p:nvSpPr>
          <p:spPr>
            <a:xfrm>
              <a:off x="2382611" y="3153366"/>
              <a:ext cx="224242" cy="222973"/>
            </a:xfrm>
            <a:custGeom>
              <a:avLst/>
              <a:gdLst/>
              <a:ahLst/>
              <a:cxnLst/>
              <a:rect l="l" t="t" r="r" b="b"/>
              <a:pathLst>
                <a:path w="4597" h="4571" extrusionOk="0">
                  <a:moveTo>
                    <a:pt x="2303" y="1"/>
                  </a:moveTo>
                  <a:cubicBezTo>
                    <a:pt x="1028" y="1"/>
                    <a:pt x="1" y="1029"/>
                    <a:pt x="1" y="2303"/>
                  </a:cubicBezTo>
                  <a:cubicBezTo>
                    <a:pt x="1" y="3543"/>
                    <a:pt x="1028" y="4571"/>
                    <a:pt x="2303" y="4571"/>
                  </a:cubicBezTo>
                  <a:cubicBezTo>
                    <a:pt x="3577" y="4571"/>
                    <a:pt x="4596" y="3543"/>
                    <a:pt x="4596" y="2303"/>
                  </a:cubicBezTo>
                  <a:cubicBezTo>
                    <a:pt x="4596" y="1029"/>
                    <a:pt x="3577" y="1"/>
                    <a:pt x="2303" y="1"/>
                  </a:cubicBezTo>
                  <a:close/>
                </a:path>
              </a:pathLst>
            </a:custGeom>
            <a:solidFill>
              <a:schemeClr val="accen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561;p62">
              <a:extLst>
                <a:ext uri="{FF2B5EF4-FFF2-40B4-BE49-F238E27FC236}">
                  <a16:creationId xmlns:a16="http://schemas.microsoft.com/office/drawing/2014/main" id="{20144BD7-5BE8-3EA2-F8AD-F432D8858BE0}"/>
                </a:ext>
              </a:extLst>
            </p:cNvPr>
            <p:cNvSpPr/>
            <p:nvPr/>
          </p:nvSpPr>
          <p:spPr>
            <a:xfrm>
              <a:off x="2409976" y="3179463"/>
              <a:ext cx="169510" cy="170779"/>
            </a:xfrm>
            <a:custGeom>
              <a:avLst/>
              <a:gdLst/>
              <a:ahLst/>
              <a:cxnLst/>
              <a:rect l="l" t="t" r="r" b="b"/>
              <a:pathLst>
                <a:path w="3475" h="3501" extrusionOk="0">
                  <a:moveTo>
                    <a:pt x="1742" y="1"/>
                  </a:moveTo>
                  <a:cubicBezTo>
                    <a:pt x="782" y="1"/>
                    <a:pt x="0" y="774"/>
                    <a:pt x="0" y="1768"/>
                  </a:cubicBezTo>
                  <a:cubicBezTo>
                    <a:pt x="0" y="2728"/>
                    <a:pt x="782" y="3501"/>
                    <a:pt x="1742" y="3501"/>
                  </a:cubicBezTo>
                  <a:cubicBezTo>
                    <a:pt x="2693" y="3501"/>
                    <a:pt x="3475" y="2728"/>
                    <a:pt x="3475" y="1768"/>
                  </a:cubicBezTo>
                  <a:cubicBezTo>
                    <a:pt x="3475" y="774"/>
                    <a:pt x="2693" y="1"/>
                    <a:pt x="1742" y="1"/>
                  </a:cubicBezTo>
                  <a:close/>
                </a:path>
              </a:pathLst>
            </a:custGeom>
            <a:solidFill>
              <a:schemeClr val="l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562;p62">
              <a:extLst>
                <a:ext uri="{FF2B5EF4-FFF2-40B4-BE49-F238E27FC236}">
                  <a16:creationId xmlns:a16="http://schemas.microsoft.com/office/drawing/2014/main" id="{B259BE0D-8E6E-17E2-D3E3-7EA6BC5E9F0A}"/>
                </a:ext>
              </a:extLst>
            </p:cNvPr>
            <p:cNvSpPr/>
            <p:nvPr/>
          </p:nvSpPr>
          <p:spPr>
            <a:xfrm>
              <a:off x="2487876" y="3350189"/>
              <a:ext cx="12049" cy="49"/>
            </a:xfrm>
            <a:custGeom>
              <a:avLst/>
              <a:gdLst/>
              <a:ahLst/>
              <a:cxnLst/>
              <a:rect l="l" t="t" r="r" b="b"/>
              <a:pathLst>
                <a:path w="247" h="1" extrusionOk="0">
                  <a:moveTo>
                    <a:pt x="145" y="1"/>
                  </a:moveTo>
                  <a:lnTo>
                    <a:pt x="145" y="1"/>
                  </a:lnTo>
                  <a:lnTo>
                    <a:pt x="145" y="1"/>
                  </a:lnTo>
                  <a:close/>
                  <a:moveTo>
                    <a:pt x="145" y="1"/>
                  </a:moveTo>
                  <a:lnTo>
                    <a:pt x="145" y="1"/>
                  </a:lnTo>
                  <a:lnTo>
                    <a:pt x="145" y="1"/>
                  </a:lnTo>
                  <a:close/>
                  <a:moveTo>
                    <a:pt x="145" y="1"/>
                  </a:moveTo>
                  <a:lnTo>
                    <a:pt x="145" y="1"/>
                  </a:lnTo>
                  <a:lnTo>
                    <a:pt x="145" y="1"/>
                  </a:lnTo>
                  <a:close/>
                  <a:moveTo>
                    <a:pt x="102" y="1"/>
                  </a:moveTo>
                  <a:lnTo>
                    <a:pt x="102" y="1"/>
                  </a:lnTo>
                  <a:lnTo>
                    <a:pt x="102" y="1"/>
                  </a:lnTo>
                  <a:close/>
                  <a:moveTo>
                    <a:pt x="179" y="1"/>
                  </a:moveTo>
                  <a:lnTo>
                    <a:pt x="179" y="1"/>
                  </a:lnTo>
                  <a:lnTo>
                    <a:pt x="179" y="1"/>
                  </a:lnTo>
                  <a:close/>
                  <a:moveTo>
                    <a:pt x="102" y="1"/>
                  </a:moveTo>
                  <a:lnTo>
                    <a:pt x="102" y="1"/>
                  </a:lnTo>
                  <a:lnTo>
                    <a:pt x="102" y="1"/>
                  </a:lnTo>
                  <a:close/>
                  <a:moveTo>
                    <a:pt x="179" y="1"/>
                  </a:moveTo>
                  <a:lnTo>
                    <a:pt x="179" y="1"/>
                  </a:lnTo>
                  <a:lnTo>
                    <a:pt x="179" y="1"/>
                  </a:lnTo>
                  <a:close/>
                  <a:moveTo>
                    <a:pt x="102" y="1"/>
                  </a:moveTo>
                  <a:lnTo>
                    <a:pt x="102" y="1"/>
                  </a:lnTo>
                  <a:lnTo>
                    <a:pt x="102" y="1"/>
                  </a:lnTo>
                  <a:close/>
                  <a:moveTo>
                    <a:pt x="179" y="1"/>
                  </a:moveTo>
                  <a:lnTo>
                    <a:pt x="179" y="1"/>
                  </a:lnTo>
                  <a:lnTo>
                    <a:pt x="179" y="1"/>
                  </a:lnTo>
                  <a:close/>
                  <a:moveTo>
                    <a:pt x="68" y="1"/>
                  </a:moveTo>
                  <a:lnTo>
                    <a:pt x="68" y="1"/>
                  </a:lnTo>
                  <a:lnTo>
                    <a:pt x="68" y="1"/>
                  </a:lnTo>
                  <a:close/>
                  <a:moveTo>
                    <a:pt x="213" y="1"/>
                  </a:moveTo>
                  <a:lnTo>
                    <a:pt x="179" y="1"/>
                  </a:lnTo>
                  <a:lnTo>
                    <a:pt x="213" y="1"/>
                  </a:lnTo>
                  <a:close/>
                  <a:moveTo>
                    <a:pt x="68" y="1"/>
                  </a:moveTo>
                  <a:lnTo>
                    <a:pt x="68" y="1"/>
                  </a:lnTo>
                  <a:lnTo>
                    <a:pt x="68" y="1"/>
                  </a:lnTo>
                  <a:close/>
                  <a:moveTo>
                    <a:pt x="213" y="1"/>
                  </a:moveTo>
                  <a:lnTo>
                    <a:pt x="213" y="1"/>
                  </a:lnTo>
                  <a:lnTo>
                    <a:pt x="213" y="1"/>
                  </a:lnTo>
                  <a:close/>
                  <a:moveTo>
                    <a:pt x="68" y="1"/>
                  </a:moveTo>
                  <a:lnTo>
                    <a:pt x="68" y="1"/>
                  </a:lnTo>
                  <a:lnTo>
                    <a:pt x="68" y="1"/>
                  </a:lnTo>
                  <a:close/>
                  <a:moveTo>
                    <a:pt x="213" y="1"/>
                  </a:moveTo>
                  <a:lnTo>
                    <a:pt x="213" y="1"/>
                  </a:lnTo>
                  <a:lnTo>
                    <a:pt x="213" y="1"/>
                  </a:lnTo>
                  <a:close/>
                  <a:moveTo>
                    <a:pt x="34" y="1"/>
                  </a:moveTo>
                  <a:lnTo>
                    <a:pt x="34" y="1"/>
                  </a:lnTo>
                  <a:lnTo>
                    <a:pt x="34" y="1"/>
                  </a:lnTo>
                  <a:close/>
                  <a:moveTo>
                    <a:pt x="247" y="1"/>
                  </a:moveTo>
                  <a:lnTo>
                    <a:pt x="213" y="1"/>
                  </a:lnTo>
                  <a:lnTo>
                    <a:pt x="247" y="1"/>
                  </a:lnTo>
                  <a:close/>
                  <a:moveTo>
                    <a:pt x="34" y="1"/>
                  </a:moveTo>
                  <a:lnTo>
                    <a:pt x="34" y="1"/>
                  </a:lnTo>
                  <a:lnTo>
                    <a:pt x="34" y="1"/>
                  </a:lnTo>
                  <a:close/>
                  <a:moveTo>
                    <a:pt x="247" y="1"/>
                  </a:moveTo>
                  <a:lnTo>
                    <a:pt x="247" y="1"/>
                  </a:lnTo>
                  <a:lnTo>
                    <a:pt x="247" y="1"/>
                  </a:lnTo>
                  <a:close/>
                  <a:moveTo>
                    <a:pt x="34" y="1"/>
                  </a:moveTo>
                  <a:lnTo>
                    <a:pt x="34" y="1"/>
                  </a:lnTo>
                  <a:lnTo>
                    <a:pt x="34" y="1"/>
                  </a:lnTo>
                  <a:close/>
                  <a:moveTo>
                    <a:pt x="247" y="1"/>
                  </a:moveTo>
                  <a:lnTo>
                    <a:pt x="247" y="1"/>
                  </a:lnTo>
                  <a:lnTo>
                    <a:pt x="247" y="1"/>
                  </a:lnTo>
                  <a:close/>
                  <a:moveTo>
                    <a:pt x="0" y="1"/>
                  </a:moveTo>
                  <a:lnTo>
                    <a:pt x="0" y="1"/>
                  </a:lnTo>
                  <a:lnTo>
                    <a:pt x="0" y="1"/>
                  </a:lnTo>
                  <a:close/>
                  <a:moveTo>
                    <a:pt x="247" y="1"/>
                  </a:moveTo>
                  <a:lnTo>
                    <a:pt x="247" y="1"/>
                  </a:lnTo>
                  <a:lnTo>
                    <a:pt x="247" y="1"/>
                  </a:lnTo>
                  <a:close/>
                  <a:moveTo>
                    <a:pt x="0" y="1"/>
                  </a:moveTo>
                  <a:lnTo>
                    <a:pt x="0" y="1"/>
                  </a:lnTo>
                  <a:close/>
                </a:path>
              </a:pathLst>
            </a:custGeom>
            <a:solidFill>
              <a:srgbClr val="34173B"/>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1563;p62">
              <a:extLst>
                <a:ext uri="{FF2B5EF4-FFF2-40B4-BE49-F238E27FC236}">
                  <a16:creationId xmlns:a16="http://schemas.microsoft.com/office/drawing/2014/main" id="{FB28C9F0-FAEC-AEF6-5B39-01BA42B84882}"/>
                </a:ext>
              </a:extLst>
            </p:cNvPr>
            <p:cNvSpPr/>
            <p:nvPr/>
          </p:nvSpPr>
          <p:spPr>
            <a:xfrm>
              <a:off x="2494900" y="3205169"/>
              <a:ext cx="46487" cy="46878"/>
            </a:xfrm>
            <a:custGeom>
              <a:avLst/>
              <a:gdLst/>
              <a:ahLst/>
              <a:cxnLst/>
              <a:rect l="l" t="t" r="r" b="b"/>
              <a:pathLst>
                <a:path w="953" h="961" extrusionOk="0">
                  <a:moveTo>
                    <a:pt x="459" y="1"/>
                  </a:moveTo>
                  <a:cubicBezTo>
                    <a:pt x="213" y="1"/>
                    <a:pt x="1" y="213"/>
                    <a:pt x="1" y="502"/>
                  </a:cubicBezTo>
                  <a:cubicBezTo>
                    <a:pt x="1" y="748"/>
                    <a:pt x="213" y="961"/>
                    <a:pt x="459" y="961"/>
                  </a:cubicBezTo>
                  <a:cubicBezTo>
                    <a:pt x="740" y="961"/>
                    <a:pt x="952" y="748"/>
                    <a:pt x="952" y="502"/>
                  </a:cubicBezTo>
                  <a:cubicBezTo>
                    <a:pt x="952" y="213"/>
                    <a:pt x="740" y="1"/>
                    <a:pt x="459" y="1"/>
                  </a:cubicBezTo>
                  <a:close/>
                </a:path>
              </a:pathLst>
            </a:custGeom>
            <a:solidFill>
              <a:srgbClr val="FFFFFF"/>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1564;p62">
              <a:extLst>
                <a:ext uri="{FF2B5EF4-FFF2-40B4-BE49-F238E27FC236}">
                  <a16:creationId xmlns:a16="http://schemas.microsoft.com/office/drawing/2014/main" id="{4318AC1F-3214-0B28-0F9D-F477F70C3B02}"/>
                </a:ext>
              </a:extLst>
            </p:cNvPr>
            <p:cNvSpPr/>
            <p:nvPr/>
          </p:nvSpPr>
          <p:spPr>
            <a:xfrm>
              <a:off x="2606799" y="2820206"/>
              <a:ext cx="466190" cy="697456"/>
            </a:xfrm>
            <a:custGeom>
              <a:avLst/>
              <a:gdLst/>
              <a:ahLst/>
              <a:cxnLst/>
              <a:rect l="l" t="t" r="r" b="b"/>
              <a:pathLst>
                <a:path w="9557" h="14298" extrusionOk="0">
                  <a:moveTo>
                    <a:pt x="2336" y="1"/>
                  </a:moveTo>
                  <a:cubicBezTo>
                    <a:pt x="892" y="1522"/>
                    <a:pt x="0" y="3467"/>
                    <a:pt x="0" y="5633"/>
                  </a:cubicBezTo>
                  <a:cubicBezTo>
                    <a:pt x="0" y="10407"/>
                    <a:pt x="4290" y="14298"/>
                    <a:pt x="9557" y="14298"/>
                  </a:cubicBezTo>
                  <a:lnTo>
                    <a:pt x="9557" y="13805"/>
                  </a:lnTo>
                  <a:cubicBezTo>
                    <a:pt x="4571" y="13805"/>
                    <a:pt x="468" y="10161"/>
                    <a:pt x="468" y="5633"/>
                  </a:cubicBezTo>
                  <a:cubicBezTo>
                    <a:pt x="468" y="3577"/>
                    <a:pt x="1351" y="1700"/>
                    <a:pt x="2727" y="247"/>
                  </a:cubicBezTo>
                  <a:cubicBezTo>
                    <a:pt x="2591" y="179"/>
                    <a:pt x="2447" y="111"/>
                    <a:pt x="2336" y="1"/>
                  </a:cubicBezTo>
                  <a:close/>
                </a:path>
              </a:pathLst>
            </a:custGeom>
            <a:solidFill>
              <a:schemeClr val="accen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1565;p62">
              <a:extLst>
                <a:ext uri="{FF2B5EF4-FFF2-40B4-BE49-F238E27FC236}">
                  <a16:creationId xmlns:a16="http://schemas.microsoft.com/office/drawing/2014/main" id="{A1657568-7E65-E453-6CF9-7BA23A257F73}"/>
                </a:ext>
              </a:extLst>
            </p:cNvPr>
            <p:cNvSpPr/>
            <p:nvPr/>
          </p:nvSpPr>
          <p:spPr>
            <a:xfrm>
              <a:off x="2741478" y="3517598"/>
              <a:ext cx="331509" cy="345655"/>
            </a:xfrm>
            <a:custGeom>
              <a:avLst/>
              <a:gdLst/>
              <a:ahLst/>
              <a:cxnLst/>
              <a:rect l="l" t="t" r="r" b="b"/>
              <a:pathLst>
                <a:path w="6796" h="7086" extrusionOk="0">
                  <a:moveTo>
                    <a:pt x="1665" y="1"/>
                  </a:moveTo>
                  <a:lnTo>
                    <a:pt x="1665" y="1"/>
                  </a:lnTo>
                  <a:cubicBezTo>
                    <a:pt x="1776" y="392"/>
                    <a:pt x="1810" y="782"/>
                    <a:pt x="1810" y="1173"/>
                  </a:cubicBezTo>
                  <a:cubicBezTo>
                    <a:pt x="1810" y="2762"/>
                    <a:pt x="1104" y="4214"/>
                    <a:pt x="0" y="5208"/>
                  </a:cubicBezTo>
                  <a:cubicBezTo>
                    <a:pt x="2090" y="6482"/>
                    <a:pt x="4460" y="7085"/>
                    <a:pt x="6796" y="7085"/>
                  </a:cubicBezTo>
                  <a:lnTo>
                    <a:pt x="6796" y="1419"/>
                  </a:lnTo>
                  <a:cubicBezTo>
                    <a:pt x="4927" y="1419"/>
                    <a:pt x="3186" y="927"/>
                    <a:pt x="1665" y="1"/>
                  </a:cubicBezTo>
                  <a:close/>
                </a:path>
              </a:pathLst>
            </a:custGeom>
            <a:solidFill>
              <a:schemeClr val="accent1"/>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1566;p62">
              <a:extLst>
                <a:ext uri="{FF2B5EF4-FFF2-40B4-BE49-F238E27FC236}">
                  <a16:creationId xmlns:a16="http://schemas.microsoft.com/office/drawing/2014/main" id="{04ABF3B3-1CF8-721E-6354-19B3F26058F0}"/>
                </a:ext>
              </a:extLst>
            </p:cNvPr>
            <p:cNvSpPr/>
            <p:nvPr/>
          </p:nvSpPr>
          <p:spPr>
            <a:xfrm>
              <a:off x="2451389" y="3379603"/>
              <a:ext cx="8780" cy="8780"/>
            </a:xfrm>
            <a:custGeom>
              <a:avLst/>
              <a:gdLst/>
              <a:ahLst/>
              <a:cxnLst/>
              <a:rect l="l" t="t" r="r" b="b"/>
              <a:pathLst>
                <a:path w="180" h="180" extrusionOk="0">
                  <a:moveTo>
                    <a:pt x="179" y="1"/>
                  </a:moveTo>
                  <a:lnTo>
                    <a:pt x="179" y="1"/>
                  </a:lnTo>
                  <a:cubicBezTo>
                    <a:pt x="111" y="35"/>
                    <a:pt x="77" y="111"/>
                    <a:pt x="1" y="179"/>
                  </a:cubicBezTo>
                  <a:cubicBezTo>
                    <a:pt x="77" y="111"/>
                    <a:pt x="145" y="35"/>
                    <a:pt x="179" y="1"/>
                  </a:cubicBezTo>
                  <a:close/>
                </a:path>
              </a:pathLst>
            </a:custGeom>
            <a:solidFill>
              <a:srgbClr val="3397CC"/>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1567;p62">
              <a:extLst>
                <a:ext uri="{FF2B5EF4-FFF2-40B4-BE49-F238E27FC236}">
                  <a16:creationId xmlns:a16="http://schemas.microsoft.com/office/drawing/2014/main" id="{BFE07EB1-73C8-0D20-4672-AA39AEDDD120}"/>
                </a:ext>
              </a:extLst>
            </p:cNvPr>
            <p:cNvSpPr/>
            <p:nvPr/>
          </p:nvSpPr>
          <p:spPr>
            <a:xfrm>
              <a:off x="2636213" y="3600474"/>
              <a:ext cx="48536" cy="93316"/>
            </a:xfrm>
            <a:custGeom>
              <a:avLst/>
              <a:gdLst/>
              <a:ahLst/>
              <a:cxnLst/>
              <a:rect l="l" t="t" r="r" b="b"/>
              <a:pathLst>
                <a:path w="995" h="1913" extrusionOk="0">
                  <a:moveTo>
                    <a:pt x="994" y="1"/>
                  </a:moveTo>
                  <a:cubicBezTo>
                    <a:pt x="926" y="748"/>
                    <a:pt x="570" y="1453"/>
                    <a:pt x="0" y="1912"/>
                  </a:cubicBezTo>
                  <a:lnTo>
                    <a:pt x="0" y="1912"/>
                  </a:lnTo>
                  <a:cubicBezTo>
                    <a:pt x="570" y="1453"/>
                    <a:pt x="926" y="748"/>
                    <a:pt x="994" y="1"/>
                  </a:cubicBezTo>
                  <a:close/>
                </a:path>
              </a:pathLst>
            </a:custGeom>
            <a:solidFill>
              <a:srgbClr val="344158"/>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1568;p62">
              <a:extLst>
                <a:ext uri="{FF2B5EF4-FFF2-40B4-BE49-F238E27FC236}">
                  <a16:creationId xmlns:a16="http://schemas.microsoft.com/office/drawing/2014/main" id="{F825E630-7923-F0FE-BBF9-B41683FD49B9}"/>
                </a:ext>
              </a:extLst>
            </p:cNvPr>
            <p:cNvSpPr/>
            <p:nvPr/>
          </p:nvSpPr>
          <p:spPr>
            <a:xfrm>
              <a:off x="3072931" y="3863197"/>
              <a:ext cx="49" cy="49"/>
            </a:xfrm>
            <a:custGeom>
              <a:avLst/>
              <a:gdLst/>
              <a:ahLst/>
              <a:cxnLst/>
              <a:rect l="l" t="t" r="r" b="b"/>
              <a:pathLst>
                <a:path w="1" h="1" extrusionOk="0">
                  <a:moveTo>
                    <a:pt x="1" y="0"/>
                  </a:moveTo>
                  <a:lnTo>
                    <a:pt x="1" y="0"/>
                  </a:lnTo>
                  <a:lnTo>
                    <a:pt x="1" y="0"/>
                  </a:lnTo>
                  <a:close/>
                </a:path>
              </a:pathLst>
            </a:custGeom>
            <a:solidFill>
              <a:srgbClr val="CCEDFF"/>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1569;p62">
              <a:extLst>
                <a:ext uri="{FF2B5EF4-FFF2-40B4-BE49-F238E27FC236}">
                  <a16:creationId xmlns:a16="http://schemas.microsoft.com/office/drawing/2014/main" id="{B5944C6F-2306-3C57-1554-0FBF2C0A6576}"/>
                </a:ext>
              </a:extLst>
            </p:cNvPr>
            <p:cNvSpPr/>
            <p:nvPr/>
          </p:nvSpPr>
          <p:spPr>
            <a:xfrm>
              <a:off x="3071321" y="3863197"/>
              <a:ext cx="1659" cy="49"/>
            </a:xfrm>
            <a:custGeom>
              <a:avLst/>
              <a:gdLst/>
              <a:ahLst/>
              <a:cxnLst/>
              <a:rect l="l" t="t" r="r" b="b"/>
              <a:pathLst>
                <a:path w="34" h="1" extrusionOk="0">
                  <a:moveTo>
                    <a:pt x="0" y="0"/>
                  </a:moveTo>
                  <a:lnTo>
                    <a:pt x="34" y="0"/>
                  </a:lnTo>
                  <a:lnTo>
                    <a:pt x="34" y="0"/>
                  </a:lnTo>
                  <a:lnTo>
                    <a:pt x="34" y="0"/>
                  </a:lnTo>
                  <a:close/>
                </a:path>
              </a:pathLst>
            </a:custGeom>
            <a:solidFill>
              <a:srgbClr val="FFDECC"/>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1570;p62">
              <a:extLst>
                <a:ext uri="{FF2B5EF4-FFF2-40B4-BE49-F238E27FC236}">
                  <a16:creationId xmlns:a16="http://schemas.microsoft.com/office/drawing/2014/main" id="{A648A44F-8C2B-1325-CF96-DE8C5B7BD116}"/>
                </a:ext>
              </a:extLst>
            </p:cNvPr>
            <p:cNvSpPr/>
            <p:nvPr/>
          </p:nvSpPr>
          <p:spPr>
            <a:xfrm>
              <a:off x="3066243" y="2773817"/>
              <a:ext cx="810187" cy="1089453"/>
            </a:xfrm>
            <a:custGeom>
              <a:avLst/>
              <a:gdLst/>
              <a:ahLst/>
              <a:cxnLst/>
              <a:rect l="l" t="t" r="r" b="b"/>
              <a:pathLst>
                <a:path w="16609" h="22334" extrusionOk="0">
                  <a:moveTo>
                    <a:pt x="7578" y="1"/>
                  </a:moveTo>
                  <a:lnTo>
                    <a:pt x="7578" y="136"/>
                  </a:lnTo>
                  <a:cubicBezTo>
                    <a:pt x="7578" y="774"/>
                    <a:pt x="7086" y="1275"/>
                    <a:pt x="6449" y="1275"/>
                  </a:cubicBezTo>
                  <a:cubicBezTo>
                    <a:pt x="6304" y="1275"/>
                    <a:pt x="6160" y="1232"/>
                    <a:pt x="6058" y="1198"/>
                  </a:cubicBezTo>
                  <a:lnTo>
                    <a:pt x="6058" y="1198"/>
                  </a:lnTo>
                  <a:cubicBezTo>
                    <a:pt x="6975" y="2439"/>
                    <a:pt x="7510" y="3993"/>
                    <a:pt x="7510" y="5624"/>
                  </a:cubicBezTo>
                  <a:cubicBezTo>
                    <a:pt x="7510" y="7960"/>
                    <a:pt x="6449" y="10050"/>
                    <a:pt x="4818" y="11392"/>
                  </a:cubicBezTo>
                  <a:cubicBezTo>
                    <a:pt x="3509" y="12488"/>
                    <a:pt x="1844" y="13168"/>
                    <a:pt x="1" y="13168"/>
                  </a:cubicBezTo>
                  <a:lnTo>
                    <a:pt x="1" y="22333"/>
                  </a:lnTo>
                  <a:cubicBezTo>
                    <a:pt x="3229" y="22333"/>
                    <a:pt x="6415" y="21161"/>
                    <a:pt x="8963" y="18859"/>
                  </a:cubicBezTo>
                  <a:cubicBezTo>
                    <a:pt x="8360" y="18366"/>
                    <a:pt x="7969" y="17585"/>
                    <a:pt x="7969" y="16778"/>
                  </a:cubicBezTo>
                  <a:cubicBezTo>
                    <a:pt x="7969" y="15215"/>
                    <a:pt x="9209" y="14017"/>
                    <a:pt x="10730" y="14017"/>
                  </a:cubicBezTo>
                  <a:cubicBezTo>
                    <a:pt x="11579" y="14017"/>
                    <a:pt x="12361" y="14365"/>
                    <a:pt x="12854" y="14968"/>
                  </a:cubicBezTo>
                  <a:lnTo>
                    <a:pt x="15258" y="12598"/>
                  </a:lnTo>
                  <a:cubicBezTo>
                    <a:pt x="16608" y="11214"/>
                    <a:pt x="16608" y="9022"/>
                    <a:pt x="15258" y="7680"/>
                  </a:cubicBezTo>
                  <a:lnTo>
                    <a:pt x="7578" y="1"/>
                  </a:lnTo>
                  <a:close/>
                </a:path>
              </a:pathLst>
            </a:custGeom>
            <a:solidFill>
              <a:schemeClr val="lt1"/>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1571;p62">
              <a:extLst>
                <a:ext uri="{FF2B5EF4-FFF2-40B4-BE49-F238E27FC236}">
                  <a16:creationId xmlns:a16="http://schemas.microsoft.com/office/drawing/2014/main" id="{256F72F8-B90B-738D-F7CA-A70D29157309}"/>
                </a:ext>
              </a:extLst>
            </p:cNvPr>
            <p:cNvSpPr/>
            <p:nvPr/>
          </p:nvSpPr>
          <p:spPr>
            <a:xfrm>
              <a:off x="3066243" y="3200194"/>
              <a:ext cx="235022" cy="215949"/>
            </a:xfrm>
            <a:custGeom>
              <a:avLst/>
              <a:gdLst/>
              <a:ahLst/>
              <a:cxnLst/>
              <a:rect l="l" t="t" r="r" b="b"/>
              <a:pathLst>
                <a:path w="4818" h="4427" extrusionOk="0">
                  <a:moveTo>
                    <a:pt x="1" y="1"/>
                  </a:moveTo>
                  <a:lnTo>
                    <a:pt x="1" y="4427"/>
                  </a:lnTo>
                  <a:cubicBezTo>
                    <a:pt x="1844" y="4427"/>
                    <a:pt x="3509" y="3747"/>
                    <a:pt x="4818" y="2651"/>
                  </a:cubicBezTo>
                  <a:cubicBezTo>
                    <a:pt x="3790" y="1063"/>
                    <a:pt x="2023" y="1"/>
                    <a:pt x="1" y="1"/>
                  </a:cubicBezTo>
                  <a:close/>
                </a:path>
              </a:pathLst>
            </a:custGeom>
            <a:solidFill>
              <a:schemeClr val="l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1572;p62">
              <a:extLst>
                <a:ext uri="{FF2B5EF4-FFF2-40B4-BE49-F238E27FC236}">
                  <a16:creationId xmlns:a16="http://schemas.microsoft.com/office/drawing/2014/main" id="{861E7856-D8E8-AF64-A91F-066861C4E910}"/>
                </a:ext>
              </a:extLst>
            </p:cNvPr>
            <p:cNvSpPr/>
            <p:nvPr/>
          </p:nvSpPr>
          <p:spPr>
            <a:xfrm>
              <a:off x="3454963" y="3457503"/>
              <a:ext cx="238290" cy="236290"/>
            </a:xfrm>
            <a:custGeom>
              <a:avLst/>
              <a:gdLst/>
              <a:ahLst/>
              <a:cxnLst/>
              <a:rect l="l" t="t" r="r" b="b"/>
              <a:pathLst>
                <a:path w="4885" h="4844" extrusionOk="0">
                  <a:moveTo>
                    <a:pt x="2761" y="1"/>
                  </a:moveTo>
                  <a:cubicBezTo>
                    <a:pt x="1240" y="1"/>
                    <a:pt x="0" y="1199"/>
                    <a:pt x="0" y="2762"/>
                  </a:cubicBezTo>
                  <a:cubicBezTo>
                    <a:pt x="0" y="3569"/>
                    <a:pt x="391" y="4350"/>
                    <a:pt x="994" y="4843"/>
                  </a:cubicBezTo>
                  <a:cubicBezTo>
                    <a:pt x="1130" y="4707"/>
                    <a:pt x="1274" y="4597"/>
                    <a:pt x="1376" y="4461"/>
                  </a:cubicBezTo>
                  <a:lnTo>
                    <a:pt x="4885" y="952"/>
                  </a:lnTo>
                  <a:cubicBezTo>
                    <a:pt x="4392" y="349"/>
                    <a:pt x="3610" y="1"/>
                    <a:pt x="2761" y="1"/>
                  </a:cubicBezTo>
                  <a:close/>
                </a:path>
              </a:pathLst>
            </a:custGeom>
            <a:solidFill>
              <a:schemeClr val="accen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1573;p62">
              <a:extLst>
                <a:ext uri="{FF2B5EF4-FFF2-40B4-BE49-F238E27FC236}">
                  <a16:creationId xmlns:a16="http://schemas.microsoft.com/office/drawing/2014/main" id="{66123556-069F-A3EE-2AB7-88A17F79E84E}"/>
                </a:ext>
              </a:extLst>
            </p:cNvPr>
            <p:cNvSpPr/>
            <p:nvPr/>
          </p:nvSpPr>
          <p:spPr>
            <a:xfrm>
              <a:off x="3323601" y="2745038"/>
              <a:ext cx="112340" cy="90975"/>
            </a:xfrm>
            <a:custGeom>
              <a:avLst/>
              <a:gdLst/>
              <a:ahLst/>
              <a:cxnLst/>
              <a:rect l="l" t="t" r="r" b="b"/>
              <a:pathLst>
                <a:path w="2303" h="1865" extrusionOk="0">
                  <a:moveTo>
                    <a:pt x="1220" y="1"/>
                  </a:moveTo>
                  <a:cubicBezTo>
                    <a:pt x="1035" y="1"/>
                    <a:pt x="834" y="53"/>
                    <a:pt x="637" y="200"/>
                  </a:cubicBezTo>
                  <a:cubicBezTo>
                    <a:pt x="0" y="726"/>
                    <a:pt x="671" y="1652"/>
                    <a:pt x="671" y="1652"/>
                  </a:cubicBezTo>
                  <a:cubicBezTo>
                    <a:pt x="714" y="1686"/>
                    <a:pt x="748" y="1754"/>
                    <a:pt x="782" y="1788"/>
                  </a:cubicBezTo>
                  <a:cubicBezTo>
                    <a:pt x="884" y="1822"/>
                    <a:pt x="1028" y="1865"/>
                    <a:pt x="1173" y="1865"/>
                  </a:cubicBezTo>
                  <a:cubicBezTo>
                    <a:pt x="1810" y="1865"/>
                    <a:pt x="2302" y="1364"/>
                    <a:pt x="2302" y="726"/>
                  </a:cubicBezTo>
                  <a:lnTo>
                    <a:pt x="2302" y="591"/>
                  </a:lnTo>
                  <a:lnTo>
                    <a:pt x="2022" y="302"/>
                  </a:lnTo>
                  <a:cubicBezTo>
                    <a:pt x="2022" y="302"/>
                    <a:pt x="1666" y="1"/>
                    <a:pt x="1220" y="1"/>
                  </a:cubicBezTo>
                  <a:close/>
                </a:path>
              </a:pathLst>
            </a:custGeom>
            <a:solidFill>
              <a:schemeClr val="dk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1574;p62">
              <a:extLst>
                <a:ext uri="{FF2B5EF4-FFF2-40B4-BE49-F238E27FC236}">
                  <a16:creationId xmlns:a16="http://schemas.microsoft.com/office/drawing/2014/main" id="{8F880C48-BB79-ECE8-140D-E21EA64DFD25}"/>
                </a:ext>
              </a:extLst>
            </p:cNvPr>
            <p:cNvSpPr/>
            <p:nvPr/>
          </p:nvSpPr>
          <p:spPr>
            <a:xfrm>
              <a:off x="3486035" y="3495257"/>
              <a:ext cx="538726" cy="526678"/>
            </a:xfrm>
            <a:custGeom>
              <a:avLst/>
              <a:gdLst/>
              <a:ahLst/>
              <a:cxnLst/>
              <a:rect l="l" t="t" r="r" b="b"/>
              <a:pathLst>
                <a:path w="11044" h="10797" extrusionOk="0">
                  <a:moveTo>
                    <a:pt x="2443" y="0"/>
                  </a:moveTo>
                  <a:cubicBezTo>
                    <a:pt x="1876" y="0"/>
                    <a:pt x="1308" y="212"/>
                    <a:pt x="884" y="637"/>
                  </a:cubicBezTo>
                  <a:cubicBezTo>
                    <a:pt x="0" y="1521"/>
                    <a:pt x="0" y="2905"/>
                    <a:pt x="884" y="3789"/>
                  </a:cubicBezTo>
                  <a:cubicBezTo>
                    <a:pt x="1733" y="4638"/>
                    <a:pt x="11044" y="10797"/>
                    <a:pt x="11044" y="10797"/>
                  </a:cubicBezTo>
                  <a:cubicBezTo>
                    <a:pt x="11044" y="10797"/>
                    <a:pt x="4885" y="1521"/>
                    <a:pt x="4001" y="637"/>
                  </a:cubicBezTo>
                  <a:cubicBezTo>
                    <a:pt x="3577" y="212"/>
                    <a:pt x="3010" y="0"/>
                    <a:pt x="2443" y="0"/>
                  </a:cubicBezTo>
                  <a:close/>
                </a:path>
              </a:pathLst>
            </a:custGeom>
            <a:solidFill>
              <a:schemeClr val="dk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1575;p62">
              <a:extLst>
                <a:ext uri="{FF2B5EF4-FFF2-40B4-BE49-F238E27FC236}">
                  <a16:creationId xmlns:a16="http://schemas.microsoft.com/office/drawing/2014/main" id="{D24FAF9D-F05E-B02F-8D06-48E442CFBCC5}"/>
                </a:ext>
              </a:extLst>
            </p:cNvPr>
            <p:cNvSpPr/>
            <p:nvPr/>
          </p:nvSpPr>
          <p:spPr>
            <a:xfrm>
              <a:off x="3501352" y="3505794"/>
              <a:ext cx="355996" cy="350387"/>
            </a:xfrm>
            <a:custGeom>
              <a:avLst/>
              <a:gdLst/>
              <a:ahLst/>
              <a:cxnLst/>
              <a:rect l="l" t="t" r="r" b="b"/>
              <a:pathLst>
                <a:path w="7298" h="7183" extrusionOk="0">
                  <a:moveTo>
                    <a:pt x="1602" y="1"/>
                  </a:moveTo>
                  <a:cubicBezTo>
                    <a:pt x="1226" y="1"/>
                    <a:pt x="854" y="141"/>
                    <a:pt x="570" y="421"/>
                  </a:cubicBezTo>
                  <a:cubicBezTo>
                    <a:pt x="1" y="990"/>
                    <a:pt x="1" y="1942"/>
                    <a:pt x="570" y="2511"/>
                  </a:cubicBezTo>
                  <a:cubicBezTo>
                    <a:pt x="1139" y="3080"/>
                    <a:pt x="7298" y="7183"/>
                    <a:pt x="7298" y="7183"/>
                  </a:cubicBezTo>
                  <a:cubicBezTo>
                    <a:pt x="7298" y="7183"/>
                    <a:pt x="3229" y="990"/>
                    <a:pt x="2659" y="421"/>
                  </a:cubicBezTo>
                  <a:cubicBezTo>
                    <a:pt x="2358" y="141"/>
                    <a:pt x="1978" y="1"/>
                    <a:pt x="1602" y="1"/>
                  </a:cubicBezTo>
                  <a:close/>
                </a:path>
              </a:pathLst>
            </a:custGeom>
            <a:solidFill>
              <a:schemeClr val="accent3"/>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1576;p62">
              <a:extLst>
                <a:ext uri="{FF2B5EF4-FFF2-40B4-BE49-F238E27FC236}">
                  <a16:creationId xmlns:a16="http://schemas.microsoft.com/office/drawing/2014/main" id="{17D88F96-8EC7-246A-13B7-4B3AC52C035B}"/>
                </a:ext>
              </a:extLst>
            </p:cNvPr>
            <p:cNvSpPr/>
            <p:nvPr/>
          </p:nvSpPr>
          <p:spPr>
            <a:xfrm>
              <a:off x="3622372" y="3087905"/>
              <a:ext cx="254046" cy="360972"/>
            </a:xfrm>
            <a:custGeom>
              <a:avLst/>
              <a:gdLst/>
              <a:ahLst/>
              <a:cxnLst/>
              <a:rect l="l" t="t" r="r" b="b"/>
              <a:pathLst>
                <a:path w="5208" h="7400" extrusionOk="0">
                  <a:moveTo>
                    <a:pt x="2583" y="1"/>
                  </a:moveTo>
                  <a:lnTo>
                    <a:pt x="1342" y="1241"/>
                  </a:lnTo>
                  <a:cubicBezTo>
                    <a:pt x="0" y="2583"/>
                    <a:pt x="0" y="4775"/>
                    <a:pt x="1342" y="6159"/>
                  </a:cubicBezTo>
                  <a:lnTo>
                    <a:pt x="2583" y="7400"/>
                  </a:lnTo>
                  <a:lnTo>
                    <a:pt x="3857" y="6159"/>
                  </a:lnTo>
                  <a:cubicBezTo>
                    <a:pt x="5207" y="4775"/>
                    <a:pt x="5207" y="2583"/>
                    <a:pt x="3857" y="1241"/>
                  </a:cubicBezTo>
                  <a:lnTo>
                    <a:pt x="2583" y="1"/>
                  </a:lnTo>
                  <a:close/>
                </a:path>
              </a:pathLst>
            </a:custGeom>
            <a:solidFill>
              <a:schemeClr val="accent1"/>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1577;p62">
              <a:extLst>
                <a:ext uri="{FF2B5EF4-FFF2-40B4-BE49-F238E27FC236}">
                  <a16:creationId xmlns:a16="http://schemas.microsoft.com/office/drawing/2014/main" id="{00703B29-6CAE-C8E1-41D2-14852ED27CB4}"/>
                </a:ext>
              </a:extLst>
            </p:cNvPr>
            <p:cNvSpPr/>
            <p:nvPr/>
          </p:nvSpPr>
          <p:spPr>
            <a:xfrm>
              <a:off x="3534521" y="3153366"/>
              <a:ext cx="222534" cy="222973"/>
            </a:xfrm>
            <a:custGeom>
              <a:avLst/>
              <a:gdLst/>
              <a:ahLst/>
              <a:cxnLst/>
              <a:rect l="l" t="t" r="r" b="b"/>
              <a:pathLst>
                <a:path w="4562" h="4571" extrusionOk="0">
                  <a:moveTo>
                    <a:pt x="2260" y="1"/>
                  </a:moveTo>
                  <a:cubicBezTo>
                    <a:pt x="1020" y="1"/>
                    <a:pt x="0" y="1029"/>
                    <a:pt x="0" y="2303"/>
                  </a:cubicBezTo>
                  <a:cubicBezTo>
                    <a:pt x="0" y="3543"/>
                    <a:pt x="1020" y="4571"/>
                    <a:pt x="2260" y="4571"/>
                  </a:cubicBezTo>
                  <a:cubicBezTo>
                    <a:pt x="3534" y="4571"/>
                    <a:pt x="4562" y="3543"/>
                    <a:pt x="4562" y="2303"/>
                  </a:cubicBezTo>
                  <a:cubicBezTo>
                    <a:pt x="4562" y="1029"/>
                    <a:pt x="3534" y="1"/>
                    <a:pt x="2260" y="1"/>
                  </a:cubicBezTo>
                  <a:close/>
                </a:path>
              </a:pathLst>
            </a:custGeom>
            <a:solidFill>
              <a:schemeClr val="accen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1578;p62">
              <a:extLst>
                <a:ext uri="{FF2B5EF4-FFF2-40B4-BE49-F238E27FC236}">
                  <a16:creationId xmlns:a16="http://schemas.microsoft.com/office/drawing/2014/main" id="{21409708-3C9D-FC7A-5E50-90AFEB61349D}"/>
                </a:ext>
              </a:extLst>
            </p:cNvPr>
            <p:cNvSpPr/>
            <p:nvPr/>
          </p:nvSpPr>
          <p:spPr>
            <a:xfrm>
              <a:off x="3560179" y="3179463"/>
              <a:ext cx="171218" cy="170779"/>
            </a:xfrm>
            <a:custGeom>
              <a:avLst/>
              <a:gdLst/>
              <a:ahLst/>
              <a:cxnLst/>
              <a:rect l="l" t="t" r="r" b="b"/>
              <a:pathLst>
                <a:path w="3510" h="3501" extrusionOk="0">
                  <a:moveTo>
                    <a:pt x="1734" y="1"/>
                  </a:moveTo>
                  <a:cubicBezTo>
                    <a:pt x="782" y="1"/>
                    <a:pt x="1" y="774"/>
                    <a:pt x="1" y="1768"/>
                  </a:cubicBezTo>
                  <a:cubicBezTo>
                    <a:pt x="1" y="2728"/>
                    <a:pt x="782" y="3501"/>
                    <a:pt x="1734" y="3501"/>
                  </a:cubicBezTo>
                  <a:cubicBezTo>
                    <a:pt x="2728" y="3501"/>
                    <a:pt x="3509" y="2728"/>
                    <a:pt x="3509" y="1768"/>
                  </a:cubicBezTo>
                  <a:cubicBezTo>
                    <a:pt x="3509" y="774"/>
                    <a:pt x="2728" y="1"/>
                    <a:pt x="1734" y="1"/>
                  </a:cubicBezTo>
                  <a:close/>
                </a:path>
              </a:pathLst>
            </a:custGeom>
            <a:solidFill>
              <a:schemeClr val="l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1579;p62">
              <a:extLst>
                <a:ext uri="{FF2B5EF4-FFF2-40B4-BE49-F238E27FC236}">
                  <a16:creationId xmlns:a16="http://schemas.microsoft.com/office/drawing/2014/main" id="{028A920F-E4D3-A04C-0BE2-1F88650C9CA6}"/>
                </a:ext>
              </a:extLst>
            </p:cNvPr>
            <p:cNvSpPr/>
            <p:nvPr/>
          </p:nvSpPr>
          <p:spPr>
            <a:xfrm>
              <a:off x="3639738" y="3350189"/>
              <a:ext cx="12097" cy="49"/>
            </a:xfrm>
            <a:custGeom>
              <a:avLst/>
              <a:gdLst/>
              <a:ahLst/>
              <a:cxnLst/>
              <a:rect l="l" t="t" r="r" b="b"/>
              <a:pathLst>
                <a:path w="248" h="1" extrusionOk="0">
                  <a:moveTo>
                    <a:pt x="103" y="1"/>
                  </a:moveTo>
                  <a:lnTo>
                    <a:pt x="103" y="1"/>
                  </a:lnTo>
                  <a:lnTo>
                    <a:pt x="103" y="1"/>
                  </a:lnTo>
                  <a:close/>
                  <a:moveTo>
                    <a:pt x="137" y="1"/>
                  </a:moveTo>
                  <a:lnTo>
                    <a:pt x="103" y="1"/>
                  </a:lnTo>
                  <a:lnTo>
                    <a:pt x="137" y="1"/>
                  </a:lnTo>
                  <a:close/>
                  <a:moveTo>
                    <a:pt x="103" y="1"/>
                  </a:moveTo>
                  <a:lnTo>
                    <a:pt x="103" y="1"/>
                  </a:lnTo>
                  <a:lnTo>
                    <a:pt x="103" y="1"/>
                  </a:lnTo>
                  <a:close/>
                  <a:moveTo>
                    <a:pt x="137" y="1"/>
                  </a:moveTo>
                  <a:lnTo>
                    <a:pt x="137" y="1"/>
                  </a:lnTo>
                  <a:lnTo>
                    <a:pt x="137" y="1"/>
                  </a:lnTo>
                  <a:close/>
                  <a:moveTo>
                    <a:pt x="103" y="1"/>
                  </a:moveTo>
                  <a:lnTo>
                    <a:pt x="103" y="1"/>
                  </a:lnTo>
                  <a:lnTo>
                    <a:pt x="103" y="1"/>
                  </a:lnTo>
                  <a:close/>
                  <a:moveTo>
                    <a:pt x="137" y="1"/>
                  </a:moveTo>
                  <a:lnTo>
                    <a:pt x="137" y="1"/>
                  </a:lnTo>
                  <a:lnTo>
                    <a:pt x="137" y="1"/>
                  </a:lnTo>
                  <a:close/>
                  <a:moveTo>
                    <a:pt x="69" y="1"/>
                  </a:moveTo>
                  <a:lnTo>
                    <a:pt x="69" y="1"/>
                  </a:lnTo>
                  <a:lnTo>
                    <a:pt x="69" y="1"/>
                  </a:lnTo>
                  <a:close/>
                  <a:moveTo>
                    <a:pt x="179" y="1"/>
                  </a:moveTo>
                  <a:lnTo>
                    <a:pt x="137" y="1"/>
                  </a:lnTo>
                  <a:lnTo>
                    <a:pt x="179" y="1"/>
                  </a:lnTo>
                  <a:close/>
                  <a:moveTo>
                    <a:pt x="69" y="1"/>
                  </a:moveTo>
                  <a:lnTo>
                    <a:pt x="69" y="1"/>
                  </a:lnTo>
                  <a:lnTo>
                    <a:pt x="69" y="1"/>
                  </a:lnTo>
                  <a:close/>
                  <a:moveTo>
                    <a:pt x="179" y="1"/>
                  </a:moveTo>
                  <a:lnTo>
                    <a:pt x="179" y="1"/>
                  </a:lnTo>
                  <a:lnTo>
                    <a:pt x="179" y="1"/>
                  </a:lnTo>
                  <a:close/>
                  <a:moveTo>
                    <a:pt x="69" y="1"/>
                  </a:moveTo>
                  <a:lnTo>
                    <a:pt x="69" y="1"/>
                  </a:lnTo>
                  <a:lnTo>
                    <a:pt x="69" y="1"/>
                  </a:lnTo>
                  <a:close/>
                  <a:moveTo>
                    <a:pt x="179" y="1"/>
                  </a:moveTo>
                  <a:lnTo>
                    <a:pt x="179" y="1"/>
                  </a:lnTo>
                  <a:lnTo>
                    <a:pt x="179" y="1"/>
                  </a:lnTo>
                  <a:close/>
                  <a:moveTo>
                    <a:pt x="35" y="1"/>
                  </a:moveTo>
                  <a:lnTo>
                    <a:pt x="35" y="1"/>
                  </a:lnTo>
                  <a:lnTo>
                    <a:pt x="35" y="1"/>
                  </a:lnTo>
                  <a:close/>
                  <a:moveTo>
                    <a:pt x="213" y="1"/>
                  </a:moveTo>
                  <a:lnTo>
                    <a:pt x="179" y="1"/>
                  </a:lnTo>
                  <a:lnTo>
                    <a:pt x="213" y="1"/>
                  </a:lnTo>
                  <a:close/>
                  <a:moveTo>
                    <a:pt x="35" y="1"/>
                  </a:moveTo>
                  <a:lnTo>
                    <a:pt x="35" y="1"/>
                  </a:lnTo>
                  <a:lnTo>
                    <a:pt x="35" y="1"/>
                  </a:lnTo>
                  <a:close/>
                  <a:moveTo>
                    <a:pt x="213" y="1"/>
                  </a:moveTo>
                  <a:lnTo>
                    <a:pt x="213" y="1"/>
                  </a:lnTo>
                  <a:lnTo>
                    <a:pt x="213" y="1"/>
                  </a:lnTo>
                  <a:close/>
                  <a:moveTo>
                    <a:pt x="35" y="1"/>
                  </a:moveTo>
                  <a:lnTo>
                    <a:pt x="35" y="1"/>
                  </a:lnTo>
                  <a:lnTo>
                    <a:pt x="35" y="1"/>
                  </a:lnTo>
                  <a:close/>
                  <a:moveTo>
                    <a:pt x="213" y="1"/>
                  </a:moveTo>
                  <a:lnTo>
                    <a:pt x="213" y="1"/>
                  </a:lnTo>
                  <a:lnTo>
                    <a:pt x="213" y="1"/>
                  </a:lnTo>
                  <a:close/>
                  <a:moveTo>
                    <a:pt x="213" y="1"/>
                  </a:moveTo>
                  <a:lnTo>
                    <a:pt x="213" y="1"/>
                  </a:lnTo>
                  <a:lnTo>
                    <a:pt x="213" y="1"/>
                  </a:lnTo>
                  <a:close/>
                  <a:moveTo>
                    <a:pt x="1" y="1"/>
                  </a:moveTo>
                  <a:lnTo>
                    <a:pt x="1" y="1"/>
                  </a:lnTo>
                  <a:lnTo>
                    <a:pt x="1" y="1"/>
                  </a:lnTo>
                  <a:close/>
                  <a:moveTo>
                    <a:pt x="247" y="1"/>
                  </a:moveTo>
                  <a:lnTo>
                    <a:pt x="247" y="1"/>
                  </a:lnTo>
                  <a:lnTo>
                    <a:pt x="247" y="1"/>
                  </a:lnTo>
                  <a:close/>
                  <a:moveTo>
                    <a:pt x="1" y="1"/>
                  </a:moveTo>
                  <a:lnTo>
                    <a:pt x="1" y="1"/>
                  </a:lnTo>
                  <a:lnTo>
                    <a:pt x="1" y="1"/>
                  </a:lnTo>
                  <a:close/>
                  <a:moveTo>
                    <a:pt x="247" y="1"/>
                  </a:moveTo>
                  <a:lnTo>
                    <a:pt x="247" y="1"/>
                  </a:lnTo>
                  <a:close/>
                </a:path>
              </a:pathLst>
            </a:custGeom>
            <a:solidFill>
              <a:srgbClr val="34173B"/>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1580;p62">
              <a:extLst>
                <a:ext uri="{FF2B5EF4-FFF2-40B4-BE49-F238E27FC236}">
                  <a16:creationId xmlns:a16="http://schemas.microsoft.com/office/drawing/2014/main" id="{ED7B6E04-46D4-BF8A-66B1-288965F289CF}"/>
                </a:ext>
              </a:extLst>
            </p:cNvPr>
            <p:cNvSpPr/>
            <p:nvPr/>
          </p:nvSpPr>
          <p:spPr>
            <a:xfrm>
              <a:off x="3599983" y="3205169"/>
              <a:ext cx="44780" cy="46878"/>
            </a:xfrm>
            <a:custGeom>
              <a:avLst/>
              <a:gdLst/>
              <a:ahLst/>
              <a:cxnLst/>
              <a:rect l="l" t="t" r="r" b="b"/>
              <a:pathLst>
                <a:path w="918" h="961" extrusionOk="0">
                  <a:moveTo>
                    <a:pt x="459" y="1"/>
                  </a:moveTo>
                  <a:cubicBezTo>
                    <a:pt x="213" y="1"/>
                    <a:pt x="0" y="213"/>
                    <a:pt x="0" y="502"/>
                  </a:cubicBezTo>
                  <a:cubicBezTo>
                    <a:pt x="0" y="748"/>
                    <a:pt x="213" y="961"/>
                    <a:pt x="459" y="961"/>
                  </a:cubicBezTo>
                  <a:cubicBezTo>
                    <a:pt x="705" y="961"/>
                    <a:pt x="918" y="748"/>
                    <a:pt x="918" y="502"/>
                  </a:cubicBezTo>
                  <a:cubicBezTo>
                    <a:pt x="918" y="213"/>
                    <a:pt x="705" y="1"/>
                    <a:pt x="459" y="1"/>
                  </a:cubicBezTo>
                  <a:close/>
                </a:path>
              </a:pathLst>
            </a:custGeom>
            <a:solidFill>
              <a:srgbClr val="FFFFFF"/>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1581;p62">
              <a:extLst>
                <a:ext uri="{FF2B5EF4-FFF2-40B4-BE49-F238E27FC236}">
                  <a16:creationId xmlns:a16="http://schemas.microsoft.com/office/drawing/2014/main" id="{71C04162-EF16-50C5-F3EE-CDFCBA305AE9}"/>
                </a:ext>
              </a:extLst>
            </p:cNvPr>
            <p:cNvSpPr/>
            <p:nvPr/>
          </p:nvSpPr>
          <p:spPr>
            <a:xfrm>
              <a:off x="3066243" y="2820206"/>
              <a:ext cx="466239" cy="697456"/>
            </a:xfrm>
            <a:custGeom>
              <a:avLst/>
              <a:gdLst/>
              <a:ahLst/>
              <a:cxnLst/>
              <a:rect l="l" t="t" r="r" b="b"/>
              <a:pathLst>
                <a:path w="9558" h="14298" extrusionOk="0">
                  <a:moveTo>
                    <a:pt x="7264" y="1"/>
                  </a:moveTo>
                  <a:cubicBezTo>
                    <a:pt x="7120" y="111"/>
                    <a:pt x="6975" y="179"/>
                    <a:pt x="6839" y="247"/>
                  </a:cubicBezTo>
                  <a:cubicBezTo>
                    <a:pt x="8250" y="1700"/>
                    <a:pt x="9099" y="3577"/>
                    <a:pt x="9099" y="5633"/>
                  </a:cubicBezTo>
                  <a:cubicBezTo>
                    <a:pt x="9099" y="10161"/>
                    <a:pt x="5030" y="13805"/>
                    <a:pt x="1" y="13805"/>
                  </a:cubicBezTo>
                  <a:lnTo>
                    <a:pt x="1" y="14298"/>
                  </a:lnTo>
                  <a:cubicBezTo>
                    <a:pt x="5276" y="14298"/>
                    <a:pt x="9558" y="10407"/>
                    <a:pt x="9558" y="5633"/>
                  </a:cubicBezTo>
                  <a:cubicBezTo>
                    <a:pt x="9558" y="3467"/>
                    <a:pt x="8708" y="1522"/>
                    <a:pt x="7264" y="1"/>
                  </a:cubicBezTo>
                  <a:close/>
                </a:path>
              </a:pathLst>
            </a:custGeom>
            <a:solidFill>
              <a:schemeClr val="accen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1582;p62">
              <a:extLst>
                <a:ext uri="{FF2B5EF4-FFF2-40B4-BE49-F238E27FC236}">
                  <a16:creationId xmlns:a16="http://schemas.microsoft.com/office/drawing/2014/main" id="{BCBB9EE4-C998-EA9F-BF45-D1435E23EA5C}"/>
                </a:ext>
              </a:extLst>
            </p:cNvPr>
            <p:cNvSpPr/>
            <p:nvPr/>
          </p:nvSpPr>
          <p:spPr>
            <a:xfrm>
              <a:off x="3066243" y="3517598"/>
              <a:ext cx="331558" cy="345655"/>
            </a:xfrm>
            <a:custGeom>
              <a:avLst/>
              <a:gdLst/>
              <a:ahLst/>
              <a:cxnLst/>
              <a:rect l="l" t="t" r="r" b="b"/>
              <a:pathLst>
                <a:path w="6797" h="7086" extrusionOk="0">
                  <a:moveTo>
                    <a:pt x="5140" y="1"/>
                  </a:moveTo>
                  <a:lnTo>
                    <a:pt x="5140" y="1"/>
                  </a:lnTo>
                  <a:cubicBezTo>
                    <a:pt x="3611" y="927"/>
                    <a:pt x="1878" y="1419"/>
                    <a:pt x="1" y="1419"/>
                  </a:cubicBezTo>
                  <a:lnTo>
                    <a:pt x="1" y="7085"/>
                  </a:lnTo>
                  <a:cubicBezTo>
                    <a:pt x="2380" y="7085"/>
                    <a:pt x="4716" y="6482"/>
                    <a:pt x="6797" y="5208"/>
                  </a:cubicBezTo>
                  <a:cubicBezTo>
                    <a:pt x="5701" y="4214"/>
                    <a:pt x="4996" y="2762"/>
                    <a:pt x="4996" y="1173"/>
                  </a:cubicBezTo>
                  <a:cubicBezTo>
                    <a:pt x="4996" y="782"/>
                    <a:pt x="5064" y="392"/>
                    <a:pt x="5140" y="1"/>
                  </a:cubicBezTo>
                  <a:close/>
                </a:path>
              </a:pathLst>
            </a:custGeom>
            <a:solidFill>
              <a:schemeClr val="accent1"/>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1583;p62">
              <a:extLst>
                <a:ext uri="{FF2B5EF4-FFF2-40B4-BE49-F238E27FC236}">
                  <a16:creationId xmlns:a16="http://schemas.microsoft.com/office/drawing/2014/main" id="{1960280F-0669-DF73-8178-EEBE83DA7B8F}"/>
                </a:ext>
              </a:extLst>
            </p:cNvPr>
            <p:cNvSpPr/>
            <p:nvPr/>
          </p:nvSpPr>
          <p:spPr>
            <a:xfrm>
              <a:off x="3679541" y="3379603"/>
              <a:ext cx="68829" cy="69268"/>
            </a:xfrm>
            <a:custGeom>
              <a:avLst/>
              <a:gdLst/>
              <a:ahLst/>
              <a:cxnLst/>
              <a:rect l="l" t="t" r="r" b="b"/>
              <a:pathLst>
                <a:path w="1411" h="1420" extrusionOk="0">
                  <a:moveTo>
                    <a:pt x="0" y="1"/>
                  </a:moveTo>
                  <a:lnTo>
                    <a:pt x="0" y="1"/>
                  </a:lnTo>
                  <a:cubicBezTo>
                    <a:pt x="68" y="35"/>
                    <a:pt x="102" y="111"/>
                    <a:pt x="170" y="179"/>
                  </a:cubicBezTo>
                  <a:lnTo>
                    <a:pt x="1411" y="1420"/>
                  </a:lnTo>
                  <a:lnTo>
                    <a:pt x="1411" y="1420"/>
                  </a:lnTo>
                  <a:lnTo>
                    <a:pt x="1411" y="1420"/>
                  </a:lnTo>
                  <a:lnTo>
                    <a:pt x="170" y="179"/>
                  </a:lnTo>
                  <a:cubicBezTo>
                    <a:pt x="102" y="111"/>
                    <a:pt x="68" y="35"/>
                    <a:pt x="0" y="1"/>
                  </a:cubicBezTo>
                  <a:close/>
                </a:path>
              </a:pathLst>
            </a:custGeom>
            <a:solidFill>
              <a:srgbClr val="3397CC"/>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1584;p62">
              <a:extLst>
                <a:ext uri="{FF2B5EF4-FFF2-40B4-BE49-F238E27FC236}">
                  <a16:creationId xmlns:a16="http://schemas.microsoft.com/office/drawing/2014/main" id="{2EE5FAAA-1732-7EF7-6B02-A27F0D54ECBD}"/>
                </a:ext>
              </a:extLst>
            </p:cNvPr>
            <p:cNvSpPr/>
            <p:nvPr/>
          </p:nvSpPr>
          <p:spPr>
            <a:xfrm>
              <a:off x="3449548" y="3600474"/>
              <a:ext cx="53951" cy="136779"/>
            </a:xfrm>
            <a:custGeom>
              <a:avLst/>
              <a:gdLst/>
              <a:ahLst/>
              <a:cxnLst/>
              <a:rect l="l" t="t" r="r" b="b"/>
              <a:pathLst>
                <a:path w="1106" h="2804" extrusionOk="0">
                  <a:moveTo>
                    <a:pt x="145" y="1"/>
                  </a:moveTo>
                  <a:lnTo>
                    <a:pt x="145" y="1"/>
                  </a:lnTo>
                  <a:cubicBezTo>
                    <a:pt x="179" y="748"/>
                    <a:pt x="536" y="1453"/>
                    <a:pt x="1105" y="1912"/>
                  </a:cubicBezTo>
                  <a:cubicBezTo>
                    <a:pt x="748" y="2235"/>
                    <a:pt x="392" y="2515"/>
                    <a:pt x="1" y="2804"/>
                  </a:cubicBezTo>
                  <a:cubicBezTo>
                    <a:pt x="392" y="2515"/>
                    <a:pt x="748" y="2235"/>
                    <a:pt x="1105" y="1912"/>
                  </a:cubicBezTo>
                  <a:lnTo>
                    <a:pt x="1105" y="1912"/>
                  </a:lnTo>
                  <a:lnTo>
                    <a:pt x="1105" y="1912"/>
                  </a:lnTo>
                  <a:cubicBezTo>
                    <a:pt x="536" y="1453"/>
                    <a:pt x="179" y="748"/>
                    <a:pt x="145" y="1"/>
                  </a:cubicBezTo>
                  <a:close/>
                </a:path>
              </a:pathLst>
            </a:custGeom>
            <a:solidFill>
              <a:srgbClr val="FFFFFF"/>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1585;p62">
              <a:extLst>
                <a:ext uri="{FF2B5EF4-FFF2-40B4-BE49-F238E27FC236}">
                  <a16:creationId xmlns:a16="http://schemas.microsoft.com/office/drawing/2014/main" id="{2361ABF6-2711-0CD5-9D5A-C764D738AB24}"/>
                </a:ext>
              </a:extLst>
            </p:cNvPr>
            <p:cNvSpPr/>
            <p:nvPr/>
          </p:nvSpPr>
          <p:spPr>
            <a:xfrm>
              <a:off x="3072931" y="3863197"/>
              <a:ext cx="2146" cy="49"/>
            </a:xfrm>
            <a:custGeom>
              <a:avLst/>
              <a:gdLst/>
              <a:ahLst/>
              <a:cxnLst/>
              <a:rect l="l" t="t" r="r" b="b"/>
              <a:pathLst>
                <a:path w="44" h="1" extrusionOk="0">
                  <a:moveTo>
                    <a:pt x="43" y="0"/>
                  </a:moveTo>
                  <a:lnTo>
                    <a:pt x="1" y="0"/>
                  </a:lnTo>
                  <a:lnTo>
                    <a:pt x="1" y="0"/>
                  </a:lnTo>
                  <a:close/>
                </a:path>
              </a:pathLst>
            </a:custGeom>
            <a:solidFill>
              <a:srgbClr val="CCEDFF"/>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1586;p62">
              <a:extLst>
                <a:ext uri="{FF2B5EF4-FFF2-40B4-BE49-F238E27FC236}">
                  <a16:creationId xmlns:a16="http://schemas.microsoft.com/office/drawing/2014/main" id="{A4B4415A-2D68-BC1F-48D3-25CA7E422686}"/>
                </a:ext>
              </a:extLst>
            </p:cNvPr>
            <p:cNvSpPr/>
            <p:nvPr/>
          </p:nvSpPr>
          <p:spPr>
            <a:xfrm>
              <a:off x="3072931" y="3863197"/>
              <a:ext cx="2146" cy="49"/>
            </a:xfrm>
            <a:custGeom>
              <a:avLst/>
              <a:gdLst/>
              <a:ahLst/>
              <a:cxnLst/>
              <a:rect l="l" t="t" r="r" b="b"/>
              <a:pathLst>
                <a:path w="44" h="1" extrusionOk="0">
                  <a:moveTo>
                    <a:pt x="43" y="0"/>
                  </a:moveTo>
                  <a:lnTo>
                    <a:pt x="1" y="0"/>
                  </a:lnTo>
                  <a:lnTo>
                    <a:pt x="1" y="0"/>
                  </a:lnTo>
                  <a:lnTo>
                    <a:pt x="43" y="0"/>
                  </a:lnTo>
                  <a:close/>
                </a:path>
              </a:pathLst>
            </a:custGeom>
            <a:solidFill>
              <a:srgbClr val="FFDECC"/>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3750708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28"/>
        <p:cNvGrpSpPr/>
        <p:nvPr/>
      </p:nvGrpSpPr>
      <p:grpSpPr>
        <a:xfrm>
          <a:off x="0" y="0"/>
          <a:ext cx="0" cy="0"/>
          <a:chOff x="0" y="0"/>
          <a:chExt cx="0" cy="0"/>
        </a:xfrm>
      </p:grpSpPr>
      <p:sp>
        <p:nvSpPr>
          <p:cNvPr id="629" name="Google Shape;629;p40"/>
          <p:cNvSpPr txBox="1">
            <a:spLocks noGrp="1"/>
          </p:cNvSpPr>
          <p:nvPr>
            <p:ph type="subTitle" idx="3"/>
          </p:nvPr>
        </p:nvSpPr>
        <p:spPr>
          <a:xfrm>
            <a:off x="3527875" y="317650"/>
            <a:ext cx="2088300" cy="373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(CH4: BRANCHES)</a:t>
            </a:r>
            <a:endParaRPr dirty="0"/>
          </a:p>
        </p:txBody>
      </p:sp>
      <p:grpSp>
        <p:nvGrpSpPr>
          <p:cNvPr id="2" name="Google Shape;1587;p62">
            <a:extLst>
              <a:ext uri="{FF2B5EF4-FFF2-40B4-BE49-F238E27FC236}">
                <a16:creationId xmlns:a16="http://schemas.microsoft.com/office/drawing/2014/main" id="{525E160E-BD25-ED9B-B4DC-67F6D706F05A}"/>
              </a:ext>
            </a:extLst>
          </p:cNvPr>
          <p:cNvGrpSpPr/>
          <p:nvPr/>
        </p:nvGrpSpPr>
        <p:grpSpPr>
          <a:xfrm>
            <a:off x="6326533" y="2373406"/>
            <a:ext cx="1309060" cy="1465090"/>
            <a:chOff x="522913" y="2698600"/>
            <a:chExt cx="1309060" cy="1465090"/>
          </a:xfrm>
        </p:grpSpPr>
        <p:sp>
          <p:nvSpPr>
            <p:cNvPr id="3" name="Google Shape;1588;p62">
              <a:extLst>
                <a:ext uri="{FF2B5EF4-FFF2-40B4-BE49-F238E27FC236}">
                  <a16:creationId xmlns:a16="http://schemas.microsoft.com/office/drawing/2014/main" id="{96021CCF-2308-3546-DF25-364C7641D4C6}"/>
                </a:ext>
              </a:extLst>
            </p:cNvPr>
            <p:cNvSpPr/>
            <p:nvPr/>
          </p:nvSpPr>
          <p:spPr>
            <a:xfrm>
              <a:off x="617788" y="3048150"/>
              <a:ext cx="1118916" cy="445508"/>
            </a:xfrm>
            <a:custGeom>
              <a:avLst/>
              <a:gdLst/>
              <a:ahLst/>
              <a:cxnLst/>
              <a:rect l="l" t="t" r="r" b="b"/>
              <a:pathLst>
                <a:path w="22938" h="9133" extrusionOk="0">
                  <a:moveTo>
                    <a:pt x="1810" y="0"/>
                  </a:moveTo>
                  <a:lnTo>
                    <a:pt x="1" y="1631"/>
                  </a:lnTo>
                  <a:lnTo>
                    <a:pt x="8326" y="9132"/>
                  </a:lnTo>
                  <a:cubicBezTo>
                    <a:pt x="9175" y="8393"/>
                    <a:pt x="10271" y="7926"/>
                    <a:pt x="11469" y="7926"/>
                  </a:cubicBezTo>
                  <a:cubicBezTo>
                    <a:pt x="12675" y="7926"/>
                    <a:pt x="13771" y="8393"/>
                    <a:pt x="14587" y="9132"/>
                  </a:cubicBezTo>
                  <a:lnTo>
                    <a:pt x="14621" y="9132"/>
                  </a:lnTo>
                  <a:lnTo>
                    <a:pt x="22937" y="1631"/>
                  </a:lnTo>
                  <a:lnTo>
                    <a:pt x="21136" y="0"/>
                  </a:lnTo>
                  <a:lnTo>
                    <a:pt x="21136" y="178"/>
                  </a:lnTo>
                  <a:cubicBezTo>
                    <a:pt x="21136" y="1206"/>
                    <a:pt x="18622" y="2090"/>
                    <a:pt x="15011" y="2447"/>
                  </a:cubicBezTo>
                  <a:cubicBezTo>
                    <a:pt x="13916" y="2549"/>
                    <a:pt x="12709" y="2617"/>
                    <a:pt x="11469" y="2617"/>
                  </a:cubicBezTo>
                  <a:cubicBezTo>
                    <a:pt x="10237" y="2617"/>
                    <a:pt x="9031" y="2549"/>
                    <a:pt x="7935" y="2447"/>
                  </a:cubicBezTo>
                  <a:cubicBezTo>
                    <a:pt x="4325" y="2090"/>
                    <a:pt x="1810" y="1206"/>
                    <a:pt x="1810" y="178"/>
                  </a:cubicBezTo>
                  <a:lnTo>
                    <a:pt x="1810" y="0"/>
                  </a:lnTo>
                  <a:close/>
                </a:path>
              </a:pathLst>
            </a:custGeom>
            <a:solidFill>
              <a:schemeClr val="accent1"/>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1589;p62">
              <a:extLst>
                <a:ext uri="{FF2B5EF4-FFF2-40B4-BE49-F238E27FC236}">
                  <a16:creationId xmlns:a16="http://schemas.microsoft.com/office/drawing/2014/main" id="{C04EE44B-FFD5-BAB4-74EB-16CF2DD1DED6}"/>
                </a:ext>
              </a:extLst>
            </p:cNvPr>
            <p:cNvSpPr/>
            <p:nvPr/>
          </p:nvSpPr>
          <p:spPr>
            <a:xfrm>
              <a:off x="1023873" y="3434723"/>
              <a:ext cx="305460" cy="116096"/>
            </a:xfrm>
            <a:custGeom>
              <a:avLst/>
              <a:gdLst/>
              <a:ahLst/>
              <a:cxnLst/>
              <a:rect l="l" t="t" r="r" b="b"/>
              <a:pathLst>
                <a:path w="6262" h="2380" extrusionOk="0">
                  <a:moveTo>
                    <a:pt x="3144" y="1"/>
                  </a:moveTo>
                  <a:cubicBezTo>
                    <a:pt x="1946" y="1"/>
                    <a:pt x="850" y="468"/>
                    <a:pt x="1" y="1207"/>
                  </a:cubicBezTo>
                  <a:cubicBezTo>
                    <a:pt x="850" y="1955"/>
                    <a:pt x="1946" y="2379"/>
                    <a:pt x="3144" y="2379"/>
                  </a:cubicBezTo>
                  <a:cubicBezTo>
                    <a:pt x="4350" y="2379"/>
                    <a:pt x="5446" y="1955"/>
                    <a:pt x="6262" y="1207"/>
                  </a:cubicBezTo>
                  <a:cubicBezTo>
                    <a:pt x="5446" y="468"/>
                    <a:pt x="4350" y="1"/>
                    <a:pt x="3144" y="1"/>
                  </a:cubicBezTo>
                  <a:close/>
                </a:path>
              </a:pathLst>
            </a:custGeom>
            <a:solidFill>
              <a:schemeClr val="accen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590;p62">
              <a:extLst>
                <a:ext uri="{FF2B5EF4-FFF2-40B4-BE49-F238E27FC236}">
                  <a16:creationId xmlns:a16="http://schemas.microsoft.com/office/drawing/2014/main" id="{7214FA22-2A10-6660-8B0B-47206B1AA44B}"/>
                </a:ext>
              </a:extLst>
            </p:cNvPr>
            <p:cNvSpPr/>
            <p:nvPr/>
          </p:nvSpPr>
          <p:spPr>
            <a:xfrm>
              <a:off x="1068652" y="3462478"/>
              <a:ext cx="217608" cy="701213"/>
            </a:xfrm>
            <a:custGeom>
              <a:avLst/>
              <a:gdLst/>
              <a:ahLst/>
              <a:cxnLst/>
              <a:rect l="l" t="t" r="r" b="b"/>
              <a:pathLst>
                <a:path w="4461" h="14375" extrusionOk="0">
                  <a:moveTo>
                    <a:pt x="2226" y="1"/>
                  </a:moveTo>
                  <a:cubicBezTo>
                    <a:pt x="994" y="1"/>
                    <a:pt x="0" y="995"/>
                    <a:pt x="0" y="2193"/>
                  </a:cubicBezTo>
                  <a:cubicBezTo>
                    <a:pt x="0" y="3433"/>
                    <a:pt x="2226" y="14374"/>
                    <a:pt x="2226" y="14374"/>
                  </a:cubicBezTo>
                  <a:cubicBezTo>
                    <a:pt x="2226" y="14374"/>
                    <a:pt x="4460" y="3433"/>
                    <a:pt x="4460" y="2193"/>
                  </a:cubicBezTo>
                  <a:cubicBezTo>
                    <a:pt x="4460" y="995"/>
                    <a:pt x="3432" y="1"/>
                    <a:pt x="2226" y="1"/>
                  </a:cubicBezTo>
                  <a:close/>
                </a:path>
              </a:pathLst>
            </a:custGeom>
            <a:solidFill>
              <a:schemeClr val="dk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591;p62">
              <a:extLst>
                <a:ext uri="{FF2B5EF4-FFF2-40B4-BE49-F238E27FC236}">
                  <a16:creationId xmlns:a16="http://schemas.microsoft.com/office/drawing/2014/main" id="{ABAF1C48-4D92-5BE2-0C6B-A6A4C0B80583}"/>
                </a:ext>
              </a:extLst>
            </p:cNvPr>
            <p:cNvSpPr/>
            <p:nvPr/>
          </p:nvSpPr>
          <p:spPr>
            <a:xfrm>
              <a:off x="1104699" y="3462478"/>
              <a:ext cx="143413" cy="464581"/>
            </a:xfrm>
            <a:custGeom>
              <a:avLst/>
              <a:gdLst/>
              <a:ahLst/>
              <a:cxnLst/>
              <a:rect l="l" t="t" r="r" b="b"/>
              <a:pathLst>
                <a:path w="2940" h="9524" extrusionOk="0">
                  <a:moveTo>
                    <a:pt x="1487" y="1"/>
                  </a:moveTo>
                  <a:cubicBezTo>
                    <a:pt x="680" y="1"/>
                    <a:pt x="0" y="638"/>
                    <a:pt x="0" y="1454"/>
                  </a:cubicBezTo>
                  <a:cubicBezTo>
                    <a:pt x="0" y="2269"/>
                    <a:pt x="1487" y="9524"/>
                    <a:pt x="1487" y="9524"/>
                  </a:cubicBezTo>
                  <a:cubicBezTo>
                    <a:pt x="1487" y="9524"/>
                    <a:pt x="2940" y="2269"/>
                    <a:pt x="2940" y="1454"/>
                  </a:cubicBezTo>
                  <a:cubicBezTo>
                    <a:pt x="2940" y="638"/>
                    <a:pt x="2303" y="1"/>
                    <a:pt x="1487" y="1"/>
                  </a:cubicBezTo>
                  <a:close/>
                </a:path>
              </a:pathLst>
            </a:custGeom>
            <a:solidFill>
              <a:schemeClr val="accent3"/>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592;p62">
              <a:extLst>
                <a:ext uri="{FF2B5EF4-FFF2-40B4-BE49-F238E27FC236}">
                  <a16:creationId xmlns:a16="http://schemas.microsoft.com/office/drawing/2014/main" id="{3D8809D2-150F-5E38-2695-D54BDA76AC42}"/>
                </a:ext>
              </a:extLst>
            </p:cNvPr>
            <p:cNvSpPr/>
            <p:nvPr/>
          </p:nvSpPr>
          <p:spPr>
            <a:xfrm>
              <a:off x="522913" y="2989274"/>
              <a:ext cx="1309060" cy="231705"/>
            </a:xfrm>
            <a:custGeom>
              <a:avLst/>
              <a:gdLst/>
              <a:ahLst/>
              <a:cxnLst/>
              <a:rect l="l" t="t" r="r" b="b"/>
              <a:pathLst>
                <a:path w="26836" h="4750" extrusionOk="0">
                  <a:moveTo>
                    <a:pt x="13414" y="1"/>
                  </a:moveTo>
                  <a:cubicBezTo>
                    <a:pt x="6023" y="1"/>
                    <a:pt x="1" y="1063"/>
                    <a:pt x="1" y="2379"/>
                  </a:cubicBezTo>
                  <a:cubicBezTo>
                    <a:pt x="1" y="3688"/>
                    <a:pt x="6023" y="4749"/>
                    <a:pt x="13414" y="4749"/>
                  </a:cubicBezTo>
                  <a:cubicBezTo>
                    <a:pt x="20813" y="4749"/>
                    <a:pt x="26836" y="3688"/>
                    <a:pt x="26836" y="2379"/>
                  </a:cubicBezTo>
                  <a:cubicBezTo>
                    <a:pt x="26836" y="1063"/>
                    <a:pt x="20813" y="1"/>
                    <a:pt x="13414" y="1"/>
                  </a:cubicBezTo>
                  <a:close/>
                </a:path>
              </a:pathLst>
            </a:custGeom>
            <a:solidFill>
              <a:schemeClr val="lt1"/>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593;p62">
              <a:extLst>
                <a:ext uri="{FF2B5EF4-FFF2-40B4-BE49-F238E27FC236}">
                  <a16:creationId xmlns:a16="http://schemas.microsoft.com/office/drawing/2014/main" id="{27790313-C454-93C5-47AA-ADB7F27E106D}"/>
                </a:ext>
              </a:extLst>
            </p:cNvPr>
            <p:cNvSpPr/>
            <p:nvPr/>
          </p:nvSpPr>
          <p:spPr>
            <a:xfrm>
              <a:off x="719736" y="2698600"/>
              <a:ext cx="915405" cy="473898"/>
            </a:xfrm>
            <a:custGeom>
              <a:avLst/>
              <a:gdLst/>
              <a:ahLst/>
              <a:cxnLst/>
              <a:rect l="l" t="t" r="r" b="b"/>
              <a:pathLst>
                <a:path w="18766" h="9715" extrusionOk="0">
                  <a:moveTo>
                    <a:pt x="9383" y="1"/>
                  </a:moveTo>
                  <a:cubicBezTo>
                    <a:pt x="8525" y="1"/>
                    <a:pt x="7667" y="302"/>
                    <a:pt x="6975" y="905"/>
                  </a:cubicBezTo>
                  <a:lnTo>
                    <a:pt x="1063" y="6249"/>
                  </a:lnTo>
                  <a:lnTo>
                    <a:pt x="35" y="7166"/>
                  </a:lnTo>
                  <a:cubicBezTo>
                    <a:pt x="1" y="7234"/>
                    <a:pt x="1" y="7277"/>
                    <a:pt x="1" y="7344"/>
                  </a:cubicBezTo>
                  <a:cubicBezTo>
                    <a:pt x="1" y="8653"/>
                    <a:pt x="4214" y="9715"/>
                    <a:pt x="9379" y="9715"/>
                  </a:cubicBezTo>
                  <a:cubicBezTo>
                    <a:pt x="14552" y="9715"/>
                    <a:pt x="18766" y="8653"/>
                    <a:pt x="18766" y="7344"/>
                  </a:cubicBezTo>
                  <a:cubicBezTo>
                    <a:pt x="18766" y="7277"/>
                    <a:pt x="18766" y="7234"/>
                    <a:pt x="18723" y="7166"/>
                  </a:cubicBezTo>
                  <a:lnTo>
                    <a:pt x="17704" y="6249"/>
                  </a:lnTo>
                  <a:lnTo>
                    <a:pt x="11792" y="905"/>
                  </a:lnTo>
                  <a:cubicBezTo>
                    <a:pt x="11099" y="302"/>
                    <a:pt x="10241" y="1"/>
                    <a:pt x="9383" y="1"/>
                  </a:cubicBezTo>
                  <a:close/>
                </a:path>
              </a:pathLst>
            </a:custGeom>
            <a:solidFill>
              <a:schemeClr val="accent3"/>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594;p62">
              <a:extLst>
                <a:ext uri="{FF2B5EF4-FFF2-40B4-BE49-F238E27FC236}">
                  <a16:creationId xmlns:a16="http://schemas.microsoft.com/office/drawing/2014/main" id="{939560F8-D2B5-AB6A-9195-3F1D812FA451}"/>
                </a:ext>
              </a:extLst>
            </p:cNvPr>
            <p:cNvSpPr/>
            <p:nvPr/>
          </p:nvSpPr>
          <p:spPr>
            <a:xfrm>
              <a:off x="675005" y="3334043"/>
              <a:ext cx="279753" cy="277997"/>
            </a:xfrm>
            <a:custGeom>
              <a:avLst/>
              <a:gdLst/>
              <a:ahLst/>
              <a:cxnLst/>
              <a:rect l="l" t="t" r="r" b="b"/>
              <a:pathLst>
                <a:path w="5735" h="5699" extrusionOk="0">
                  <a:moveTo>
                    <a:pt x="5500" y="1"/>
                  </a:moveTo>
                  <a:cubicBezTo>
                    <a:pt x="5452" y="1"/>
                    <a:pt x="5399" y="18"/>
                    <a:pt x="5344" y="52"/>
                  </a:cubicBezTo>
                  <a:lnTo>
                    <a:pt x="68" y="5327"/>
                  </a:lnTo>
                  <a:cubicBezTo>
                    <a:pt x="0" y="5429"/>
                    <a:pt x="0" y="5539"/>
                    <a:pt x="68" y="5641"/>
                  </a:cubicBezTo>
                  <a:cubicBezTo>
                    <a:pt x="106" y="5679"/>
                    <a:pt x="160" y="5698"/>
                    <a:pt x="213" y="5698"/>
                  </a:cubicBezTo>
                  <a:cubicBezTo>
                    <a:pt x="266" y="5698"/>
                    <a:pt x="319" y="5679"/>
                    <a:pt x="357" y="5641"/>
                  </a:cubicBezTo>
                  <a:lnTo>
                    <a:pt x="5624" y="332"/>
                  </a:lnTo>
                  <a:cubicBezTo>
                    <a:pt x="5734" y="264"/>
                    <a:pt x="5734" y="119"/>
                    <a:pt x="5624" y="52"/>
                  </a:cubicBezTo>
                  <a:cubicBezTo>
                    <a:pt x="5590" y="18"/>
                    <a:pt x="5547" y="1"/>
                    <a:pt x="5500" y="1"/>
                  </a:cubicBezTo>
                  <a:close/>
                </a:path>
              </a:pathLst>
            </a:custGeom>
            <a:solidFill>
              <a:schemeClr val="dk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595;p62">
              <a:extLst>
                <a:ext uri="{FF2B5EF4-FFF2-40B4-BE49-F238E27FC236}">
                  <a16:creationId xmlns:a16="http://schemas.microsoft.com/office/drawing/2014/main" id="{9446087E-F018-5C94-E20A-42964B9CCDCE}"/>
                </a:ext>
              </a:extLst>
            </p:cNvPr>
            <p:cNvSpPr/>
            <p:nvPr/>
          </p:nvSpPr>
          <p:spPr>
            <a:xfrm>
              <a:off x="616129" y="3531695"/>
              <a:ext cx="138486" cy="139706"/>
            </a:xfrm>
            <a:custGeom>
              <a:avLst/>
              <a:gdLst/>
              <a:ahLst/>
              <a:cxnLst/>
              <a:rect l="l" t="t" r="r" b="b"/>
              <a:pathLst>
                <a:path w="2839" h="2864" extrusionOk="0">
                  <a:moveTo>
                    <a:pt x="1420" y="1"/>
                  </a:moveTo>
                  <a:cubicBezTo>
                    <a:pt x="638" y="1"/>
                    <a:pt x="1" y="638"/>
                    <a:pt x="1" y="1453"/>
                  </a:cubicBezTo>
                  <a:cubicBezTo>
                    <a:pt x="1" y="2226"/>
                    <a:pt x="638" y="2863"/>
                    <a:pt x="1420" y="2863"/>
                  </a:cubicBezTo>
                  <a:cubicBezTo>
                    <a:pt x="2201" y="2863"/>
                    <a:pt x="2838" y="2226"/>
                    <a:pt x="2838" y="1453"/>
                  </a:cubicBezTo>
                  <a:cubicBezTo>
                    <a:pt x="2838" y="638"/>
                    <a:pt x="2201" y="1"/>
                    <a:pt x="1420" y="1"/>
                  </a:cubicBezTo>
                  <a:close/>
                </a:path>
              </a:pathLst>
            </a:custGeom>
            <a:solidFill>
              <a:schemeClr val="dk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596;p62">
              <a:extLst>
                <a:ext uri="{FF2B5EF4-FFF2-40B4-BE49-F238E27FC236}">
                  <a16:creationId xmlns:a16="http://schemas.microsoft.com/office/drawing/2014/main" id="{9BD1A914-9D47-3B4E-15CE-A1F062026CEC}"/>
                </a:ext>
              </a:extLst>
            </p:cNvPr>
            <p:cNvSpPr/>
            <p:nvPr/>
          </p:nvSpPr>
          <p:spPr>
            <a:xfrm>
              <a:off x="1400154" y="3334043"/>
              <a:ext cx="279753" cy="277997"/>
            </a:xfrm>
            <a:custGeom>
              <a:avLst/>
              <a:gdLst/>
              <a:ahLst/>
              <a:cxnLst/>
              <a:rect l="l" t="t" r="r" b="b"/>
              <a:pathLst>
                <a:path w="5735" h="5699" extrusionOk="0">
                  <a:moveTo>
                    <a:pt x="230" y="1"/>
                  </a:moveTo>
                  <a:cubicBezTo>
                    <a:pt x="177" y="1"/>
                    <a:pt x="123" y="18"/>
                    <a:pt x="68" y="52"/>
                  </a:cubicBezTo>
                  <a:cubicBezTo>
                    <a:pt x="0" y="119"/>
                    <a:pt x="0" y="264"/>
                    <a:pt x="68" y="332"/>
                  </a:cubicBezTo>
                  <a:lnTo>
                    <a:pt x="5377" y="5641"/>
                  </a:lnTo>
                  <a:cubicBezTo>
                    <a:pt x="5416" y="5679"/>
                    <a:pt x="5469" y="5698"/>
                    <a:pt x="5522" y="5698"/>
                  </a:cubicBezTo>
                  <a:cubicBezTo>
                    <a:pt x="5575" y="5698"/>
                    <a:pt x="5628" y="5679"/>
                    <a:pt x="5666" y="5641"/>
                  </a:cubicBezTo>
                  <a:cubicBezTo>
                    <a:pt x="5734" y="5539"/>
                    <a:pt x="5734" y="5429"/>
                    <a:pt x="5666" y="5327"/>
                  </a:cubicBezTo>
                  <a:lnTo>
                    <a:pt x="391" y="52"/>
                  </a:lnTo>
                  <a:cubicBezTo>
                    <a:pt x="336" y="18"/>
                    <a:pt x="283" y="1"/>
                    <a:pt x="230" y="1"/>
                  </a:cubicBezTo>
                  <a:close/>
                </a:path>
              </a:pathLst>
            </a:custGeom>
            <a:solidFill>
              <a:schemeClr val="dk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597;p62">
              <a:extLst>
                <a:ext uri="{FF2B5EF4-FFF2-40B4-BE49-F238E27FC236}">
                  <a16:creationId xmlns:a16="http://schemas.microsoft.com/office/drawing/2014/main" id="{8D5108BD-100D-E2F2-EB94-DA4FBB74C722}"/>
                </a:ext>
              </a:extLst>
            </p:cNvPr>
            <p:cNvSpPr/>
            <p:nvPr/>
          </p:nvSpPr>
          <p:spPr>
            <a:xfrm>
              <a:off x="1600294" y="3531695"/>
              <a:ext cx="138438" cy="139706"/>
            </a:xfrm>
            <a:custGeom>
              <a:avLst/>
              <a:gdLst/>
              <a:ahLst/>
              <a:cxnLst/>
              <a:rect l="l" t="t" r="r" b="b"/>
              <a:pathLst>
                <a:path w="2838" h="2864" extrusionOk="0">
                  <a:moveTo>
                    <a:pt x="1419" y="1"/>
                  </a:moveTo>
                  <a:cubicBezTo>
                    <a:pt x="637" y="1"/>
                    <a:pt x="0" y="638"/>
                    <a:pt x="0" y="1453"/>
                  </a:cubicBezTo>
                  <a:cubicBezTo>
                    <a:pt x="0" y="2226"/>
                    <a:pt x="637" y="2863"/>
                    <a:pt x="1419" y="2863"/>
                  </a:cubicBezTo>
                  <a:cubicBezTo>
                    <a:pt x="2200" y="2863"/>
                    <a:pt x="2838" y="2226"/>
                    <a:pt x="2838" y="1453"/>
                  </a:cubicBezTo>
                  <a:cubicBezTo>
                    <a:pt x="2838" y="638"/>
                    <a:pt x="2200" y="1"/>
                    <a:pt x="1419" y="1"/>
                  </a:cubicBezTo>
                  <a:close/>
                </a:path>
              </a:pathLst>
            </a:custGeom>
            <a:solidFill>
              <a:schemeClr val="dk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598;p62">
              <a:extLst>
                <a:ext uri="{FF2B5EF4-FFF2-40B4-BE49-F238E27FC236}">
                  <a16:creationId xmlns:a16="http://schemas.microsoft.com/office/drawing/2014/main" id="{B0400C37-13DD-CFF9-4D41-D400FD7A44EB}"/>
                </a:ext>
              </a:extLst>
            </p:cNvPr>
            <p:cNvSpPr/>
            <p:nvPr/>
          </p:nvSpPr>
          <p:spPr>
            <a:xfrm>
              <a:off x="1047921" y="2698600"/>
              <a:ext cx="259022" cy="76731"/>
            </a:xfrm>
            <a:custGeom>
              <a:avLst/>
              <a:gdLst/>
              <a:ahLst/>
              <a:cxnLst/>
              <a:rect l="l" t="t" r="r" b="b"/>
              <a:pathLst>
                <a:path w="5310" h="1573" extrusionOk="0">
                  <a:moveTo>
                    <a:pt x="2655" y="1"/>
                  </a:moveTo>
                  <a:cubicBezTo>
                    <a:pt x="1797" y="1"/>
                    <a:pt x="939" y="302"/>
                    <a:pt x="247" y="905"/>
                  </a:cubicBezTo>
                  <a:lnTo>
                    <a:pt x="1" y="1152"/>
                  </a:lnTo>
                  <a:cubicBezTo>
                    <a:pt x="833" y="1432"/>
                    <a:pt x="1744" y="1572"/>
                    <a:pt x="2655" y="1572"/>
                  </a:cubicBezTo>
                  <a:cubicBezTo>
                    <a:pt x="3566" y="1572"/>
                    <a:pt x="4477" y="1432"/>
                    <a:pt x="5310" y="1152"/>
                  </a:cubicBezTo>
                  <a:lnTo>
                    <a:pt x="5064" y="905"/>
                  </a:lnTo>
                  <a:cubicBezTo>
                    <a:pt x="4371" y="302"/>
                    <a:pt x="3513" y="1"/>
                    <a:pt x="2655" y="1"/>
                  </a:cubicBezTo>
                  <a:close/>
                </a:path>
              </a:pathLst>
            </a:custGeom>
            <a:solidFill>
              <a:schemeClr val="dk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599;p62">
              <a:extLst>
                <a:ext uri="{FF2B5EF4-FFF2-40B4-BE49-F238E27FC236}">
                  <a16:creationId xmlns:a16="http://schemas.microsoft.com/office/drawing/2014/main" id="{10E586CE-DA20-AB3E-43F4-BCC726585868}"/>
                </a:ext>
              </a:extLst>
            </p:cNvPr>
            <p:cNvSpPr/>
            <p:nvPr/>
          </p:nvSpPr>
          <p:spPr>
            <a:xfrm>
              <a:off x="1037579" y="2820206"/>
              <a:ext cx="279753" cy="279753"/>
            </a:xfrm>
            <a:custGeom>
              <a:avLst/>
              <a:gdLst/>
              <a:ahLst/>
              <a:cxnLst/>
              <a:rect l="l" t="t" r="r" b="b"/>
              <a:pathLst>
                <a:path w="5735" h="5735" extrusionOk="0">
                  <a:moveTo>
                    <a:pt x="2863" y="1"/>
                  </a:moveTo>
                  <a:cubicBezTo>
                    <a:pt x="1274" y="1"/>
                    <a:pt x="0" y="1275"/>
                    <a:pt x="0" y="2872"/>
                  </a:cubicBezTo>
                  <a:cubicBezTo>
                    <a:pt x="0" y="4461"/>
                    <a:pt x="1274" y="5735"/>
                    <a:pt x="2863" y="5735"/>
                  </a:cubicBezTo>
                  <a:cubicBezTo>
                    <a:pt x="4426" y="5735"/>
                    <a:pt x="5734" y="4461"/>
                    <a:pt x="5734" y="2872"/>
                  </a:cubicBezTo>
                  <a:cubicBezTo>
                    <a:pt x="5734" y="1275"/>
                    <a:pt x="4426" y="1"/>
                    <a:pt x="2863" y="1"/>
                  </a:cubicBezTo>
                  <a:close/>
                </a:path>
              </a:pathLst>
            </a:custGeom>
            <a:solidFill>
              <a:schemeClr val="accent1"/>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600;p62">
              <a:extLst>
                <a:ext uri="{FF2B5EF4-FFF2-40B4-BE49-F238E27FC236}">
                  <a16:creationId xmlns:a16="http://schemas.microsoft.com/office/drawing/2014/main" id="{51C02A60-B262-7F91-7619-C13C6DC86C09}"/>
                </a:ext>
              </a:extLst>
            </p:cNvPr>
            <p:cNvSpPr/>
            <p:nvPr/>
          </p:nvSpPr>
          <p:spPr>
            <a:xfrm>
              <a:off x="1071969" y="2854644"/>
              <a:ext cx="210974" cy="210925"/>
            </a:xfrm>
            <a:custGeom>
              <a:avLst/>
              <a:gdLst/>
              <a:ahLst/>
              <a:cxnLst/>
              <a:rect l="l" t="t" r="r" b="b"/>
              <a:pathLst>
                <a:path w="4325" h="4324" extrusionOk="0">
                  <a:moveTo>
                    <a:pt x="2158" y="0"/>
                  </a:moveTo>
                  <a:cubicBezTo>
                    <a:pt x="960" y="0"/>
                    <a:pt x="0" y="960"/>
                    <a:pt x="0" y="2166"/>
                  </a:cubicBezTo>
                  <a:cubicBezTo>
                    <a:pt x="0" y="3364"/>
                    <a:pt x="960" y="4324"/>
                    <a:pt x="2158" y="4324"/>
                  </a:cubicBezTo>
                  <a:cubicBezTo>
                    <a:pt x="3364" y="4324"/>
                    <a:pt x="4324" y="3364"/>
                    <a:pt x="4324" y="2166"/>
                  </a:cubicBezTo>
                  <a:cubicBezTo>
                    <a:pt x="4324" y="960"/>
                    <a:pt x="3364" y="0"/>
                    <a:pt x="2158" y="0"/>
                  </a:cubicBezTo>
                  <a:close/>
                </a:path>
              </a:pathLst>
            </a:custGeom>
            <a:solidFill>
              <a:schemeClr val="l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01;p62">
              <a:extLst>
                <a:ext uri="{FF2B5EF4-FFF2-40B4-BE49-F238E27FC236}">
                  <a16:creationId xmlns:a16="http://schemas.microsoft.com/office/drawing/2014/main" id="{8429E3A2-ED33-7B6F-75BC-46C40490DC2A}"/>
                </a:ext>
              </a:extLst>
            </p:cNvPr>
            <p:cNvSpPr/>
            <p:nvPr/>
          </p:nvSpPr>
          <p:spPr>
            <a:xfrm>
              <a:off x="1173917" y="3065515"/>
              <a:ext cx="7073" cy="49"/>
            </a:xfrm>
            <a:custGeom>
              <a:avLst/>
              <a:gdLst/>
              <a:ahLst/>
              <a:cxnLst/>
              <a:rect l="l" t="t" r="r" b="b"/>
              <a:pathLst>
                <a:path w="145" h="1" extrusionOk="0">
                  <a:moveTo>
                    <a:pt x="0" y="1"/>
                  </a:moveTo>
                  <a:lnTo>
                    <a:pt x="144" y="1"/>
                  </a:lnTo>
                  <a:lnTo>
                    <a:pt x="144" y="1"/>
                  </a:lnTo>
                  <a:close/>
                </a:path>
              </a:pathLst>
            </a:custGeom>
            <a:solidFill>
              <a:srgbClr val="FFDECC"/>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602;p62">
              <a:extLst>
                <a:ext uri="{FF2B5EF4-FFF2-40B4-BE49-F238E27FC236}">
                  <a16:creationId xmlns:a16="http://schemas.microsoft.com/office/drawing/2014/main" id="{D91112E1-9A3F-DE84-0F7F-01216D65B3C3}"/>
                </a:ext>
              </a:extLst>
            </p:cNvPr>
            <p:cNvSpPr/>
            <p:nvPr/>
          </p:nvSpPr>
          <p:spPr>
            <a:xfrm>
              <a:off x="1177234" y="2885716"/>
              <a:ext cx="57219" cy="57219"/>
            </a:xfrm>
            <a:custGeom>
              <a:avLst/>
              <a:gdLst/>
              <a:ahLst/>
              <a:cxnLst/>
              <a:rect l="l" t="t" r="r" b="b"/>
              <a:pathLst>
                <a:path w="1173" h="1173" extrusionOk="0">
                  <a:moveTo>
                    <a:pt x="603" y="0"/>
                  </a:moveTo>
                  <a:cubicBezTo>
                    <a:pt x="255" y="0"/>
                    <a:pt x="0" y="289"/>
                    <a:pt x="0" y="603"/>
                  </a:cubicBezTo>
                  <a:cubicBezTo>
                    <a:pt x="0" y="926"/>
                    <a:pt x="255" y="1172"/>
                    <a:pt x="603" y="1172"/>
                  </a:cubicBezTo>
                  <a:cubicBezTo>
                    <a:pt x="926" y="1172"/>
                    <a:pt x="1172" y="926"/>
                    <a:pt x="1172" y="603"/>
                  </a:cubicBezTo>
                  <a:cubicBezTo>
                    <a:pt x="1172" y="289"/>
                    <a:pt x="926" y="0"/>
                    <a:pt x="603" y="0"/>
                  </a:cubicBezTo>
                  <a:close/>
                </a:path>
              </a:pathLst>
            </a:custGeom>
            <a:solidFill>
              <a:schemeClr val="dk1"/>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603;p62">
              <a:extLst>
                <a:ext uri="{FF2B5EF4-FFF2-40B4-BE49-F238E27FC236}">
                  <a16:creationId xmlns:a16="http://schemas.microsoft.com/office/drawing/2014/main" id="{2287B0E0-C571-408C-B72B-34690F933A5F}"/>
                </a:ext>
              </a:extLst>
            </p:cNvPr>
            <p:cNvSpPr/>
            <p:nvPr/>
          </p:nvSpPr>
          <p:spPr>
            <a:xfrm>
              <a:off x="719736" y="2925471"/>
              <a:ext cx="257363" cy="235022"/>
            </a:xfrm>
            <a:custGeom>
              <a:avLst/>
              <a:gdLst/>
              <a:ahLst/>
              <a:cxnLst/>
              <a:rect l="l" t="t" r="r" b="b"/>
              <a:pathLst>
                <a:path w="5276" h="4818" extrusionOk="0">
                  <a:moveTo>
                    <a:pt x="2796" y="1"/>
                  </a:moveTo>
                  <a:lnTo>
                    <a:pt x="1063" y="1598"/>
                  </a:lnTo>
                  <a:lnTo>
                    <a:pt x="35" y="2515"/>
                  </a:lnTo>
                  <a:cubicBezTo>
                    <a:pt x="1" y="2583"/>
                    <a:pt x="1" y="2626"/>
                    <a:pt x="1" y="2693"/>
                  </a:cubicBezTo>
                  <a:cubicBezTo>
                    <a:pt x="1" y="3611"/>
                    <a:pt x="2158" y="4426"/>
                    <a:pt x="5276" y="4817"/>
                  </a:cubicBezTo>
                  <a:cubicBezTo>
                    <a:pt x="5208" y="2872"/>
                    <a:pt x="4248" y="1139"/>
                    <a:pt x="2796" y="1"/>
                  </a:cubicBezTo>
                  <a:close/>
                </a:path>
              </a:pathLst>
            </a:custGeom>
            <a:solidFill>
              <a:schemeClr val="accent3"/>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604;p62">
              <a:extLst>
                <a:ext uri="{FF2B5EF4-FFF2-40B4-BE49-F238E27FC236}">
                  <a16:creationId xmlns:a16="http://schemas.microsoft.com/office/drawing/2014/main" id="{55751166-9FC2-A86D-747F-8104FDADA2AB}"/>
                </a:ext>
              </a:extLst>
            </p:cNvPr>
            <p:cNvSpPr/>
            <p:nvPr/>
          </p:nvSpPr>
          <p:spPr>
            <a:xfrm>
              <a:off x="1362008" y="2922154"/>
              <a:ext cx="273119" cy="239998"/>
            </a:xfrm>
            <a:custGeom>
              <a:avLst/>
              <a:gdLst/>
              <a:ahLst/>
              <a:cxnLst/>
              <a:rect l="l" t="t" r="r" b="b"/>
              <a:pathLst>
                <a:path w="5599" h="4920" extrusionOk="0">
                  <a:moveTo>
                    <a:pt x="2694" y="1"/>
                  </a:moveTo>
                  <a:cubicBezTo>
                    <a:pt x="1139" y="1130"/>
                    <a:pt x="111" y="2906"/>
                    <a:pt x="1" y="4919"/>
                  </a:cubicBezTo>
                  <a:cubicBezTo>
                    <a:pt x="3297" y="4562"/>
                    <a:pt x="5599" y="3713"/>
                    <a:pt x="5599" y="2761"/>
                  </a:cubicBezTo>
                  <a:cubicBezTo>
                    <a:pt x="5599" y="2694"/>
                    <a:pt x="5599" y="2651"/>
                    <a:pt x="5556" y="2583"/>
                  </a:cubicBezTo>
                  <a:lnTo>
                    <a:pt x="4537" y="1666"/>
                  </a:lnTo>
                  <a:lnTo>
                    <a:pt x="2694" y="1"/>
                  </a:lnTo>
                  <a:close/>
                </a:path>
              </a:pathLst>
            </a:custGeom>
            <a:solidFill>
              <a:schemeClr val="accent3"/>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605;p62">
              <a:extLst>
                <a:ext uri="{FF2B5EF4-FFF2-40B4-BE49-F238E27FC236}">
                  <a16:creationId xmlns:a16="http://schemas.microsoft.com/office/drawing/2014/main" id="{00CDA36A-FF0F-63B6-EC74-283E36967F22}"/>
                </a:ext>
              </a:extLst>
            </p:cNvPr>
            <p:cNvSpPr/>
            <p:nvPr/>
          </p:nvSpPr>
          <p:spPr>
            <a:xfrm>
              <a:off x="856073" y="2903081"/>
              <a:ext cx="155462" cy="260729"/>
            </a:xfrm>
            <a:custGeom>
              <a:avLst/>
              <a:gdLst/>
              <a:ahLst/>
              <a:cxnLst/>
              <a:rect l="l" t="t" r="r" b="b"/>
              <a:pathLst>
                <a:path w="3187" h="5345" extrusionOk="0">
                  <a:moveTo>
                    <a:pt x="536" y="1"/>
                  </a:moveTo>
                  <a:lnTo>
                    <a:pt x="1" y="460"/>
                  </a:lnTo>
                  <a:cubicBezTo>
                    <a:pt x="1453" y="1598"/>
                    <a:pt x="2413" y="3331"/>
                    <a:pt x="2481" y="5276"/>
                  </a:cubicBezTo>
                  <a:cubicBezTo>
                    <a:pt x="2727" y="5310"/>
                    <a:pt x="2940" y="5310"/>
                    <a:pt x="3186" y="5344"/>
                  </a:cubicBezTo>
                  <a:cubicBezTo>
                    <a:pt x="3152" y="3186"/>
                    <a:pt x="2124" y="1275"/>
                    <a:pt x="536" y="1"/>
                  </a:cubicBezTo>
                  <a:close/>
                </a:path>
              </a:pathLst>
            </a:custGeom>
            <a:solidFill>
              <a:schemeClr val="accen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606;p62">
              <a:extLst>
                <a:ext uri="{FF2B5EF4-FFF2-40B4-BE49-F238E27FC236}">
                  <a16:creationId xmlns:a16="http://schemas.microsoft.com/office/drawing/2014/main" id="{EFE65D92-FF92-1013-3B6A-8A1B5F13E285}"/>
                </a:ext>
              </a:extLst>
            </p:cNvPr>
            <p:cNvSpPr/>
            <p:nvPr/>
          </p:nvSpPr>
          <p:spPr>
            <a:xfrm>
              <a:off x="1325961" y="2898106"/>
              <a:ext cx="167462" cy="267363"/>
            </a:xfrm>
            <a:custGeom>
              <a:avLst/>
              <a:gdLst/>
              <a:ahLst/>
              <a:cxnLst/>
              <a:rect l="l" t="t" r="r" b="b"/>
              <a:pathLst>
                <a:path w="3433" h="5481" extrusionOk="0">
                  <a:moveTo>
                    <a:pt x="2863" y="1"/>
                  </a:moveTo>
                  <a:cubicBezTo>
                    <a:pt x="1198" y="1275"/>
                    <a:pt x="103" y="3254"/>
                    <a:pt x="1" y="5480"/>
                  </a:cubicBezTo>
                  <a:cubicBezTo>
                    <a:pt x="247" y="5446"/>
                    <a:pt x="493" y="5446"/>
                    <a:pt x="740" y="5412"/>
                  </a:cubicBezTo>
                  <a:cubicBezTo>
                    <a:pt x="850" y="3399"/>
                    <a:pt x="1878" y="1623"/>
                    <a:pt x="3433" y="494"/>
                  </a:cubicBezTo>
                  <a:lnTo>
                    <a:pt x="2863" y="1"/>
                  </a:lnTo>
                  <a:close/>
                </a:path>
              </a:pathLst>
            </a:custGeom>
            <a:solidFill>
              <a:schemeClr val="accen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Google Shape;635;p40">
            <a:extLst>
              <a:ext uri="{FF2B5EF4-FFF2-40B4-BE49-F238E27FC236}">
                <a16:creationId xmlns:a16="http://schemas.microsoft.com/office/drawing/2014/main" id="{535D19E6-7CD2-B803-B15C-30D919E03BE6}"/>
              </a:ext>
            </a:extLst>
          </p:cNvPr>
          <p:cNvSpPr txBox="1">
            <a:spLocks noGrp="1"/>
          </p:cNvSpPr>
          <p:nvPr>
            <p:ph type="title"/>
          </p:nvPr>
        </p:nvSpPr>
        <p:spPr>
          <a:xfrm>
            <a:off x="569904" y="754578"/>
            <a:ext cx="2558422" cy="522353"/>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dirty="0"/>
              <a:t>Branches</a:t>
            </a:r>
            <a:endParaRPr sz="3200" dirty="0">
              <a:solidFill>
                <a:srgbClr val="EC70C0"/>
              </a:solidFill>
            </a:endParaRPr>
          </a:p>
        </p:txBody>
      </p:sp>
      <p:sp>
        <p:nvSpPr>
          <p:cNvPr id="608" name="Google Shape;583;p38">
            <a:extLst>
              <a:ext uri="{FF2B5EF4-FFF2-40B4-BE49-F238E27FC236}">
                <a16:creationId xmlns:a16="http://schemas.microsoft.com/office/drawing/2014/main" id="{A1E3AE7C-EF7F-8B14-E2F2-C5D927F5301A}"/>
              </a:ext>
            </a:extLst>
          </p:cNvPr>
          <p:cNvSpPr txBox="1">
            <a:spLocks/>
          </p:cNvSpPr>
          <p:nvPr/>
        </p:nvSpPr>
        <p:spPr>
          <a:xfrm>
            <a:off x="764474" y="1372620"/>
            <a:ext cx="5562059" cy="115158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3600"/>
              <a:buFont typeface="Jockey One"/>
              <a:buNone/>
              <a:defRPr sz="4800" b="0" i="0" u="none" strike="noStrike" cap="none">
                <a:solidFill>
                  <a:schemeClr val="lt2"/>
                </a:solidFill>
                <a:latin typeface="Tomorrow SemiBold"/>
                <a:ea typeface="Tomorrow SemiBold"/>
                <a:cs typeface="Tomorrow SemiBold"/>
                <a:sym typeface="Tomorrow SemiBold"/>
              </a:defRPr>
            </a:lvl1pPr>
            <a:lvl2pPr marR="0" lvl="1" algn="ctr" rtl="0">
              <a:lnSpc>
                <a:spcPct val="100000"/>
              </a:lnSpc>
              <a:spcBef>
                <a:spcPts val="0"/>
              </a:spcBef>
              <a:spcAft>
                <a:spcPts val="0"/>
              </a:spcAft>
              <a:buClr>
                <a:schemeClr val="dk2"/>
              </a:buClr>
              <a:buSzPts val="3600"/>
              <a:buFont typeface="Jockey One"/>
              <a:buNone/>
              <a:defRPr sz="3600" b="0" i="0" u="none" strike="noStrike" cap="none">
                <a:solidFill>
                  <a:schemeClr val="dk2"/>
                </a:solidFill>
                <a:latin typeface="Jockey One"/>
                <a:ea typeface="Jockey One"/>
                <a:cs typeface="Jockey One"/>
                <a:sym typeface="Jockey One"/>
              </a:defRPr>
            </a:lvl2pPr>
            <a:lvl3pPr marR="0" lvl="2" algn="ctr" rtl="0">
              <a:lnSpc>
                <a:spcPct val="100000"/>
              </a:lnSpc>
              <a:spcBef>
                <a:spcPts val="0"/>
              </a:spcBef>
              <a:spcAft>
                <a:spcPts val="0"/>
              </a:spcAft>
              <a:buClr>
                <a:schemeClr val="dk2"/>
              </a:buClr>
              <a:buSzPts val="3600"/>
              <a:buFont typeface="Jockey One"/>
              <a:buNone/>
              <a:defRPr sz="3600" b="0" i="0" u="none" strike="noStrike" cap="none">
                <a:solidFill>
                  <a:schemeClr val="dk2"/>
                </a:solidFill>
                <a:latin typeface="Jockey One"/>
                <a:ea typeface="Jockey One"/>
                <a:cs typeface="Jockey One"/>
                <a:sym typeface="Jockey One"/>
              </a:defRPr>
            </a:lvl3pPr>
            <a:lvl4pPr marR="0" lvl="3" algn="ctr" rtl="0">
              <a:lnSpc>
                <a:spcPct val="100000"/>
              </a:lnSpc>
              <a:spcBef>
                <a:spcPts val="0"/>
              </a:spcBef>
              <a:spcAft>
                <a:spcPts val="0"/>
              </a:spcAft>
              <a:buClr>
                <a:schemeClr val="dk2"/>
              </a:buClr>
              <a:buSzPts val="3600"/>
              <a:buFont typeface="Jockey One"/>
              <a:buNone/>
              <a:defRPr sz="3600" b="0" i="0" u="none" strike="noStrike" cap="none">
                <a:solidFill>
                  <a:schemeClr val="dk2"/>
                </a:solidFill>
                <a:latin typeface="Jockey One"/>
                <a:ea typeface="Jockey One"/>
                <a:cs typeface="Jockey One"/>
                <a:sym typeface="Jockey One"/>
              </a:defRPr>
            </a:lvl4pPr>
            <a:lvl5pPr marR="0" lvl="4" algn="ctr" rtl="0">
              <a:lnSpc>
                <a:spcPct val="100000"/>
              </a:lnSpc>
              <a:spcBef>
                <a:spcPts val="0"/>
              </a:spcBef>
              <a:spcAft>
                <a:spcPts val="0"/>
              </a:spcAft>
              <a:buClr>
                <a:schemeClr val="dk2"/>
              </a:buClr>
              <a:buSzPts val="3600"/>
              <a:buFont typeface="Jockey One"/>
              <a:buNone/>
              <a:defRPr sz="3600" b="0" i="0" u="none" strike="noStrike" cap="none">
                <a:solidFill>
                  <a:schemeClr val="dk2"/>
                </a:solidFill>
                <a:latin typeface="Jockey One"/>
                <a:ea typeface="Jockey One"/>
                <a:cs typeface="Jockey One"/>
                <a:sym typeface="Jockey One"/>
              </a:defRPr>
            </a:lvl5pPr>
            <a:lvl6pPr marR="0" lvl="5" algn="ctr" rtl="0">
              <a:lnSpc>
                <a:spcPct val="100000"/>
              </a:lnSpc>
              <a:spcBef>
                <a:spcPts val="0"/>
              </a:spcBef>
              <a:spcAft>
                <a:spcPts val="0"/>
              </a:spcAft>
              <a:buClr>
                <a:schemeClr val="dk2"/>
              </a:buClr>
              <a:buSzPts val="3600"/>
              <a:buFont typeface="Jockey One"/>
              <a:buNone/>
              <a:defRPr sz="3600" b="0" i="0" u="none" strike="noStrike" cap="none">
                <a:solidFill>
                  <a:schemeClr val="dk2"/>
                </a:solidFill>
                <a:latin typeface="Jockey One"/>
                <a:ea typeface="Jockey One"/>
                <a:cs typeface="Jockey One"/>
                <a:sym typeface="Jockey One"/>
              </a:defRPr>
            </a:lvl6pPr>
            <a:lvl7pPr marR="0" lvl="6" algn="ctr" rtl="0">
              <a:lnSpc>
                <a:spcPct val="100000"/>
              </a:lnSpc>
              <a:spcBef>
                <a:spcPts val="0"/>
              </a:spcBef>
              <a:spcAft>
                <a:spcPts val="0"/>
              </a:spcAft>
              <a:buClr>
                <a:schemeClr val="dk2"/>
              </a:buClr>
              <a:buSzPts val="3600"/>
              <a:buFont typeface="Jockey One"/>
              <a:buNone/>
              <a:defRPr sz="3600" b="0" i="0" u="none" strike="noStrike" cap="none">
                <a:solidFill>
                  <a:schemeClr val="dk2"/>
                </a:solidFill>
                <a:latin typeface="Jockey One"/>
                <a:ea typeface="Jockey One"/>
                <a:cs typeface="Jockey One"/>
                <a:sym typeface="Jockey One"/>
              </a:defRPr>
            </a:lvl7pPr>
            <a:lvl8pPr marR="0" lvl="7" algn="ctr" rtl="0">
              <a:lnSpc>
                <a:spcPct val="100000"/>
              </a:lnSpc>
              <a:spcBef>
                <a:spcPts val="0"/>
              </a:spcBef>
              <a:spcAft>
                <a:spcPts val="0"/>
              </a:spcAft>
              <a:buClr>
                <a:schemeClr val="dk2"/>
              </a:buClr>
              <a:buSzPts val="3600"/>
              <a:buFont typeface="Jockey One"/>
              <a:buNone/>
              <a:defRPr sz="3600" b="0" i="0" u="none" strike="noStrike" cap="none">
                <a:solidFill>
                  <a:schemeClr val="dk2"/>
                </a:solidFill>
                <a:latin typeface="Jockey One"/>
                <a:ea typeface="Jockey One"/>
                <a:cs typeface="Jockey One"/>
                <a:sym typeface="Jockey One"/>
              </a:defRPr>
            </a:lvl8pPr>
            <a:lvl9pPr marR="0" lvl="8" algn="ctr" rtl="0">
              <a:lnSpc>
                <a:spcPct val="100000"/>
              </a:lnSpc>
              <a:spcBef>
                <a:spcPts val="0"/>
              </a:spcBef>
              <a:spcAft>
                <a:spcPts val="0"/>
              </a:spcAft>
              <a:buClr>
                <a:schemeClr val="dk2"/>
              </a:buClr>
              <a:buSzPts val="3600"/>
              <a:buFont typeface="Jockey One"/>
              <a:buNone/>
              <a:defRPr sz="3600" b="0" i="0" u="none" strike="noStrike" cap="none">
                <a:solidFill>
                  <a:schemeClr val="dk2"/>
                </a:solidFill>
                <a:latin typeface="Jockey One"/>
                <a:ea typeface="Jockey One"/>
                <a:cs typeface="Jockey One"/>
                <a:sym typeface="Jockey One"/>
              </a:defRPr>
            </a:lvl9pPr>
          </a:lstStyle>
          <a:p>
            <a:pPr algn="l"/>
            <a:r>
              <a:rPr lang="en-US" sz="2800" dirty="0">
                <a:solidFill>
                  <a:srgbClr val="F8FF41"/>
                </a:solidFill>
                <a:latin typeface="Jockey One" panose="020B0604020202020204" charset="-18"/>
              </a:rPr>
              <a:t>We all know what is a branch but nobody asks why is a branch.</a:t>
            </a:r>
          </a:p>
        </p:txBody>
      </p:sp>
      <p:sp>
        <p:nvSpPr>
          <p:cNvPr id="612" name="Google Shape;1154;p52">
            <a:extLst>
              <a:ext uri="{FF2B5EF4-FFF2-40B4-BE49-F238E27FC236}">
                <a16:creationId xmlns:a16="http://schemas.microsoft.com/office/drawing/2014/main" id="{8C058A16-9377-978A-3C9C-2E905DE6BCB6}"/>
              </a:ext>
            </a:extLst>
          </p:cNvPr>
          <p:cNvSpPr txBox="1">
            <a:spLocks/>
          </p:cNvSpPr>
          <p:nvPr/>
        </p:nvSpPr>
        <p:spPr>
          <a:xfrm>
            <a:off x="764474" y="2632245"/>
            <a:ext cx="4726800" cy="169054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6000"/>
              <a:buFont typeface="Jockey One"/>
              <a:buNone/>
              <a:defRPr sz="5000" b="0" i="0" u="none" strike="noStrike" cap="none">
                <a:solidFill>
                  <a:schemeClr val="dk2"/>
                </a:solidFill>
                <a:latin typeface="Jockey One"/>
                <a:ea typeface="Jockey One"/>
                <a:cs typeface="Jockey One"/>
                <a:sym typeface="Jockey One"/>
              </a:defRPr>
            </a:lvl1pPr>
            <a:lvl2pPr marR="0" lvl="1" algn="ctr" rtl="0">
              <a:lnSpc>
                <a:spcPct val="100000"/>
              </a:lnSpc>
              <a:spcBef>
                <a:spcPts val="0"/>
              </a:spcBef>
              <a:spcAft>
                <a:spcPts val="0"/>
              </a:spcAft>
              <a:buClr>
                <a:schemeClr val="dk2"/>
              </a:buClr>
              <a:buSzPts val="6000"/>
              <a:buFont typeface="Jockey One"/>
              <a:buNone/>
              <a:defRPr sz="6000" b="0" i="0" u="none" strike="noStrike" cap="none">
                <a:solidFill>
                  <a:schemeClr val="dk2"/>
                </a:solidFill>
                <a:latin typeface="Jockey One"/>
                <a:ea typeface="Jockey One"/>
                <a:cs typeface="Jockey One"/>
                <a:sym typeface="Jockey One"/>
              </a:defRPr>
            </a:lvl2pPr>
            <a:lvl3pPr marR="0" lvl="2" algn="ctr" rtl="0">
              <a:lnSpc>
                <a:spcPct val="100000"/>
              </a:lnSpc>
              <a:spcBef>
                <a:spcPts val="0"/>
              </a:spcBef>
              <a:spcAft>
                <a:spcPts val="0"/>
              </a:spcAft>
              <a:buClr>
                <a:schemeClr val="dk2"/>
              </a:buClr>
              <a:buSzPts val="6000"/>
              <a:buFont typeface="Jockey One"/>
              <a:buNone/>
              <a:defRPr sz="6000" b="0" i="0" u="none" strike="noStrike" cap="none">
                <a:solidFill>
                  <a:schemeClr val="dk2"/>
                </a:solidFill>
                <a:latin typeface="Jockey One"/>
                <a:ea typeface="Jockey One"/>
                <a:cs typeface="Jockey One"/>
                <a:sym typeface="Jockey One"/>
              </a:defRPr>
            </a:lvl3pPr>
            <a:lvl4pPr marR="0" lvl="3" algn="ctr" rtl="0">
              <a:lnSpc>
                <a:spcPct val="100000"/>
              </a:lnSpc>
              <a:spcBef>
                <a:spcPts val="0"/>
              </a:spcBef>
              <a:spcAft>
                <a:spcPts val="0"/>
              </a:spcAft>
              <a:buClr>
                <a:schemeClr val="dk2"/>
              </a:buClr>
              <a:buSzPts val="6000"/>
              <a:buFont typeface="Jockey One"/>
              <a:buNone/>
              <a:defRPr sz="6000" b="0" i="0" u="none" strike="noStrike" cap="none">
                <a:solidFill>
                  <a:schemeClr val="dk2"/>
                </a:solidFill>
                <a:latin typeface="Jockey One"/>
                <a:ea typeface="Jockey One"/>
                <a:cs typeface="Jockey One"/>
                <a:sym typeface="Jockey One"/>
              </a:defRPr>
            </a:lvl4pPr>
            <a:lvl5pPr marR="0" lvl="4" algn="ctr" rtl="0">
              <a:lnSpc>
                <a:spcPct val="100000"/>
              </a:lnSpc>
              <a:spcBef>
                <a:spcPts val="0"/>
              </a:spcBef>
              <a:spcAft>
                <a:spcPts val="0"/>
              </a:spcAft>
              <a:buClr>
                <a:schemeClr val="dk2"/>
              </a:buClr>
              <a:buSzPts val="6000"/>
              <a:buFont typeface="Jockey One"/>
              <a:buNone/>
              <a:defRPr sz="6000" b="0" i="0" u="none" strike="noStrike" cap="none">
                <a:solidFill>
                  <a:schemeClr val="dk2"/>
                </a:solidFill>
                <a:latin typeface="Jockey One"/>
                <a:ea typeface="Jockey One"/>
                <a:cs typeface="Jockey One"/>
                <a:sym typeface="Jockey One"/>
              </a:defRPr>
            </a:lvl5pPr>
            <a:lvl6pPr marR="0" lvl="5" algn="ctr" rtl="0">
              <a:lnSpc>
                <a:spcPct val="100000"/>
              </a:lnSpc>
              <a:spcBef>
                <a:spcPts val="0"/>
              </a:spcBef>
              <a:spcAft>
                <a:spcPts val="0"/>
              </a:spcAft>
              <a:buClr>
                <a:schemeClr val="dk2"/>
              </a:buClr>
              <a:buSzPts val="6000"/>
              <a:buFont typeface="Jockey One"/>
              <a:buNone/>
              <a:defRPr sz="6000" b="0" i="0" u="none" strike="noStrike" cap="none">
                <a:solidFill>
                  <a:schemeClr val="dk2"/>
                </a:solidFill>
                <a:latin typeface="Jockey One"/>
                <a:ea typeface="Jockey One"/>
                <a:cs typeface="Jockey One"/>
                <a:sym typeface="Jockey One"/>
              </a:defRPr>
            </a:lvl6pPr>
            <a:lvl7pPr marR="0" lvl="6" algn="ctr" rtl="0">
              <a:lnSpc>
                <a:spcPct val="100000"/>
              </a:lnSpc>
              <a:spcBef>
                <a:spcPts val="0"/>
              </a:spcBef>
              <a:spcAft>
                <a:spcPts val="0"/>
              </a:spcAft>
              <a:buClr>
                <a:schemeClr val="dk2"/>
              </a:buClr>
              <a:buSzPts val="6000"/>
              <a:buFont typeface="Jockey One"/>
              <a:buNone/>
              <a:defRPr sz="6000" b="0" i="0" u="none" strike="noStrike" cap="none">
                <a:solidFill>
                  <a:schemeClr val="dk2"/>
                </a:solidFill>
                <a:latin typeface="Jockey One"/>
                <a:ea typeface="Jockey One"/>
                <a:cs typeface="Jockey One"/>
                <a:sym typeface="Jockey One"/>
              </a:defRPr>
            </a:lvl7pPr>
            <a:lvl8pPr marR="0" lvl="7" algn="ctr" rtl="0">
              <a:lnSpc>
                <a:spcPct val="100000"/>
              </a:lnSpc>
              <a:spcBef>
                <a:spcPts val="0"/>
              </a:spcBef>
              <a:spcAft>
                <a:spcPts val="0"/>
              </a:spcAft>
              <a:buClr>
                <a:schemeClr val="dk2"/>
              </a:buClr>
              <a:buSzPts val="6000"/>
              <a:buFont typeface="Jockey One"/>
              <a:buNone/>
              <a:defRPr sz="6000" b="0" i="0" u="none" strike="noStrike" cap="none">
                <a:solidFill>
                  <a:schemeClr val="dk2"/>
                </a:solidFill>
                <a:latin typeface="Jockey One"/>
                <a:ea typeface="Jockey One"/>
                <a:cs typeface="Jockey One"/>
                <a:sym typeface="Jockey One"/>
              </a:defRPr>
            </a:lvl8pPr>
            <a:lvl9pPr marR="0" lvl="8" algn="ctr" rtl="0">
              <a:lnSpc>
                <a:spcPct val="100000"/>
              </a:lnSpc>
              <a:spcBef>
                <a:spcPts val="0"/>
              </a:spcBef>
              <a:spcAft>
                <a:spcPts val="0"/>
              </a:spcAft>
              <a:buClr>
                <a:schemeClr val="dk2"/>
              </a:buClr>
              <a:buSzPts val="6000"/>
              <a:buFont typeface="Jockey One"/>
              <a:buNone/>
              <a:defRPr sz="6000" b="0" i="0" u="none" strike="noStrike" cap="none">
                <a:solidFill>
                  <a:schemeClr val="dk2"/>
                </a:solidFill>
                <a:latin typeface="Jockey One"/>
                <a:ea typeface="Jockey One"/>
                <a:cs typeface="Jockey One"/>
                <a:sym typeface="Jockey One"/>
              </a:defRPr>
            </a:lvl9pPr>
          </a:lstStyle>
          <a:p>
            <a:r>
              <a:rPr lang="en-US" sz="2000" dirty="0">
                <a:solidFill>
                  <a:schemeClr val="bg1"/>
                </a:solidFill>
                <a:latin typeface="Tomorrow" panose="020B0604020202020204" charset="0"/>
              </a:rPr>
              <a:t>“Branching means you diverge from the main line of development and continue to do work without messing with that main line, to be safe and keep the main safe from you.”</a:t>
            </a:r>
          </a:p>
        </p:txBody>
      </p:sp>
    </p:spTree>
    <p:extLst>
      <p:ext uri="{BB962C8B-B14F-4D97-AF65-F5344CB8AC3E}">
        <p14:creationId xmlns:p14="http://schemas.microsoft.com/office/powerpoint/2010/main" val="28002256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870"/>
        <p:cNvGrpSpPr/>
        <p:nvPr/>
      </p:nvGrpSpPr>
      <p:grpSpPr>
        <a:xfrm>
          <a:off x="0" y="0"/>
          <a:ext cx="0" cy="0"/>
          <a:chOff x="0" y="0"/>
          <a:chExt cx="0" cy="0"/>
        </a:xfrm>
      </p:grpSpPr>
      <p:sp>
        <p:nvSpPr>
          <p:cNvPr id="871" name="Google Shape;871;p47"/>
          <p:cNvSpPr txBox="1">
            <a:spLocks noGrp="1"/>
          </p:cNvSpPr>
          <p:nvPr>
            <p:ph type="subTitle" idx="1"/>
          </p:nvPr>
        </p:nvSpPr>
        <p:spPr>
          <a:xfrm>
            <a:off x="3527875" y="317650"/>
            <a:ext cx="2088300" cy="373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(CH4: BRANCHES)</a:t>
            </a:r>
          </a:p>
        </p:txBody>
      </p:sp>
      <p:sp>
        <p:nvSpPr>
          <p:cNvPr id="876" name="Google Shape;876;p47"/>
          <p:cNvSpPr txBox="1">
            <a:spLocks noGrp="1"/>
          </p:cNvSpPr>
          <p:nvPr>
            <p:ph type="title"/>
          </p:nvPr>
        </p:nvSpPr>
        <p:spPr>
          <a:xfrm>
            <a:off x="715050" y="730358"/>
            <a:ext cx="77139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Mission 4</a:t>
            </a:r>
            <a:endParaRPr dirty="0"/>
          </a:p>
        </p:txBody>
      </p:sp>
      <p:pic>
        <p:nvPicPr>
          <p:cNvPr id="13" name="Picture 12">
            <a:extLst>
              <a:ext uri="{FF2B5EF4-FFF2-40B4-BE49-F238E27FC236}">
                <a16:creationId xmlns:a16="http://schemas.microsoft.com/office/drawing/2014/main" id="{8E2D842D-2ACC-0086-8DC1-6EA52C33B8D3}"/>
              </a:ext>
            </a:extLst>
          </p:cNvPr>
          <p:cNvPicPr>
            <a:picLocks noChangeAspect="1"/>
          </p:cNvPicPr>
          <p:nvPr/>
        </p:nvPicPr>
        <p:blipFill>
          <a:blip r:embed="rId3"/>
          <a:srcRect/>
          <a:stretch/>
        </p:blipFill>
        <p:spPr>
          <a:xfrm>
            <a:off x="1792795" y="1629631"/>
            <a:ext cx="5569838" cy="3018689"/>
          </a:xfrm>
          <a:prstGeom prst="rect">
            <a:avLst/>
          </a:prstGeom>
        </p:spPr>
      </p:pic>
      <p:sp>
        <p:nvSpPr>
          <p:cNvPr id="14" name="Google Shape;879;p47">
            <a:extLst>
              <a:ext uri="{FF2B5EF4-FFF2-40B4-BE49-F238E27FC236}">
                <a16:creationId xmlns:a16="http://schemas.microsoft.com/office/drawing/2014/main" id="{B1475CE1-3800-5B1E-CE33-960A905F10CE}"/>
              </a:ext>
            </a:extLst>
          </p:cNvPr>
          <p:cNvSpPr txBox="1">
            <a:spLocks/>
          </p:cNvSpPr>
          <p:nvPr/>
        </p:nvSpPr>
        <p:spPr>
          <a:xfrm>
            <a:off x="3776700" y="1261337"/>
            <a:ext cx="1590600" cy="435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12000"/>
              <a:buFont typeface="Jockey One"/>
              <a:buNone/>
              <a:defRPr sz="2400" b="0" i="0" u="none" strike="noStrike" cap="none">
                <a:solidFill>
                  <a:schemeClr val="dk2"/>
                </a:solidFill>
                <a:latin typeface="Jockey One"/>
                <a:ea typeface="Jockey One"/>
                <a:cs typeface="Jockey One"/>
                <a:sym typeface="Jockey One"/>
              </a:defRPr>
            </a:lvl1pPr>
            <a:lvl2pPr marR="0" lvl="1" algn="ctr" rtl="0">
              <a:lnSpc>
                <a:spcPct val="100000"/>
              </a:lnSpc>
              <a:spcBef>
                <a:spcPts val="0"/>
              </a:spcBef>
              <a:spcAft>
                <a:spcPts val="0"/>
              </a:spcAft>
              <a:buClr>
                <a:schemeClr val="dk2"/>
              </a:buClr>
              <a:buSzPts val="12000"/>
              <a:buFont typeface="Jockey One"/>
              <a:buNone/>
              <a:defRPr sz="12000" b="0" i="0" u="none" strike="noStrike" cap="none">
                <a:solidFill>
                  <a:schemeClr val="dk2"/>
                </a:solidFill>
                <a:latin typeface="Jockey One"/>
                <a:ea typeface="Jockey One"/>
                <a:cs typeface="Jockey One"/>
                <a:sym typeface="Jockey One"/>
              </a:defRPr>
            </a:lvl2pPr>
            <a:lvl3pPr marR="0" lvl="2" algn="ctr" rtl="0">
              <a:lnSpc>
                <a:spcPct val="100000"/>
              </a:lnSpc>
              <a:spcBef>
                <a:spcPts val="0"/>
              </a:spcBef>
              <a:spcAft>
                <a:spcPts val="0"/>
              </a:spcAft>
              <a:buClr>
                <a:schemeClr val="dk2"/>
              </a:buClr>
              <a:buSzPts val="12000"/>
              <a:buFont typeface="Jockey One"/>
              <a:buNone/>
              <a:defRPr sz="12000" b="0" i="0" u="none" strike="noStrike" cap="none">
                <a:solidFill>
                  <a:schemeClr val="dk2"/>
                </a:solidFill>
                <a:latin typeface="Jockey One"/>
                <a:ea typeface="Jockey One"/>
                <a:cs typeface="Jockey One"/>
                <a:sym typeface="Jockey One"/>
              </a:defRPr>
            </a:lvl3pPr>
            <a:lvl4pPr marR="0" lvl="3" algn="ctr" rtl="0">
              <a:lnSpc>
                <a:spcPct val="100000"/>
              </a:lnSpc>
              <a:spcBef>
                <a:spcPts val="0"/>
              </a:spcBef>
              <a:spcAft>
                <a:spcPts val="0"/>
              </a:spcAft>
              <a:buClr>
                <a:schemeClr val="dk2"/>
              </a:buClr>
              <a:buSzPts val="12000"/>
              <a:buFont typeface="Jockey One"/>
              <a:buNone/>
              <a:defRPr sz="12000" b="0" i="0" u="none" strike="noStrike" cap="none">
                <a:solidFill>
                  <a:schemeClr val="dk2"/>
                </a:solidFill>
                <a:latin typeface="Jockey One"/>
                <a:ea typeface="Jockey One"/>
                <a:cs typeface="Jockey One"/>
                <a:sym typeface="Jockey One"/>
              </a:defRPr>
            </a:lvl4pPr>
            <a:lvl5pPr marR="0" lvl="4" algn="ctr" rtl="0">
              <a:lnSpc>
                <a:spcPct val="100000"/>
              </a:lnSpc>
              <a:spcBef>
                <a:spcPts val="0"/>
              </a:spcBef>
              <a:spcAft>
                <a:spcPts val="0"/>
              </a:spcAft>
              <a:buClr>
                <a:schemeClr val="dk2"/>
              </a:buClr>
              <a:buSzPts val="12000"/>
              <a:buFont typeface="Jockey One"/>
              <a:buNone/>
              <a:defRPr sz="12000" b="0" i="0" u="none" strike="noStrike" cap="none">
                <a:solidFill>
                  <a:schemeClr val="dk2"/>
                </a:solidFill>
                <a:latin typeface="Jockey One"/>
                <a:ea typeface="Jockey One"/>
                <a:cs typeface="Jockey One"/>
                <a:sym typeface="Jockey One"/>
              </a:defRPr>
            </a:lvl5pPr>
            <a:lvl6pPr marR="0" lvl="5" algn="ctr" rtl="0">
              <a:lnSpc>
                <a:spcPct val="100000"/>
              </a:lnSpc>
              <a:spcBef>
                <a:spcPts val="0"/>
              </a:spcBef>
              <a:spcAft>
                <a:spcPts val="0"/>
              </a:spcAft>
              <a:buClr>
                <a:schemeClr val="dk2"/>
              </a:buClr>
              <a:buSzPts val="12000"/>
              <a:buFont typeface="Jockey One"/>
              <a:buNone/>
              <a:defRPr sz="12000" b="0" i="0" u="none" strike="noStrike" cap="none">
                <a:solidFill>
                  <a:schemeClr val="dk2"/>
                </a:solidFill>
                <a:latin typeface="Jockey One"/>
                <a:ea typeface="Jockey One"/>
                <a:cs typeface="Jockey One"/>
                <a:sym typeface="Jockey One"/>
              </a:defRPr>
            </a:lvl6pPr>
            <a:lvl7pPr marR="0" lvl="6" algn="ctr" rtl="0">
              <a:lnSpc>
                <a:spcPct val="100000"/>
              </a:lnSpc>
              <a:spcBef>
                <a:spcPts val="0"/>
              </a:spcBef>
              <a:spcAft>
                <a:spcPts val="0"/>
              </a:spcAft>
              <a:buClr>
                <a:schemeClr val="dk2"/>
              </a:buClr>
              <a:buSzPts val="12000"/>
              <a:buFont typeface="Jockey One"/>
              <a:buNone/>
              <a:defRPr sz="12000" b="0" i="0" u="none" strike="noStrike" cap="none">
                <a:solidFill>
                  <a:schemeClr val="dk2"/>
                </a:solidFill>
                <a:latin typeface="Jockey One"/>
                <a:ea typeface="Jockey One"/>
                <a:cs typeface="Jockey One"/>
                <a:sym typeface="Jockey One"/>
              </a:defRPr>
            </a:lvl7pPr>
            <a:lvl8pPr marR="0" lvl="7" algn="ctr" rtl="0">
              <a:lnSpc>
                <a:spcPct val="100000"/>
              </a:lnSpc>
              <a:spcBef>
                <a:spcPts val="0"/>
              </a:spcBef>
              <a:spcAft>
                <a:spcPts val="0"/>
              </a:spcAft>
              <a:buClr>
                <a:schemeClr val="dk2"/>
              </a:buClr>
              <a:buSzPts val="12000"/>
              <a:buFont typeface="Jockey One"/>
              <a:buNone/>
              <a:defRPr sz="12000" b="0" i="0" u="none" strike="noStrike" cap="none">
                <a:solidFill>
                  <a:schemeClr val="dk2"/>
                </a:solidFill>
                <a:latin typeface="Jockey One"/>
                <a:ea typeface="Jockey One"/>
                <a:cs typeface="Jockey One"/>
                <a:sym typeface="Jockey One"/>
              </a:defRPr>
            </a:lvl8pPr>
            <a:lvl9pPr marR="0" lvl="8" algn="ctr" rtl="0">
              <a:lnSpc>
                <a:spcPct val="100000"/>
              </a:lnSpc>
              <a:spcBef>
                <a:spcPts val="0"/>
              </a:spcBef>
              <a:spcAft>
                <a:spcPts val="0"/>
              </a:spcAft>
              <a:buClr>
                <a:schemeClr val="dk2"/>
              </a:buClr>
              <a:buSzPts val="12000"/>
              <a:buFont typeface="Jockey One"/>
              <a:buNone/>
              <a:defRPr sz="12000" b="0" i="0" u="none" strike="noStrike" cap="none">
                <a:solidFill>
                  <a:schemeClr val="dk2"/>
                </a:solidFill>
                <a:latin typeface="Jockey One"/>
                <a:ea typeface="Jockey One"/>
                <a:cs typeface="Jockey One"/>
                <a:sym typeface="Jockey One"/>
              </a:defRPr>
            </a:lvl9pPr>
          </a:lstStyle>
          <a:p>
            <a:pPr algn="ctr"/>
            <a:r>
              <a:rPr lang="en-US" sz="2200" dirty="0"/>
              <a:t>Desired State</a:t>
            </a:r>
          </a:p>
        </p:txBody>
      </p:sp>
      <p:grpSp>
        <p:nvGrpSpPr>
          <p:cNvPr id="2" name="Google Shape;1552;p62">
            <a:extLst>
              <a:ext uri="{FF2B5EF4-FFF2-40B4-BE49-F238E27FC236}">
                <a16:creationId xmlns:a16="http://schemas.microsoft.com/office/drawing/2014/main" id="{D774E120-6BBA-5BFE-C440-BA049B2668BF}"/>
              </a:ext>
            </a:extLst>
          </p:cNvPr>
          <p:cNvGrpSpPr/>
          <p:nvPr/>
        </p:nvGrpSpPr>
        <p:grpSpPr>
          <a:xfrm rot="7479701">
            <a:off x="6406269" y="3760603"/>
            <a:ext cx="1223779" cy="818201"/>
            <a:chOff x="2114912" y="2745038"/>
            <a:chExt cx="1909850" cy="1276898"/>
          </a:xfrm>
        </p:grpSpPr>
        <p:sp>
          <p:nvSpPr>
            <p:cNvPr id="3" name="Google Shape;1553;p62">
              <a:extLst>
                <a:ext uri="{FF2B5EF4-FFF2-40B4-BE49-F238E27FC236}">
                  <a16:creationId xmlns:a16="http://schemas.microsoft.com/office/drawing/2014/main" id="{E3B4606D-EBD0-36B6-FEEC-E2F71734A46D}"/>
                </a:ext>
              </a:extLst>
            </p:cNvPr>
            <p:cNvSpPr/>
            <p:nvPr/>
          </p:nvSpPr>
          <p:spPr>
            <a:xfrm>
              <a:off x="2263297" y="2773817"/>
              <a:ext cx="809699" cy="1089453"/>
            </a:xfrm>
            <a:custGeom>
              <a:avLst/>
              <a:gdLst/>
              <a:ahLst/>
              <a:cxnLst/>
              <a:rect l="l" t="t" r="r" b="b"/>
              <a:pathLst>
                <a:path w="16599" h="22334" extrusionOk="0">
                  <a:moveTo>
                    <a:pt x="9030" y="1"/>
                  </a:moveTo>
                  <a:lnTo>
                    <a:pt x="1385" y="7680"/>
                  </a:lnTo>
                  <a:cubicBezTo>
                    <a:pt x="0" y="9022"/>
                    <a:pt x="0" y="11214"/>
                    <a:pt x="1385" y="12598"/>
                  </a:cubicBezTo>
                  <a:lnTo>
                    <a:pt x="3755" y="14968"/>
                  </a:lnTo>
                  <a:cubicBezTo>
                    <a:pt x="4281" y="14365"/>
                    <a:pt x="5029" y="14017"/>
                    <a:pt x="5878" y="14017"/>
                  </a:cubicBezTo>
                  <a:cubicBezTo>
                    <a:pt x="7399" y="14017"/>
                    <a:pt x="8639" y="15215"/>
                    <a:pt x="8639" y="16778"/>
                  </a:cubicBezTo>
                  <a:cubicBezTo>
                    <a:pt x="8639" y="17585"/>
                    <a:pt x="8249" y="18366"/>
                    <a:pt x="7645" y="18859"/>
                  </a:cubicBezTo>
                  <a:cubicBezTo>
                    <a:pt x="10194" y="21161"/>
                    <a:pt x="13379" y="22333"/>
                    <a:pt x="16599" y="22333"/>
                  </a:cubicBezTo>
                  <a:lnTo>
                    <a:pt x="16599" y="13168"/>
                  </a:lnTo>
                  <a:cubicBezTo>
                    <a:pt x="14798" y="13168"/>
                    <a:pt x="13099" y="12488"/>
                    <a:pt x="11791" y="11392"/>
                  </a:cubicBezTo>
                  <a:cubicBezTo>
                    <a:pt x="10160" y="10050"/>
                    <a:pt x="9098" y="7960"/>
                    <a:pt x="9098" y="5624"/>
                  </a:cubicBezTo>
                  <a:cubicBezTo>
                    <a:pt x="9098" y="3993"/>
                    <a:pt x="9633" y="2439"/>
                    <a:pt x="10551" y="1198"/>
                  </a:cubicBezTo>
                  <a:lnTo>
                    <a:pt x="10551" y="1198"/>
                  </a:lnTo>
                  <a:cubicBezTo>
                    <a:pt x="10440" y="1232"/>
                    <a:pt x="10304" y="1275"/>
                    <a:pt x="10194" y="1275"/>
                  </a:cubicBezTo>
                  <a:cubicBezTo>
                    <a:pt x="9557" y="1275"/>
                    <a:pt x="9030" y="774"/>
                    <a:pt x="9030" y="136"/>
                  </a:cubicBezTo>
                  <a:lnTo>
                    <a:pt x="9030" y="1"/>
                  </a:lnTo>
                  <a:close/>
                </a:path>
              </a:pathLst>
            </a:custGeom>
            <a:solidFill>
              <a:schemeClr val="lt1"/>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1554;p62">
              <a:extLst>
                <a:ext uri="{FF2B5EF4-FFF2-40B4-BE49-F238E27FC236}">
                  <a16:creationId xmlns:a16="http://schemas.microsoft.com/office/drawing/2014/main" id="{ACB15BA0-EE25-6BE2-4022-D341D6255D3D}"/>
                </a:ext>
              </a:extLst>
            </p:cNvPr>
            <p:cNvSpPr/>
            <p:nvPr/>
          </p:nvSpPr>
          <p:spPr>
            <a:xfrm>
              <a:off x="2838401" y="3200194"/>
              <a:ext cx="234583" cy="215949"/>
            </a:xfrm>
            <a:custGeom>
              <a:avLst/>
              <a:gdLst/>
              <a:ahLst/>
              <a:cxnLst/>
              <a:rect l="l" t="t" r="r" b="b"/>
              <a:pathLst>
                <a:path w="4809" h="4427" extrusionOk="0">
                  <a:moveTo>
                    <a:pt x="4809" y="1"/>
                  </a:moveTo>
                  <a:cubicBezTo>
                    <a:pt x="2796" y="1"/>
                    <a:pt x="1029" y="1063"/>
                    <a:pt x="1" y="2651"/>
                  </a:cubicBezTo>
                  <a:cubicBezTo>
                    <a:pt x="1309" y="3747"/>
                    <a:pt x="3008" y="4427"/>
                    <a:pt x="4809" y="4427"/>
                  </a:cubicBezTo>
                  <a:lnTo>
                    <a:pt x="4809" y="1"/>
                  </a:lnTo>
                  <a:close/>
                </a:path>
              </a:pathLst>
            </a:custGeom>
            <a:solidFill>
              <a:schemeClr val="l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555;p62">
              <a:extLst>
                <a:ext uri="{FF2B5EF4-FFF2-40B4-BE49-F238E27FC236}">
                  <a16:creationId xmlns:a16="http://schemas.microsoft.com/office/drawing/2014/main" id="{C3A6DD1B-28BF-7E66-2F03-87ED9EC9F3F4}"/>
                </a:ext>
              </a:extLst>
            </p:cNvPr>
            <p:cNvSpPr/>
            <p:nvPr/>
          </p:nvSpPr>
          <p:spPr>
            <a:xfrm>
              <a:off x="2446414" y="3457503"/>
              <a:ext cx="238339" cy="236290"/>
            </a:xfrm>
            <a:custGeom>
              <a:avLst/>
              <a:gdLst/>
              <a:ahLst/>
              <a:cxnLst/>
              <a:rect l="l" t="t" r="r" b="b"/>
              <a:pathLst>
                <a:path w="4886" h="4844" extrusionOk="0">
                  <a:moveTo>
                    <a:pt x="2124" y="1"/>
                  </a:moveTo>
                  <a:cubicBezTo>
                    <a:pt x="1275" y="1"/>
                    <a:pt x="527" y="349"/>
                    <a:pt x="1" y="952"/>
                  </a:cubicBezTo>
                  <a:lnTo>
                    <a:pt x="3501" y="4461"/>
                  </a:lnTo>
                  <a:cubicBezTo>
                    <a:pt x="3645" y="4597"/>
                    <a:pt x="3756" y="4707"/>
                    <a:pt x="3891" y="4843"/>
                  </a:cubicBezTo>
                  <a:cubicBezTo>
                    <a:pt x="4495" y="4350"/>
                    <a:pt x="4885" y="3569"/>
                    <a:pt x="4885" y="2762"/>
                  </a:cubicBezTo>
                  <a:cubicBezTo>
                    <a:pt x="4885" y="1199"/>
                    <a:pt x="3645" y="1"/>
                    <a:pt x="2124" y="1"/>
                  </a:cubicBezTo>
                  <a:close/>
                </a:path>
              </a:pathLst>
            </a:custGeom>
            <a:solidFill>
              <a:schemeClr val="accen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556;p62">
              <a:extLst>
                <a:ext uri="{FF2B5EF4-FFF2-40B4-BE49-F238E27FC236}">
                  <a16:creationId xmlns:a16="http://schemas.microsoft.com/office/drawing/2014/main" id="{F64913C3-CA34-9DF8-911B-67DCC3DCCC4D}"/>
                </a:ext>
              </a:extLst>
            </p:cNvPr>
            <p:cNvSpPr/>
            <p:nvPr/>
          </p:nvSpPr>
          <p:spPr>
            <a:xfrm>
              <a:off x="2703771" y="2745038"/>
              <a:ext cx="112340" cy="90975"/>
            </a:xfrm>
            <a:custGeom>
              <a:avLst/>
              <a:gdLst/>
              <a:ahLst/>
              <a:cxnLst/>
              <a:rect l="l" t="t" r="r" b="b"/>
              <a:pathLst>
                <a:path w="2303" h="1865" extrusionOk="0">
                  <a:moveTo>
                    <a:pt x="1097" y="1"/>
                  </a:moveTo>
                  <a:cubicBezTo>
                    <a:pt x="654" y="1"/>
                    <a:pt x="280" y="302"/>
                    <a:pt x="280" y="302"/>
                  </a:cubicBezTo>
                  <a:lnTo>
                    <a:pt x="0" y="591"/>
                  </a:lnTo>
                  <a:lnTo>
                    <a:pt x="0" y="726"/>
                  </a:lnTo>
                  <a:cubicBezTo>
                    <a:pt x="0" y="1364"/>
                    <a:pt x="527" y="1865"/>
                    <a:pt x="1164" y="1865"/>
                  </a:cubicBezTo>
                  <a:cubicBezTo>
                    <a:pt x="1274" y="1865"/>
                    <a:pt x="1410" y="1822"/>
                    <a:pt x="1521" y="1788"/>
                  </a:cubicBezTo>
                  <a:cubicBezTo>
                    <a:pt x="1555" y="1754"/>
                    <a:pt x="1589" y="1686"/>
                    <a:pt x="1623" y="1652"/>
                  </a:cubicBezTo>
                  <a:cubicBezTo>
                    <a:pt x="1623" y="1652"/>
                    <a:pt x="2302" y="726"/>
                    <a:pt x="1665" y="200"/>
                  </a:cubicBezTo>
                  <a:cubicBezTo>
                    <a:pt x="1478" y="53"/>
                    <a:pt x="1282" y="1"/>
                    <a:pt x="1097" y="1"/>
                  </a:cubicBezTo>
                  <a:close/>
                </a:path>
              </a:pathLst>
            </a:custGeom>
            <a:solidFill>
              <a:schemeClr val="dk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557;p62">
              <a:extLst>
                <a:ext uri="{FF2B5EF4-FFF2-40B4-BE49-F238E27FC236}">
                  <a16:creationId xmlns:a16="http://schemas.microsoft.com/office/drawing/2014/main" id="{DD7AF6AB-36B1-91C0-7DBE-A1A3BBD0F681}"/>
                </a:ext>
              </a:extLst>
            </p:cNvPr>
            <p:cNvSpPr/>
            <p:nvPr/>
          </p:nvSpPr>
          <p:spPr>
            <a:xfrm>
              <a:off x="2114912" y="3495257"/>
              <a:ext cx="538775" cy="526678"/>
            </a:xfrm>
            <a:custGeom>
              <a:avLst/>
              <a:gdLst/>
              <a:ahLst/>
              <a:cxnLst/>
              <a:rect l="l" t="t" r="r" b="b"/>
              <a:pathLst>
                <a:path w="11045" h="10797" extrusionOk="0">
                  <a:moveTo>
                    <a:pt x="8602" y="0"/>
                  </a:moveTo>
                  <a:cubicBezTo>
                    <a:pt x="8035" y="0"/>
                    <a:pt x="7468" y="212"/>
                    <a:pt x="7043" y="637"/>
                  </a:cubicBezTo>
                  <a:cubicBezTo>
                    <a:pt x="6160" y="1521"/>
                    <a:pt x="1" y="10797"/>
                    <a:pt x="1" y="10797"/>
                  </a:cubicBezTo>
                  <a:cubicBezTo>
                    <a:pt x="1" y="10797"/>
                    <a:pt x="9311" y="4638"/>
                    <a:pt x="10161" y="3789"/>
                  </a:cubicBezTo>
                  <a:cubicBezTo>
                    <a:pt x="11044" y="2905"/>
                    <a:pt x="11044" y="1521"/>
                    <a:pt x="10161" y="637"/>
                  </a:cubicBezTo>
                  <a:cubicBezTo>
                    <a:pt x="9736" y="212"/>
                    <a:pt x="9169" y="0"/>
                    <a:pt x="8602" y="0"/>
                  </a:cubicBezTo>
                  <a:close/>
                </a:path>
              </a:pathLst>
            </a:custGeom>
            <a:solidFill>
              <a:schemeClr val="dk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558;p62">
              <a:extLst>
                <a:ext uri="{FF2B5EF4-FFF2-40B4-BE49-F238E27FC236}">
                  <a16:creationId xmlns:a16="http://schemas.microsoft.com/office/drawing/2014/main" id="{CC6DCDE1-F9A2-3984-3B48-D0F9778B1FB6}"/>
                </a:ext>
              </a:extLst>
            </p:cNvPr>
            <p:cNvSpPr/>
            <p:nvPr/>
          </p:nvSpPr>
          <p:spPr>
            <a:xfrm>
              <a:off x="2282321" y="3505794"/>
              <a:ext cx="357655" cy="350387"/>
            </a:xfrm>
            <a:custGeom>
              <a:avLst/>
              <a:gdLst/>
              <a:ahLst/>
              <a:cxnLst/>
              <a:rect l="l" t="t" r="r" b="b"/>
              <a:pathLst>
                <a:path w="7332" h="7183" extrusionOk="0">
                  <a:moveTo>
                    <a:pt x="5701" y="1"/>
                  </a:moveTo>
                  <a:cubicBezTo>
                    <a:pt x="5329" y="1"/>
                    <a:pt x="4958" y="141"/>
                    <a:pt x="4673" y="421"/>
                  </a:cubicBezTo>
                  <a:cubicBezTo>
                    <a:pt x="4070" y="990"/>
                    <a:pt x="1" y="7183"/>
                    <a:pt x="1" y="7183"/>
                  </a:cubicBezTo>
                  <a:cubicBezTo>
                    <a:pt x="1" y="7183"/>
                    <a:pt x="6160" y="3080"/>
                    <a:pt x="6729" y="2511"/>
                  </a:cubicBezTo>
                  <a:cubicBezTo>
                    <a:pt x="7332" y="1942"/>
                    <a:pt x="7332" y="990"/>
                    <a:pt x="6729" y="421"/>
                  </a:cubicBezTo>
                  <a:cubicBezTo>
                    <a:pt x="6444" y="141"/>
                    <a:pt x="6073" y="1"/>
                    <a:pt x="5701" y="1"/>
                  </a:cubicBezTo>
                  <a:close/>
                </a:path>
              </a:pathLst>
            </a:custGeom>
            <a:solidFill>
              <a:schemeClr val="accent3"/>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559;p62">
              <a:extLst>
                <a:ext uri="{FF2B5EF4-FFF2-40B4-BE49-F238E27FC236}">
                  <a16:creationId xmlns:a16="http://schemas.microsoft.com/office/drawing/2014/main" id="{D8F3AC76-FFAD-5520-A254-9197CD64A2B6}"/>
                </a:ext>
              </a:extLst>
            </p:cNvPr>
            <p:cNvSpPr/>
            <p:nvPr/>
          </p:nvSpPr>
          <p:spPr>
            <a:xfrm>
              <a:off x="2263297" y="3087905"/>
              <a:ext cx="255705" cy="360972"/>
            </a:xfrm>
            <a:custGeom>
              <a:avLst/>
              <a:gdLst/>
              <a:ahLst/>
              <a:cxnLst/>
              <a:rect l="l" t="t" r="r" b="b"/>
              <a:pathLst>
                <a:path w="5242" h="7400" extrusionOk="0">
                  <a:moveTo>
                    <a:pt x="2625" y="1"/>
                  </a:moveTo>
                  <a:lnTo>
                    <a:pt x="1385" y="1241"/>
                  </a:lnTo>
                  <a:cubicBezTo>
                    <a:pt x="0" y="2583"/>
                    <a:pt x="0" y="4775"/>
                    <a:pt x="1385" y="6159"/>
                  </a:cubicBezTo>
                  <a:lnTo>
                    <a:pt x="2625" y="7400"/>
                  </a:lnTo>
                  <a:lnTo>
                    <a:pt x="3857" y="6159"/>
                  </a:lnTo>
                  <a:cubicBezTo>
                    <a:pt x="5241" y="4775"/>
                    <a:pt x="5241" y="2583"/>
                    <a:pt x="3857" y="1241"/>
                  </a:cubicBezTo>
                  <a:lnTo>
                    <a:pt x="2625" y="1"/>
                  </a:lnTo>
                  <a:close/>
                </a:path>
              </a:pathLst>
            </a:custGeom>
            <a:solidFill>
              <a:schemeClr val="accent1"/>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560;p62">
              <a:extLst>
                <a:ext uri="{FF2B5EF4-FFF2-40B4-BE49-F238E27FC236}">
                  <a16:creationId xmlns:a16="http://schemas.microsoft.com/office/drawing/2014/main" id="{B1DAB958-00AD-666D-A36C-790EC0967F75}"/>
                </a:ext>
              </a:extLst>
            </p:cNvPr>
            <p:cNvSpPr/>
            <p:nvPr/>
          </p:nvSpPr>
          <p:spPr>
            <a:xfrm>
              <a:off x="2382611" y="3153366"/>
              <a:ext cx="224242" cy="222973"/>
            </a:xfrm>
            <a:custGeom>
              <a:avLst/>
              <a:gdLst/>
              <a:ahLst/>
              <a:cxnLst/>
              <a:rect l="l" t="t" r="r" b="b"/>
              <a:pathLst>
                <a:path w="4597" h="4571" extrusionOk="0">
                  <a:moveTo>
                    <a:pt x="2303" y="1"/>
                  </a:moveTo>
                  <a:cubicBezTo>
                    <a:pt x="1028" y="1"/>
                    <a:pt x="1" y="1029"/>
                    <a:pt x="1" y="2303"/>
                  </a:cubicBezTo>
                  <a:cubicBezTo>
                    <a:pt x="1" y="3543"/>
                    <a:pt x="1028" y="4571"/>
                    <a:pt x="2303" y="4571"/>
                  </a:cubicBezTo>
                  <a:cubicBezTo>
                    <a:pt x="3577" y="4571"/>
                    <a:pt x="4596" y="3543"/>
                    <a:pt x="4596" y="2303"/>
                  </a:cubicBezTo>
                  <a:cubicBezTo>
                    <a:pt x="4596" y="1029"/>
                    <a:pt x="3577" y="1"/>
                    <a:pt x="2303" y="1"/>
                  </a:cubicBezTo>
                  <a:close/>
                </a:path>
              </a:pathLst>
            </a:custGeom>
            <a:solidFill>
              <a:schemeClr val="accen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561;p62">
              <a:extLst>
                <a:ext uri="{FF2B5EF4-FFF2-40B4-BE49-F238E27FC236}">
                  <a16:creationId xmlns:a16="http://schemas.microsoft.com/office/drawing/2014/main" id="{7F26F7FB-D4A9-56BD-EC49-F041B6F0A1DE}"/>
                </a:ext>
              </a:extLst>
            </p:cNvPr>
            <p:cNvSpPr/>
            <p:nvPr/>
          </p:nvSpPr>
          <p:spPr>
            <a:xfrm>
              <a:off x="2409976" y="3179463"/>
              <a:ext cx="169510" cy="170779"/>
            </a:xfrm>
            <a:custGeom>
              <a:avLst/>
              <a:gdLst/>
              <a:ahLst/>
              <a:cxnLst/>
              <a:rect l="l" t="t" r="r" b="b"/>
              <a:pathLst>
                <a:path w="3475" h="3501" extrusionOk="0">
                  <a:moveTo>
                    <a:pt x="1742" y="1"/>
                  </a:moveTo>
                  <a:cubicBezTo>
                    <a:pt x="782" y="1"/>
                    <a:pt x="0" y="774"/>
                    <a:pt x="0" y="1768"/>
                  </a:cubicBezTo>
                  <a:cubicBezTo>
                    <a:pt x="0" y="2728"/>
                    <a:pt x="782" y="3501"/>
                    <a:pt x="1742" y="3501"/>
                  </a:cubicBezTo>
                  <a:cubicBezTo>
                    <a:pt x="2693" y="3501"/>
                    <a:pt x="3475" y="2728"/>
                    <a:pt x="3475" y="1768"/>
                  </a:cubicBezTo>
                  <a:cubicBezTo>
                    <a:pt x="3475" y="774"/>
                    <a:pt x="2693" y="1"/>
                    <a:pt x="1742" y="1"/>
                  </a:cubicBezTo>
                  <a:close/>
                </a:path>
              </a:pathLst>
            </a:custGeom>
            <a:solidFill>
              <a:schemeClr val="l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562;p62">
              <a:extLst>
                <a:ext uri="{FF2B5EF4-FFF2-40B4-BE49-F238E27FC236}">
                  <a16:creationId xmlns:a16="http://schemas.microsoft.com/office/drawing/2014/main" id="{F9DD7192-AD2C-F349-D18A-A9BB62D69A99}"/>
                </a:ext>
              </a:extLst>
            </p:cNvPr>
            <p:cNvSpPr/>
            <p:nvPr/>
          </p:nvSpPr>
          <p:spPr>
            <a:xfrm>
              <a:off x="2487876" y="3350189"/>
              <a:ext cx="12049" cy="49"/>
            </a:xfrm>
            <a:custGeom>
              <a:avLst/>
              <a:gdLst/>
              <a:ahLst/>
              <a:cxnLst/>
              <a:rect l="l" t="t" r="r" b="b"/>
              <a:pathLst>
                <a:path w="247" h="1" extrusionOk="0">
                  <a:moveTo>
                    <a:pt x="145" y="1"/>
                  </a:moveTo>
                  <a:lnTo>
                    <a:pt x="145" y="1"/>
                  </a:lnTo>
                  <a:lnTo>
                    <a:pt x="145" y="1"/>
                  </a:lnTo>
                  <a:close/>
                  <a:moveTo>
                    <a:pt x="145" y="1"/>
                  </a:moveTo>
                  <a:lnTo>
                    <a:pt x="145" y="1"/>
                  </a:lnTo>
                  <a:lnTo>
                    <a:pt x="145" y="1"/>
                  </a:lnTo>
                  <a:close/>
                  <a:moveTo>
                    <a:pt x="145" y="1"/>
                  </a:moveTo>
                  <a:lnTo>
                    <a:pt x="145" y="1"/>
                  </a:lnTo>
                  <a:lnTo>
                    <a:pt x="145" y="1"/>
                  </a:lnTo>
                  <a:close/>
                  <a:moveTo>
                    <a:pt x="102" y="1"/>
                  </a:moveTo>
                  <a:lnTo>
                    <a:pt x="102" y="1"/>
                  </a:lnTo>
                  <a:lnTo>
                    <a:pt x="102" y="1"/>
                  </a:lnTo>
                  <a:close/>
                  <a:moveTo>
                    <a:pt x="179" y="1"/>
                  </a:moveTo>
                  <a:lnTo>
                    <a:pt x="179" y="1"/>
                  </a:lnTo>
                  <a:lnTo>
                    <a:pt x="179" y="1"/>
                  </a:lnTo>
                  <a:close/>
                  <a:moveTo>
                    <a:pt x="102" y="1"/>
                  </a:moveTo>
                  <a:lnTo>
                    <a:pt x="102" y="1"/>
                  </a:lnTo>
                  <a:lnTo>
                    <a:pt x="102" y="1"/>
                  </a:lnTo>
                  <a:close/>
                  <a:moveTo>
                    <a:pt x="179" y="1"/>
                  </a:moveTo>
                  <a:lnTo>
                    <a:pt x="179" y="1"/>
                  </a:lnTo>
                  <a:lnTo>
                    <a:pt x="179" y="1"/>
                  </a:lnTo>
                  <a:close/>
                  <a:moveTo>
                    <a:pt x="102" y="1"/>
                  </a:moveTo>
                  <a:lnTo>
                    <a:pt x="102" y="1"/>
                  </a:lnTo>
                  <a:lnTo>
                    <a:pt x="102" y="1"/>
                  </a:lnTo>
                  <a:close/>
                  <a:moveTo>
                    <a:pt x="179" y="1"/>
                  </a:moveTo>
                  <a:lnTo>
                    <a:pt x="179" y="1"/>
                  </a:lnTo>
                  <a:lnTo>
                    <a:pt x="179" y="1"/>
                  </a:lnTo>
                  <a:close/>
                  <a:moveTo>
                    <a:pt x="68" y="1"/>
                  </a:moveTo>
                  <a:lnTo>
                    <a:pt x="68" y="1"/>
                  </a:lnTo>
                  <a:lnTo>
                    <a:pt x="68" y="1"/>
                  </a:lnTo>
                  <a:close/>
                  <a:moveTo>
                    <a:pt x="213" y="1"/>
                  </a:moveTo>
                  <a:lnTo>
                    <a:pt x="179" y="1"/>
                  </a:lnTo>
                  <a:lnTo>
                    <a:pt x="213" y="1"/>
                  </a:lnTo>
                  <a:close/>
                  <a:moveTo>
                    <a:pt x="68" y="1"/>
                  </a:moveTo>
                  <a:lnTo>
                    <a:pt x="68" y="1"/>
                  </a:lnTo>
                  <a:lnTo>
                    <a:pt x="68" y="1"/>
                  </a:lnTo>
                  <a:close/>
                  <a:moveTo>
                    <a:pt x="213" y="1"/>
                  </a:moveTo>
                  <a:lnTo>
                    <a:pt x="213" y="1"/>
                  </a:lnTo>
                  <a:lnTo>
                    <a:pt x="213" y="1"/>
                  </a:lnTo>
                  <a:close/>
                  <a:moveTo>
                    <a:pt x="68" y="1"/>
                  </a:moveTo>
                  <a:lnTo>
                    <a:pt x="68" y="1"/>
                  </a:lnTo>
                  <a:lnTo>
                    <a:pt x="68" y="1"/>
                  </a:lnTo>
                  <a:close/>
                  <a:moveTo>
                    <a:pt x="213" y="1"/>
                  </a:moveTo>
                  <a:lnTo>
                    <a:pt x="213" y="1"/>
                  </a:lnTo>
                  <a:lnTo>
                    <a:pt x="213" y="1"/>
                  </a:lnTo>
                  <a:close/>
                  <a:moveTo>
                    <a:pt x="34" y="1"/>
                  </a:moveTo>
                  <a:lnTo>
                    <a:pt x="34" y="1"/>
                  </a:lnTo>
                  <a:lnTo>
                    <a:pt x="34" y="1"/>
                  </a:lnTo>
                  <a:close/>
                  <a:moveTo>
                    <a:pt x="247" y="1"/>
                  </a:moveTo>
                  <a:lnTo>
                    <a:pt x="213" y="1"/>
                  </a:lnTo>
                  <a:lnTo>
                    <a:pt x="247" y="1"/>
                  </a:lnTo>
                  <a:close/>
                  <a:moveTo>
                    <a:pt x="34" y="1"/>
                  </a:moveTo>
                  <a:lnTo>
                    <a:pt x="34" y="1"/>
                  </a:lnTo>
                  <a:lnTo>
                    <a:pt x="34" y="1"/>
                  </a:lnTo>
                  <a:close/>
                  <a:moveTo>
                    <a:pt x="247" y="1"/>
                  </a:moveTo>
                  <a:lnTo>
                    <a:pt x="247" y="1"/>
                  </a:lnTo>
                  <a:lnTo>
                    <a:pt x="247" y="1"/>
                  </a:lnTo>
                  <a:close/>
                  <a:moveTo>
                    <a:pt x="34" y="1"/>
                  </a:moveTo>
                  <a:lnTo>
                    <a:pt x="34" y="1"/>
                  </a:lnTo>
                  <a:lnTo>
                    <a:pt x="34" y="1"/>
                  </a:lnTo>
                  <a:close/>
                  <a:moveTo>
                    <a:pt x="247" y="1"/>
                  </a:moveTo>
                  <a:lnTo>
                    <a:pt x="247" y="1"/>
                  </a:lnTo>
                  <a:lnTo>
                    <a:pt x="247" y="1"/>
                  </a:lnTo>
                  <a:close/>
                  <a:moveTo>
                    <a:pt x="0" y="1"/>
                  </a:moveTo>
                  <a:lnTo>
                    <a:pt x="0" y="1"/>
                  </a:lnTo>
                  <a:lnTo>
                    <a:pt x="0" y="1"/>
                  </a:lnTo>
                  <a:close/>
                  <a:moveTo>
                    <a:pt x="247" y="1"/>
                  </a:moveTo>
                  <a:lnTo>
                    <a:pt x="247" y="1"/>
                  </a:lnTo>
                  <a:lnTo>
                    <a:pt x="247" y="1"/>
                  </a:lnTo>
                  <a:close/>
                  <a:moveTo>
                    <a:pt x="0" y="1"/>
                  </a:moveTo>
                  <a:lnTo>
                    <a:pt x="0" y="1"/>
                  </a:lnTo>
                  <a:close/>
                </a:path>
              </a:pathLst>
            </a:custGeom>
            <a:solidFill>
              <a:srgbClr val="34173B"/>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1563;p62">
              <a:extLst>
                <a:ext uri="{FF2B5EF4-FFF2-40B4-BE49-F238E27FC236}">
                  <a16:creationId xmlns:a16="http://schemas.microsoft.com/office/drawing/2014/main" id="{9B507953-BD7C-4F8E-D1BA-31EBB96652BD}"/>
                </a:ext>
              </a:extLst>
            </p:cNvPr>
            <p:cNvSpPr/>
            <p:nvPr/>
          </p:nvSpPr>
          <p:spPr>
            <a:xfrm>
              <a:off x="2494900" y="3205169"/>
              <a:ext cx="46487" cy="46878"/>
            </a:xfrm>
            <a:custGeom>
              <a:avLst/>
              <a:gdLst/>
              <a:ahLst/>
              <a:cxnLst/>
              <a:rect l="l" t="t" r="r" b="b"/>
              <a:pathLst>
                <a:path w="953" h="961" extrusionOk="0">
                  <a:moveTo>
                    <a:pt x="459" y="1"/>
                  </a:moveTo>
                  <a:cubicBezTo>
                    <a:pt x="213" y="1"/>
                    <a:pt x="1" y="213"/>
                    <a:pt x="1" y="502"/>
                  </a:cubicBezTo>
                  <a:cubicBezTo>
                    <a:pt x="1" y="748"/>
                    <a:pt x="213" y="961"/>
                    <a:pt x="459" y="961"/>
                  </a:cubicBezTo>
                  <a:cubicBezTo>
                    <a:pt x="740" y="961"/>
                    <a:pt x="952" y="748"/>
                    <a:pt x="952" y="502"/>
                  </a:cubicBezTo>
                  <a:cubicBezTo>
                    <a:pt x="952" y="213"/>
                    <a:pt x="740" y="1"/>
                    <a:pt x="459" y="1"/>
                  </a:cubicBezTo>
                  <a:close/>
                </a:path>
              </a:pathLst>
            </a:custGeom>
            <a:solidFill>
              <a:srgbClr val="FFFFFF"/>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1564;p62">
              <a:extLst>
                <a:ext uri="{FF2B5EF4-FFF2-40B4-BE49-F238E27FC236}">
                  <a16:creationId xmlns:a16="http://schemas.microsoft.com/office/drawing/2014/main" id="{1A48AEB9-0599-90BE-7203-1F0835FDC39B}"/>
                </a:ext>
              </a:extLst>
            </p:cNvPr>
            <p:cNvSpPr/>
            <p:nvPr/>
          </p:nvSpPr>
          <p:spPr>
            <a:xfrm>
              <a:off x="2606799" y="2820206"/>
              <a:ext cx="466190" cy="697456"/>
            </a:xfrm>
            <a:custGeom>
              <a:avLst/>
              <a:gdLst/>
              <a:ahLst/>
              <a:cxnLst/>
              <a:rect l="l" t="t" r="r" b="b"/>
              <a:pathLst>
                <a:path w="9557" h="14298" extrusionOk="0">
                  <a:moveTo>
                    <a:pt x="2336" y="1"/>
                  </a:moveTo>
                  <a:cubicBezTo>
                    <a:pt x="892" y="1522"/>
                    <a:pt x="0" y="3467"/>
                    <a:pt x="0" y="5633"/>
                  </a:cubicBezTo>
                  <a:cubicBezTo>
                    <a:pt x="0" y="10407"/>
                    <a:pt x="4290" y="14298"/>
                    <a:pt x="9557" y="14298"/>
                  </a:cubicBezTo>
                  <a:lnTo>
                    <a:pt x="9557" y="13805"/>
                  </a:lnTo>
                  <a:cubicBezTo>
                    <a:pt x="4571" y="13805"/>
                    <a:pt x="468" y="10161"/>
                    <a:pt x="468" y="5633"/>
                  </a:cubicBezTo>
                  <a:cubicBezTo>
                    <a:pt x="468" y="3577"/>
                    <a:pt x="1351" y="1700"/>
                    <a:pt x="2727" y="247"/>
                  </a:cubicBezTo>
                  <a:cubicBezTo>
                    <a:pt x="2591" y="179"/>
                    <a:pt x="2447" y="111"/>
                    <a:pt x="2336" y="1"/>
                  </a:cubicBezTo>
                  <a:close/>
                </a:path>
              </a:pathLst>
            </a:custGeom>
            <a:solidFill>
              <a:schemeClr val="accen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1565;p62">
              <a:extLst>
                <a:ext uri="{FF2B5EF4-FFF2-40B4-BE49-F238E27FC236}">
                  <a16:creationId xmlns:a16="http://schemas.microsoft.com/office/drawing/2014/main" id="{C6BA2F8F-B8BB-93D4-F6C6-3362525271B5}"/>
                </a:ext>
              </a:extLst>
            </p:cNvPr>
            <p:cNvSpPr/>
            <p:nvPr/>
          </p:nvSpPr>
          <p:spPr>
            <a:xfrm>
              <a:off x="2741478" y="3517598"/>
              <a:ext cx="331509" cy="345655"/>
            </a:xfrm>
            <a:custGeom>
              <a:avLst/>
              <a:gdLst/>
              <a:ahLst/>
              <a:cxnLst/>
              <a:rect l="l" t="t" r="r" b="b"/>
              <a:pathLst>
                <a:path w="6796" h="7086" extrusionOk="0">
                  <a:moveTo>
                    <a:pt x="1665" y="1"/>
                  </a:moveTo>
                  <a:lnTo>
                    <a:pt x="1665" y="1"/>
                  </a:lnTo>
                  <a:cubicBezTo>
                    <a:pt x="1776" y="392"/>
                    <a:pt x="1810" y="782"/>
                    <a:pt x="1810" y="1173"/>
                  </a:cubicBezTo>
                  <a:cubicBezTo>
                    <a:pt x="1810" y="2762"/>
                    <a:pt x="1104" y="4214"/>
                    <a:pt x="0" y="5208"/>
                  </a:cubicBezTo>
                  <a:cubicBezTo>
                    <a:pt x="2090" y="6482"/>
                    <a:pt x="4460" y="7085"/>
                    <a:pt x="6796" y="7085"/>
                  </a:cubicBezTo>
                  <a:lnTo>
                    <a:pt x="6796" y="1419"/>
                  </a:lnTo>
                  <a:cubicBezTo>
                    <a:pt x="4927" y="1419"/>
                    <a:pt x="3186" y="927"/>
                    <a:pt x="1665" y="1"/>
                  </a:cubicBezTo>
                  <a:close/>
                </a:path>
              </a:pathLst>
            </a:custGeom>
            <a:solidFill>
              <a:schemeClr val="accent1"/>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1566;p62">
              <a:extLst>
                <a:ext uri="{FF2B5EF4-FFF2-40B4-BE49-F238E27FC236}">
                  <a16:creationId xmlns:a16="http://schemas.microsoft.com/office/drawing/2014/main" id="{E53FA02E-D96A-1CE2-01FE-2BCE5D901B7E}"/>
                </a:ext>
              </a:extLst>
            </p:cNvPr>
            <p:cNvSpPr/>
            <p:nvPr/>
          </p:nvSpPr>
          <p:spPr>
            <a:xfrm>
              <a:off x="2451389" y="3379603"/>
              <a:ext cx="8780" cy="8780"/>
            </a:xfrm>
            <a:custGeom>
              <a:avLst/>
              <a:gdLst/>
              <a:ahLst/>
              <a:cxnLst/>
              <a:rect l="l" t="t" r="r" b="b"/>
              <a:pathLst>
                <a:path w="180" h="180" extrusionOk="0">
                  <a:moveTo>
                    <a:pt x="179" y="1"/>
                  </a:moveTo>
                  <a:lnTo>
                    <a:pt x="179" y="1"/>
                  </a:lnTo>
                  <a:cubicBezTo>
                    <a:pt x="111" y="35"/>
                    <a:pt x="77" y="111"/>
                    <a:pt x="1" y="179"/>
                  </a:cubicBezTo>
                  <a:cubicBezTo>
                    <a:pt x="77" y="111"/>
                    <a:pt x="145" y="35"/>
                    <a:pt x="179" y="1"/>
                  </a:cubicBezTo>
                  <a:close/>
                </a:path>
              </a:pathLst>
            </a:custGeom>
            <a:solidFill>
              <a:srgbClr val="3397CC"/>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1567;p62">
              <a:extLst>
                <a:ext uri="{FF2B5EF4-FFF2-40B4-BE49-F238E27FC236}">
                  <a16:creationId xmlns:a16="http://schemas.microsoft.com/office/drawing/2014/main" id="{05C1724C-BDEF-9B8D-4999-9512C723B04F}"/>
                </a:ext>
              </a:extLst>
            </p:cNvPr>
            <p:cNvSpPr/>
            <p:nvPr/>
          </p:nvSpPr>
          <p:spPr>
            <a:xfrm>
              <a:off x="2636213" y="3600474"/>
              <a:ext cx="48536" cy="93316"/>
            </a:xfrm>
            <a:custGeom>
              <a:avLst/>
              <a:gdLst/>
              <a:ahLst/>
              <a:cxnLst/>
              <a:rect l="l" t="t" r="r" b="b"/>
              <a:pathLst>
                <a:path w="995" h="1913" extrusionOk="0">
                  <a:moveTo>
                    <a:pt x="994" y="1"/>
                  </a:moveTo>
                  <a:cubicBezTo>
                    <a:pt x="926" y="748"/>
                    <a:pt x="570" y="1453"/>
                    <a:pt x="0" y="1912"/>
                  </a:cubicBezTo>
                  <a:lnTo>
                    <a:pt x="0" y="1912"/>
                  </a:lnTo>
                  <a:cubicBezTo>
                    <a:pt x="570" y="1453"/>
                    <a:pt x="926" y="748"/>
                    <a:pt x="994" y="1"/>
                  </a:cubicBezTo>
                  <a:close/>
                </a:path>
              </a:pathLst>
            </a:custGeom>
            <a:solidFill>
              <a:srgbClr val="344158"/>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1568;p62">
              <a:extLst>
                <a:ext uri="{FF2B5EF4-FFF2-40B4-BE49-F238E27FC236}">
                  <a16:creationId xmlns:a16="http://schemas.microsoft.com/office/drawing/2014/main" id="{DDDE7F84-B6C9-A841-B727-6CB69975AEA6}"/>
                </a:ext>
              </a:extLst>
            </p:cNvPr>
            <p:cNvSpPr/>
            <p:nvPr/>
          </p:nvSpPr>
          <p:spPr>
            <a:xfrm>
              <a:off x="3072931" y="3863197"/>
              <a:ext cx="49" cy="49"/>
            </a:xfrm>
            <a:custGeom>
              <a:avLst/>
              <a:gdLst/>
              <a:ahLst/>
              <a:cxnLst/>
              <a:rect l="l" t="t" r="r" b="b"/>
              <a:pathLst>
                <a:path w="1" h="1" extrusionOk="0">
                  <a:moveTo>
                    <a:pt x="1" y="0"/>
                  </a:moveTo>
                  <a:lnTo>
                    <a:pt x="1" y="0"/>
                  </a:lnTo>
                  <a:lnTo>
                    <a:pt x="1" y="0"/>
                  </a:lnTo>
                  <a:close/>
                </a:path>
              </a:pathLst>
            </a:custGeom>
            <a:solidFill>
              <a:srgbClr val="CCEDFF"/>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1569;p62">
              <a:extLst>
                <a:ext uri="{FF2B5EF4-FFF2-40B4-BE49-F238E27FC236}">
                  <a16:creationId xmlns:a16="http://schemas.microsoft.com/office/drawing/2014/main" id="{38119C29-4F8C-975C-74FF-8526501B2F22}"/>
                </a:ext>
              </a:extLst>
            </p:cNvPr>
            <p:cNvSpPr/>
            <p:nvPr/>
          </p:nvSpPr>
          <p:spPr>
            <a:xfrm>
              <a:off x="3071321" y="3863197"/>
              <a:ext cx="1659" cy="49"/>
            </a:xfrm>
            <a:custGeom>
              <a:avLst/>
              <a:gdLst/>
              <a:ahLst/>
              <a:cxnLst/>
              <a:rect l="l" t="t" r="r" b="b"/>
              <a:pathLst>
                <a:path w="34" h="1" extrusionOk="0">
                  <a:moveTo>
                    <a:pt x="0" y="0"/>
                  </a:moveTo>
                  <a:lnTo>
                    <a:pt x="34" y="0"/>
                  </a:lnTo>
                  <a:lnTo>
                    <a:pt x="34" y="0"/>
                  </a:lnTo>
                  <a:lnTo>
                    <a:pt x="34" y="0"/>
                  </a:lnTo>
                  <a:close/>
                </a:path>
              </a:pathLst>
            </a:custGeom>
            <a:solidFill>
              <a:srgbClr val="FFDECC"/>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1570;p62">
              <a:extLst>
                <a:ext uri="{FF2B5EF4-FFF2-40B4-BE49-F238E27FC236}">
                  <a16:creationId xmlns:a16="http://schemas.microsoft.com/office/drawing/2014/main" id="{8B8A11C2-85A9-B178-60FA-226038811CA8}"/>
                </a:ext>
              </a:extLst>
            </p:cNvPr>
            <p:cNvSpPr/>
            <p:nvPr/>
          </p:nvSpPr>
          <p:spPr>
            <a:xfrm>
              <a:off x="3066243" y="2773817"/>
              <a:ext cx="810187" cy="1089453"/>
            </a:xfrm>
            <a:custGeom>
              <a:avLst/>
              <a:gdLst/>
              <a:ahLst/>
              <a:cxnLst/>
              <a:rect l="l" t="t" r="r" b="b"/>
              <a:pathLst>
                <a:path w="16609" h="22334" extrusionOk="0">
                  <a:moveTo>
                    <a:pt x="7578" y="1"/>
                  </a:moveTo>
                  <a:lnTo>
                    <a:pt x="7578" y="136"/>
                  </a:lnTo>
                  <a:cubicBezTo>
                    <a:pt x="7578" y="774"/>
                    <a:pt x="7086" y="1275"/>
                    <a:pt x="6449" y="1275"/>
                  </a:cubicBezTo>
                  <a:cubicBezTo>
                    <a:pt x="6304" y="1275"/>
                    <a:pt x="6160" y="1232"/>
                    <a:pt x="6058" y="1198"/>
                  </a:cubicBezTo>
                  <a:lnTo>
                    <a:pt x="6058" y="1198"/>
                  </a:lnTo>
                  <a:cubicBezTo>
                    <a:pt x="6975" y="2439"/>
                    <a:pt x="7510" y="3993"/>
                    <a:pt x="7510" y="5624"/>
                  </a:cubicBezTo>
                  <a:cubicBezTo>
                    <a:pt x="7510" y="7960"/>
                    <a:pt x="6449" y="10050"/>
                    <a:pt x="4818" y="11392"/>
                  </a:cubicBezTo>
                  <a:cubicBezTo>
                    <a:pt x="3509" y="12488"/>
                    <a:pt x="1844" y="13168"/>
                    <a:pt x="1" y="13168"/>
                  </a:cubicBezTo>
                  <a:lnTo>
                    <a:pt x="1" y="22333"/>
                  </a:lnTo>
                  <a:cubicBezTo>
                    <a:pt x="3229" y="22333"/>
                    <a:pt x="6415" y="21161"/>
                    <a:pt x="8963" y="18859"/>
                  </a:cubicBezTo>
                  <a:cubicBezTo>
                    <a:pt x="8360" y="18366"/>
                    <a:pt x="7969" y="17585"/>
                    <a:pt x="7969" y="16778"/>
                  </a:cubicBezTo>
                  <a:cubicBezTo>
                    <a:pt x="7969" y="15215"/>
                    <a:pt x="9209" y="14017"/>
                    <a:pt x="10730" y="14017"/>
                  </a:cubicBezTo>
                  <a:cubicBezTo>
                    <a:pt x="11579" y="14017"/>
                    <a:pt x="12361" y="14365"/>
                    <a:pt x="12854" y="14968"/>
                  </a:cubicBezTo>
                  <a:lnTo>
                    <a:pt x="15258" y="12598"/>
                  </a:lnTo>
                  <a:cubicBezTo>
                    <a:pt x="16608" y="11214"/>
                    <a:pt x="16608" y="9022"/>
                    <a:pt x="15258" y="7680"/>
                  </a:cubicBezTo>
                  <a:lnTo>
                    <a:pt x="7578" y="1"/>
                  </a:lnTo>
                  <a:close/>
                </a:path>
              </a:pathLst>
            </a:custGeom>
            <a:solidFill>
              <a:schemeClr val="lt1"/>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1571;p62">
              <a:extLst>
                <a:ext uri="{FF2B5EF4-FFF2-40B4-BE49-F238E27FC236}">
                  <a16:creationId xmlns:a16="http://schemas.microsoft.com/office/drawing/2014/main" id="{184E5248-729E-89E2-F067-69AF7B7AA3CF}"/>
                </a:ext>
              </a:extLst>
            </p:cNvPr>
            <p:cNvSpPr/>
            <p:nvPr/>
          </p:nvSpPr>
          <p:spPr>
            <a:xfrm>
              <a:off x="3066243" y="3200194"/>
              <a:ext cx="235022" cy="215949"/>
            </a:xfrm>
            <a:custGeom>
              <a:avLst/>
              <a:gdLst/>
              <a:ahLst/>
              <a:cxnLst/>
              <a:rect l="l" t="t" r="r" b="b"/>
              <a:pathLst>
                <a:path w="4818" h="4427" extrusionOk="0">
                  <a:moveTo>
                    <a:pt x="1" y="1"/>
                  </a:moveTo>
                  <a:lnTo>
                    <a:pt x="1" y="4427"/>
                  </a:lnTo>
                  <a:cubicBezTo>
                    <a:pt x="1844" y="4427"/>
                    <a:pt x="3509" y="3747"/>
                    <a:pt x="4818" y="2651"/>
                  </a:cubicBezTo>
                  <a:cubicBezTo>
                    <a:pt x="3790" y="1063"/>
                    <a:pt x="2023" y="1"/>
                    <a:pt x="1" y="1"/>
                  </a:cubicBezTo>
                  <a:close/>
                </a:path>
              </a:pathLst>
            </a:custGeom>
            <a:solidFill>
              <a:schemeClr val="l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1572;p62">
              <a:extLst>
                <a:ext uri="{FF2B5EF4-FFF2-40B4-BE49-F238E27FC236}">
                  <a16:creationId xmlns:a16="http://schemas.microsoft.com/office/drawing/2014/main" id="{3136B6D2-AFCA-D1EE-3BF6-718F991D2B3F}"/>
                </a:ext>
              </a:extLst>
            </p:cNvPr>
            <p:cNvSpPr/>
            <p:nvPr/>
          </p:nvSpPr>
          <p:spPr>
            <a:xfrm>
              <a:off x="3454963" y="3457503"/>
              <a:ext cx="238290" cy="236290"/>
            </a:xfrm>
            <a:custGeom>
              <a:avLst/>
              <a:gdLst/>
              <a:ahLst/>
              <a:cxnLst/>
              <a:rect l="l" t="t" r="r" b="b"/>
              <a:pathLst>
                <a:path w="4885" h="4844" extrusionOk="0">
                  <a:moveTo>
                    <a:pt x="2761" y="1"/>
                  </a:moveTo>
                  <a:cubicBezTo>
                    <a:pt x="1240" y="1"/>
                    <a:pt x="0" y="1199"/>
                    <a:pt x="0" y="2762"/>
                  </a:cubicBezTo>
                  <a:cubicBezTo>
                    <a:pt x="0" y="3569"/>
                    <a:pt x="391" y="4350"/>
                    <a:pt x="994" y="4843"/>
                  </a:cubicBezTo>
                  <a:cubicBezTo>
                    <a:pt x="1130" y="4707"/>
                    <a:pt x="1274" y="4597"/>
                    <a:pt x="1376" y="4461"/>
                  </a:cubicBezTo>
                  <a:lnTo>
                    <a:pt x="4885" y="952"/>
                  </a:lnTo>
                  <a:cubicBezTo>
                    <a:pt x="4392" y="349"/>
                    <a:pt x="3610" y="1"/>
                    <a:pt x="2761" y="1"/>
                  </a:cubicBezTo>
                  <a:close/>
                </a:path>
              </a:pathLst>
            </a:custGeom>
            <a:solidFill>
              <a:schemeClr val="accen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1573;p62">
              <a:extLst>
                <a:ext uri="{FF2B5EF4-FFF2-40B4-BE49-F238E27FC236}">
                  <a16:creationId xmlns:a16="http://schemas.microsoft.com/office/drawing/2014/main" id="{B49A06C3-7036-E183-414B-C1088B46B00D}"/>
                </a:ext>
              </a:extLst>
            </p:cNvPr>
            <p:cNvSpPr/>
            <p:nvPr/>
          </p:nvSpPr>
          <p:spPr>
            <a:xfrm>
              <a:off x="3323601" y="2745038"/>
              <a:ext cx="112340" cy="90975"/>
            </a:xfrm>
            <a:custGeom>
              <a:avLst/>
              <a:gdLst/>
              <a:ahLst/>
              <a:cxnLst/>
              <a:rect l="l" t="t" r="r" b="b"/>
              <a:pathLst>
                <a:path w="2303" h="1865" extrusionOk="0">
                  <a:moveTo>
                    <a:pt x="1220" y="1"/>
                  </a:moveTo>
                  <a:cubicBezTo>
                    <a:pt x="1035" y="1"/>
                    <a:pt x="834" y="53"/>
                    <a:pt x="637" y="200"/>
                  </a:cubicBezTo>
                  <a:cubicBezTo>
                    <a:pt x="0" y="726"/>
                    <a:pt x="671" y="1652"/>
                    <a:pt x="671" y="1652"/>
                  </a:cubicBezTo>
                  <a:cubicBezTo>
                    <a:pt x="714" y="1686"/>
                    <a:pt x="748" y="1754"/>
                    <a:pt x="782" y="1788"/>
                  </a:cubicBezTo>
                  <a:cubicBezTo>
                    <a:pt x="884" y="1822"/>
                    <a:pt x="1028" y="1865"/>
                    <a:pt x="1173" y="1865"/>
                  </a:cubicBezTo>
                  <a:cubicBezTo>
                    <a:pt x="1810" y="1865"/>
                    <a:pt x="2302" y="1364"/>
                    <a:pt x="2302" y="726"/>
                  </a:cubicBezTo>
                  <a:lnTo>
                    <a:pt x="2302" y="591"/>
                  </a:lnTo>
                  <a:lnTo>
                    <a:pt x="2022" y="302"/>
                  </a:lnTo>
                  <a:cubicBezTo>
                    <a:pt x="2022" y="302"/>
                    <a:pt x="1666" y="1"/>
                    <a:pt x="1220" y="1"/>
                  </a:cubicBezTo>
                  <a:close/>
                </a:path>
              </a:pathLst>
            </a:custGeom>
            <a:solidFill>
              <a:schemeClr val="dk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1574;p62">
              <a:extLst>
                <a:ext uri="{FF2B5EF4-FFF2-40B4-BE49-F238E27FC236}">
                  <a16:creationId xmlns:a16="http://schemas.microsoft.com/office/drawing/2014/main" id="{CDCCF8BD-23F4-5E37-4692-68DCE8FECEDF}"/>
                </a:ext>
              </a:extLst>
            </p:cNvPr>
            <p:cNvSpPr/>
            <p:nvPr/>
          </p:nvSpPr>
          <p:spPr>
            <a:xfrm>
              <a:off x="3486035" y="3495257"/>
              <a:ext cx="538726" cy="526678"/>
            </a:xfrm>
            <a:custGeom>
              <a:avLst/>
              <a:gdLst/>
              <a:ahLst/>
              <a:cxnLst/>
              <a:rect l="l" t="t" r="r" b="b"/>
              <a:pathLst>
                <a:path w="11044" h="10797" extrusionOk="0">
                  <a:moveTo>
                    <a:pt x="2443" y="0"/>
                  </a:moveTo>
                  <a:cubicBezTo>
                    <a:pt x="1876" y="0"/>
                    <a:pt x="1308" y="212"/>
                    <a:pt x="884" y="637"/>
                  </a:cubicBezTo>
                  <a:cubicBezTo>
                    <a:pt x="0" y="1521"/>
                    <a:pt x="0" y="2905"/>
                    <a:pt x="884" y="3789"/>
                  </a:cubicBezTo>
                  <a:cubicBezTo>
                    <a:pt x="1733" y="4638"/>
                    <a:pt x="11044" y="10797"/>
                    <a:pt x="11044" y="10797"/>
                  </a:cubicBezTo>
                  <a:cubicBezTo>
                    <a:pt x="11044" y="10797"/>
                    <a:pt x="4885" y="1521"/>
                    <a:pt x="4001" y="637"/>
                  </a:cubicBezTo>
                  <a:cubicBezTo>
                    <a:pt x="3577" y="212"/>
                    <a:pt x="3010" y="0"/>
                    <a:pt x="2443" y="0"/>
                  </a:cubicBezTo>
                  <a:close/>
                </a:path>
              </a:pathLst>
            </a:custGeom>
            <a:solidFill>
              <a:schemeClr val="dk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1575;p62">
              <a:extLst>
                <a:ext uri="{FF2B5EF4-FFF2-40B4-BE49-F238E27FC236}">
                  <a16:creationId xmlns:a16="http://schemas.microsoft.com/office/drawing/2014/main" id="{2232D1BD-546B-D9E9-C337-C5821E3283EB}"/>
                </a:ext>
              </a:extLst>
            </p:cNvPr>
            <p:cNvSpPr/>
            <p:nvPr/>
          </p:nvSpPr>
          <p:spPr>
            <a:xfrm>
              <a:off x="3501352" y="3505794"/>
              <a:ext cx="355996" cy="350387"/>
            </a:xfrm>
            <a:custGeom>
              <a:avLst/>
              <a:gdLst/>
              <a:ahLst/>
              <a:cxnLst/>
              <a:rect l="l" t="t" r="r" b="b"/>
              <a:pathLst>
                <a:path w="7298" h="7183" extrusionOk="0">
                  <a:moveTo>
                    <a:pt x="1602" y="1"/>
                  </a:moveTo>
                  <a:cubicBezTo>
                    <a:pt x="1226" y="1"/>
                    <a:pt x="854" y="141"/>
                    <a:pt x="570" y="421"/>
                  </a:cubicBezTo>
                  <a:cubicBezTo>
                    <a:pt x="1" y="990"/>
                    <a:pt x="1" y="1942"/>
                    <a:pt x="570" y="2511"/>
                  </a:cubicBezTo>
                  <a:cubicBezTo>
                    <a:pt x="1139" y="3080"/>
                    <a:pt x="7298" y="7183"/>
                    <a:pt x="7298" y="7183"/>
                  </a:cubicBezTo>
                  <a:cubicBezTo>
                    <a:pt x="7298" y="7183"/>
                    <a:pt x="3229" y="990"/>
                    <a:pt x="2659" y="421"/>
                  </a:cubicBezTo>
                  <a:cubicBezTo>
                    <a:pt x="2358" y="141"/>
                    <a:pt x="1978" y="1"/>
                    <a:pt x="1602" y="1"/>
                  </a:cubicBezTo>
                  <a:close/>
                </a:path>
              </a:pathLst>
            </a:custGeom>
            <a:solidFill>
              <a:schemeClr val="accent3"/>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1576;p62">
              <a:extLst>
                <a:ext uri="{FF2B5EF4-FFF2-40B4-BE49-F238E27FC236}">
                  <a16:creationId xmlns:a16="http://schemas.microsoft.com/office/drawing/2014/main" id="{FCFBD4B6-2126-FF66-666D-A1D880E43897}"/>
                </a:ext>
              </a:extLst>
            </p:cNvPr>
            <p:cNvSpPr/>
            <p:nvPr/>
          </p:nvSpPr>
          <p:spPr>
            <a:xfrm>
              <a:off x="3622372" y="3087905"/>
              <a:ext cx="254046" cy="360972"/>
            </a:xfrm>
            <a:custGeom>
              <a:avLst/>
              <a:gdLst/>
              <a:ahLst/>
              <a:cxnLst/>
              <a:rect l="l" t="t" r="r" b="b"/>
              <a:pathLst>
                <a:path w="5208" h="7400" extrusionOk="0">
                  <a:moveTo>
                    <a:pt x="2583" y="1"/>
                  </a:moveTo>
                  <a:lnTo>
                    <a:pt x="1342" y="1241"/>
                  </a:lnTo>
                  <a:cubicBezTo>
                    <a:pt x="0" y="2583"/>
                    <a:pt x="0" y="4775"/>
                    <a:pt x="1342" y="6159"/>
                  </a:cubicBezTo>
                  <a:lnTo>
                    <a:pt x="2583" y="7400"/>
                  </a:lnTo>
                  <a:lnTo>
                    <a:pt x="3857" y="6159"/>
                  </a:lnTo>
                  <a:cubicBezTo>
                    <a:pt x="5207" y="4775"/>
                    <a:pt x="5207" y="2583"/>
                    <a:pt x="3857" y="1241"/>
                  </a:cubicBezTo>
                  <a:lnTo>
                    <a:pt x="2583" y="1"/>
                  </a:lnTo>
                  <a:close/>
                </a:path>
              </a:pathLst>
            </a:custGeom>
            <a:solidFill>
              <a:schemeClr val="accent1"/>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1577;p62">
              <a:extLst>
                <a:ext uri="{FF2B5EF4-FFF2-40B4-BE49-F238E27FC236}">
                  <a16:creationId xmlns:a16="http://schemas.microsoft.com/office/drawing/2014/main" id="{EF2111B7-929E-B66B-1217-74EF163B75EA}"/>
                </a:ext>
              </a:extLst>
            </p:cNvPr>
            <p:cNvSpPr/>
            <p:nvPr/>
          </p:nvSpPr>
          <p:spPr>
            <a:xfrm>
              <a:off x="3534521" y="3153366"/>
              <a:ext cx="222534" cy="222973"/>
            </a:xfrm>
            <a:custGeom>
              <a:avLst/>
              <a:gdLst/>
              <a:ahLst/>
              <a:cxnLst/>
              <a:rect l="l" t="t" r="r" b="b"/>
              <a:pathLst>
                <a:path w="4562" h="4571" extrusionOk="0">
                  <a:moveTo>
                    <a:pt x="2260" y="1"/>
                  </a:moveTo>
                  <a:cubicBezTo>
                    <a:pt x="1020" y="1"/>
                    <a:pt x="0" y="1029"/>
                    <a:pt x="0" y="2303"/>
                  </a:cubicBezTo>
                  <a:cubicBezTo>
                    <a:pt x="0" y="3543"/>
                    <a:pt x="1020" y="4571"/>
                    <a:pt x="2260" y="4571"/>
                  </a:cubicBezTo>
                  <a:cubicBezTo>
                    <a:pt x="3534" y="4571"/>
                    <a:pt x="4562" y="3543"/>
                    <a:pt x="4562" y="2303"/>
                  </a:cubicBezTo>
                  <a:cubicBezTo>
                    <a:pt x="4562" y="1029"/>
                    <a:pt x="3534" y="1"/>
                    <a:pt x="2260" y="1"/>
                  </a:cubicBezTo>
                  <a:close/>
                </a:path>
              </a:pathLst>
            </a:custGeom>
            <a:solidFill>
              <a:schemeClr val="accen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1578;p62">
              <a:extLst>
                <a:ext uri="{FF2B5EF4-FFF2-40B4-BE49-F238E27FC236}">
                  <a16:creationId xmlns:a16="http://schemas.microsoft.com/office/drawing/2014/main" id="{3334ADB8-DEEB-5F63-AC8A-E59416B08300}"/>
                </a:ext>
              </a:extLst>
            </p:cNvPr>
            <p:cNvSpPr/>
            <p:nvPr/>
          </p:nvSpPr>
          <p:spPr>
            <a:xfrm>
              <a:off x="3560179" y="3179463"/>
              <a:ext cx="171218" cy="170779"/>
            </a:xfrm>
            <a:custGeom>
              <a:avLst/>
              <a:gdLst/>
              <a:ahLst/>
              <a:cxnLst/>
              <a:rect l="l" t="t" r="r" b="b"/>
              <a:pathLst>
                <a:path w="3510" h="3501" extrusionOk="0">
                  <a:moveTo>
                    <a:pt x="1734" y="1"/>
                  </a:moveTo>
                  <a:cubicBezTo>
                    <a:pt x="782" y="1"/>
                    <a:pt x="1" y="774"/>
                    <a:pt x="1" y="1768"/>
                  </a:cubicBezTo>
                  <a:cubicBezTo>
                    <a:pt x="1" y="2728"/>
                    <a:pt x="782" y="3501"/>
                    <a:pt x="1734" y="3501"/>
                  </a:cubicBezTo>
                  <a:cubicBezTo>
                    <a:pt x="2728" y="3501"/>
                    <a:pt x="3509" y="2728"/>
                    <a:pt x="3509" y="1768"/>
                  </a:cubicBezTo>
                  <a:cubicBezTo>
                    <a:pt x="3509" y="774"/>
                    <a:pt x="2728" y="1"/>
                    <a:pt x="1734" y="1"/>
                  </a:cubicBezTo>
                  <a:close/>
                </a:path>
              </a:pathLst>
            </a:custGeom>
            <a:solidFill>
              <a:schemeClr val="l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1579;p62">
              <a:extLst>
                <a:ext uri="{FF2B5EF4-FFF2-40B4-BE49-F238E27FC236}">
                  <a16:creationId xmlns:a16="http://schemas.microsoft.com/office/drawing/2014/main" id="{8AA17CB5-2F43-E4DA-F276-CCAD0CCE89FA}"/>
                </a:ext>
              </a:extLst>
            </p:cNvPr>
            <p:cNvSpPr/>
            <p:nvPr/>
          </p:nvSpPr>
          <p:spPr>
            <a:xfrm>
              <a:off x="3639738" y="3350189"/>
              <a:ext cx="12097" cy="49"/>
            </a:xfrm>
            <a:custGeom>
              <a:avLst/>
              <a:gdLst/>
              <a:ahLst/>
              <a:cxnLst/>
              <a:rect l="l" t="t" r="r" b="b"/>
              <a:pathLst>
                <a:path w="248" h="1" extrusionOk="0">
                  <a:moveTo>
                    <a:pt x="103" y="1"/>
                  </a:moveTo>
                  <a:lnTo>
                    <a:pt x="103" y="1"/>
                  </a:lnTo>
                  <a:lnTo>
                    <a:pt x="103" y="1"/>
                  </a:lnTo>
                  <a:close/>
                  <a:moveTo>
                    <a:pt x="137" y="1"/>
                  </a:moveTo>
                  <a:lnTo>
                    <a:pt x="103" y="1"/>
                  </a:lnTo>
                  <a:lnTo>
                    <a:pt x="137" y="1"/>
                  </a:lnTo>
                  <a:close/>
                  <a:moveTo>
                    <a:pt x="103" y="1"/>
                  </a:moveTo>
                  <a:lnTo>
                    <a:pt x="103" y="1"/>
                  </a:lnTo>
                  <a:lnTo>
                    <a:pt x="103" y="1"/>
                  </a:lnTo>
                  <a:close/>
                  <a:moveTo>
                    <a:pt x="137" y="1"/>
                  </a:moveTo>
                  <a:lnTo>
                    <a:pt x="137" y="1"/>
                  </a:lnTo>
                  <a:lnTo>
                    <a:pt x="137" y="1"/>
                  </a:lnTo>
                  <a:close/>
                  <a:moveTo>
                    <a:pt x="103" y="1"/>
                  </a:moveTo>
                  <a:lnTo>
                    <a:pt x="103" y="1"/>
                  </a:lnTo>
                  <a:lnTo>
                    <a:pt x="103" y="1"/>
                  </a:lnTo>
                  <a:close/>
                  <a:moveTo>
                    <a:pt x="137" y="1"/>
                  </a:moveTo>
                  <a:lnTo>
                    <a:pt x="137" y="1"/>
                  </a:lnTo>
                  <a:lnTo>
                    <a:pt x="137" y="1"/>
                  </a:lnTo>
                  <a:close/>
                  <a:moveTo>
                    <a:pt x="69" y="1"/>
                  </a:moveTo>
                  <a:lnTo>
                    <a:pt x="69" y="1"/>
                  </a:lnTo>
                  <a:lnTo>
                    <a:pt x="69" y="1"/>
                  </a:lnTo>
                  <a:close/>
                  <a:moveTo>
                    <a:pt x="179" y="1"/>
                  </a:moveTo>
                  <a:lnTo>
                    <a:pt x="137" y="1"/>
                  </a:lnTo>
                  <a:lnTo>
                    <a:pt x="179" y="1"/>
                  </a:lnTo>
                  <a:close/>
                  <a:moveTo>
                    <a:pt x="69" y="1"/>
                  </a:moveTo>
                  <a:lnTo>
                    <a:pt x="69" y="1"/>
                  </a:lnTo>
                  <a:lnTo>
                    <a:pt x="69" y="1"/>
                  </a:lnTo>
                  <a:close/>
                  <a:moveTo>
                    <a:pt x="179" y="1"/>
                  </a:moveTo>
                  <a:lnTo>
                    <a:pt x="179" y="1"/>
                  </a:lnTo>
                  <a:lnTo>
                    <a:pt x="179" y="1"/>
                  </a:lnTo>
                  <a:close/>
                  <a:moveTo>
                    <a:pt x="69" y="1"/>
                  </a:moveTo>
                  <a:lnTo>
                    <a:pt x="69" y="1"/>
                  </a:lnTo>
                  <a:lnTo>
                    <a:pt x="69" y="1"/>
                  </a:lnTo>
                  <a:close/>
                  <a:moveTo>
                    <a:pt x="179" y="1"/>
                  </a:moveTo>
                  <a:lnTo>
                    <a:pt x="179" y="1"/>
                  </a:lnTo>
                  <a:lnTo>
                    <a:pt x="179" y="1"/>
                  </a:lnTo>
                  <a:close/>
                  <a:moveTo>
                    <a:pt x="35" y="1"/>
                  </a:moveTo>
                  <a:lnTo>
                    <a:pt x="35" y="1"/>
                  </a:lnTo>
                  <a:lnTo>
                    <a:pt x="35" y="1"/>
                  </a:lnTo>
                  <a:close/>
                  <a:moveTo>
                    <a:pt x="213" y="1"/>
                  </a:moveTo>
                  <a:lnTo>
                    <a:pt x="179" y="1"/>
                  </a:lnTo>
                  <a:lnTo>
                    <a:pt x="213" y="1"/>
                  </a:lnTo>
                  <a:close/>
                  <a:moveTo>
                    <a:pt x="35" y="1"/>
                  </a:moveTo>
                  <a:lnTo>
                    <a:pt x="35" y="1"/>
                  </a:lnTo>
                  <a:lnTo>
                    <a:pt x="35" y="1"/>
                  </a:lnTo>
                  <a:close/>
                  <a:moveTo>
                    <a:pt x="213" y="1"/>
                  </a:moveTo>
                  <a:lnTo>
                    <a:pt x="213" y="1"/>
                  </a:lnTo>
                  <a:lnTo>
                    <a:pt x="213" y="1"/>
                  </a:lnTo>
                  <a:close/>
                  <a:moveTo>
                    <a:pt x="35" y="1"/>
                  </a:moveTo>
                  <a:lnTo>
                    <a:pt x="35" y="1"/>
                  </a:lnTo>
                  <a:lnTo>
                    <a:pt x="35" y="1"/>
                  </a:lnTo>
                  <a:close/>
                  <a:moveTo>
                    <a:pt x="213" y="1"/>
                  </a:moveTo>
                  <a:lnTo>
                    <a:pt x="213" y="1"/>
                  </a:lnTo>
                  <a:lnTo>
                    <a:pt x="213" y="1"/>
                  </a:lnTo>
                  <a:close/>
                  <a:moveTo>
                    <a:pt x="213" y="1"/>
                  </a:moveTo>
                  <a:lnTo>
                    <a:pt x="213" y="1"/>
                  </a:lnTo>
                  <a:lnTo>
                    <a:pt x="213" y="1"/>
                  </a:lnTo>
                  <a:close/>
                  <a:moveTo>
                    <a:pt x="1" y="1"/>
                  </a:moveTo>
                  <a:lnTo>
                    <a:pt x="1" y="1"/>
                  </a:lnTo>
                  <a:lnTo>
                    <a:pt x="1" y="1"/>
                  </a:lnTo>
                  <a:close/>
                  <a:moveTo>
                    <a:pt x="247" y="1"/>
                  </a:moveTo>
                  <a:lnTo>
                    <a:pt x="247" y="1"/>
                  </a:lnTo>
                  <a:lnTo>
                    <a:pt x="247" y="1"/>
                  </a:lnTo>
                  <a:close/>
                  <a:moveTo>
                    <a:pt x="1" y="1"/>
                  </a:moveTo>
                  <a:lnTo>
                    <a:pt x="1" y="1"/>
                  </a:lnTo>
                  <a:lnTo>
                    <a:pt x="1" y="1"/>
                  </a:lnTo>
                  <a:close/>
                  <a:moveTo>
                    <a:pt x="247" y="1"/>
                  </a:moveTo>
                  <a:lnTo>
                    <a:pt x="247" y="1"/>
                  </a:lnTo>
                  <a:close/>
                </a:path>
              </a:pathLst>
            </a:custGeom>
            <a:solidFill>
              <a:srgbClr val="34173B"/>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1580;p62">
              <a:extLst>
                <a:ext uri="{FF2B5EF4-FFF2-40B4-BE49-F238E27FC236}">
                  <a16:creationId xmlns:a16="http://schemas.microsoft.com/office/drawing/2014/main" id="{4CDD05F4-D493-A4CD-46C3-BB31B012526B}"/>
                </a:ext>
              </a:extLst>
            </p:cNvPr>
            <p:cNvSpPr/>
            <p:nvPr/>
          </p:nvSpPr>
          <p:spPr>
            <a:xfrm>
              <a:off x="3599983" y="3205169"/>
              <a:ext cx="44780" cy="46878"/>
            </a:xfrm>
            <a:custGeom>
              <a:avLst/>
              <a:gdLst/>
              <a:ahLst/>
              <a:cxnLst/>
              <a:rect l="l" t="t" r="r" b="b"/>
              <a:pathLst>
                <a:path w="918" h="961" extrusionOk="0">
                  <a:moveTo>
                    <a:pt x="459" y="1"/>
                  </a:moveTo>
                  <a:cubicBezTo>
                    <a:pt x="213" y="1"/>
                    <a:pt x="0" y="213"/>
                    <a:pt x="0" y="502"/>
                  </a:cubicBezTo>
                  <a:cubicBezTo>
                    <a:pt x="0" y="748"/>
                    <a:pt x="213" y="961"/>
                    <a:pt x="459" y="961"/>
                  </a:cubicBezTo>
                  <a:cubicBezTo>
                    <a:pt x="705" y="961"/>
                    <a:pt x="918" y="748"/>
                    <a:pt x="918" y="502"/>
                  </a:cubicBezTo>
                  <a:cubicBezTo>
                    <a:pt x="918" y="213"/>
                    <a:pt x="705" y="1"/>
                    <a:pt x="459" y="1"/>
                  </a:cubicBezTo>
                  <a:close/>
                </a:path>
              </a:pathLst>
            </a:custGeom>
            <a:solidFill>
              <a:srgbClr val="FFFFFF"/>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1581;p62">
              <a:extLst>
                <a:ext uri="{FF2B5EF4-FFF2-40B4-BE49-F238E27FC236}">
                  <a16:creationId xmlns:a16="http://schemas.microsoft.com/office/drawing/2014/main" id="{9175845A-157F-C6E9-A3C7-CF51FC9CFCF0}"/>
                </a:ext>
              </a:extLst>
            </p:cNvPr>
            <p:cNvSpPr/>
            <p:nvPr/>
          </p:nvSpPr>
          <p:spPr>
            <a:xfrm>
              <a:off x="3066243" y="2820206"/>
              <a:ext cx="466239" cy="697456"/>
            </a:xfrm>
            <a:custGeom>
              <a:avLst/>
              <a:gdLst/>
              <a:ahLst/>
              <a:cxnLst/>
              <a:rect l="l" t="t" r="r" b="b"/>
              <a:pathLst>
                <a:path w="9558" h="14298" extrusionOk="0">
                  <a:moveTo>
                    <a:pt x="7264" y="1"/>
                  </a:moveTo>
                  <a:cubicBezTo>
                    <a:pt x="7120" y="111"/>
                    <a:pt x="6975" y="179"/>
                    <a:pt x="6839" y="247"/>
                  </a:cubicBezTo>
                  <a:cubicBezTo>
                    <a:pt x="8250" y="1700"/>
                    <a:pt x="9099" y="3577"/>
                    <a:pt x="9099" y="5633"/>
                  </a:cubicBezTo>
                  <a:cubicBezTo>
                    <a:pt x="9099" y="10161"/>
                    <a:pt x="5030" y="13805"/>
                    <a:pt x="1" y="13805"/>
                  </a:cubicBezTo>
                  <a:lnTo>
                    <a:pt x="1" y="14298"/>
                  </a:lnTo>
                  <a:cubicBezTo>
                    <a:pt x="5276" y="14298"/>
                    <a:pt x="9558" y="10407"/>
                    <a:pt x="9558" y="5633"/>
                  </a:cubicBezTo>
                  <a:cubicBezTo>
                    <a:pt x="9558" y="3467"/>
                    <a:pt x="8708" y="1522"/>
                    <a:pt x="7264" y="1"/>
                  </a:cubicBezTo>
                  <a:close/>
                </a:path>
              </a:pathLst>
            </a:custGeom>
            <a:solidFill>
              <a:schemeClr val="accen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1582;p62">
              <a:extLst>
                <a:ext uri="{FF2B5EF4-FFF2-40B4-BE49-F238E27FC236}">
                  <a16:creationId xmlns:a16="http://schemas.microsoft.com/office/drawing/2014/main" id="{74E2E76D-4290-00A4-2181-F8FBDE407872}"/>
                </a:ext>
              </a:extLst>
            </p:cNvPr>
            <p:cNvSpPr/>
            <p:nvPr/>
          </p:nvSpPr>
          <p:spPr>
            <a:xfrm>
              <a:off x="3066243" y="3517598"/>
              <a:ext cx="331558" cy="345655"/>
            </a:xfrm>
            <a:custGeom>
              <a:avLst/>
              <a:gdLst/>
              <a:ahLst/>
              <a:cxnLst/>
              <a:rect l="l" t="t" r="r" b="b"/>
              <a:pathLst>
                <a:path w="6797" h="7086" extrusionOk="0">
                  <a:moveTo>
                    <a:pt x="5140" y="1"/>
                  </a:moveTo>
                  <a:lnTo>
                    <a:pt x="5140" y="1"/>
                  </a:lnTo>
                  <a:cubicBezTo>
                    <a:pt x="3611" y="927"/>
                    <a:pt x="1878" y="1419"/>
                    <a:pt x="1" y="1419"/>
                  </a:cubicBezTo>
                  <a:lnTo>
                    <a:pt x="1" y="7085"/>
                  </a:lnTo>
                  <a:cubicBezTo>
                    <a:pt x="2380" y="7085"/>
                    <a:pt x="4716" y="6482"/>
                    <a:pt x="6797" y="5208"/>
                  </a:cubicBezTo>
                  <a:cubicBezTo>
                    <a:pt x="5701" y="4214"/>
                    <a:pt x="4996" y="2762"/>
                    <a:pt x="4996" y="1173"/>
                  </a:cubicBezTo>
                  <a:cubicBezTo>
                    <a:pt x="4996" y="782"/>
                    <a:pt x="5064" y="392"/>
                    <a:pt x="5140" y="1"/>
                  </a:cubicBezTo>
                  <a:close/>
                </a:path>
              </a:pathLst>
            </a:custGeom>
            <a:solidFill>
              <a:schemeClr val="accent1"/>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1583;p62">
              <a:extLst>
                <a:ext uri="{FF2B5EF4-FFF2-40B4-BE49-F238E27FC236}">
                  <a16:creationId xmlns:a16="http://schemas.microsoft.com/office/drawing/2014/main" id="{E93EDF01-865C-84D5-A220-7BAF5EAE5050}"/>
                </a:ext>
              </a:extLst>
            </p:cNvPr>
            <p:cNvSpPr/>
            <p:nvPr/>
          </p:nvSpPr>
          <p:spPr>
            <a:xfrm>
              <a:off x="3679541" y="3379603"/>
              <a:ext cx="68829" cy="69268"/>
            </a:xfrm>
            <a:custGeom>
              <a:avLst/>
              <a:gdLst/>
              <a:ahLst/>
              <a:cxnLst/>
              <a:rect l="l" t="t" r="r" b="b"/>
              <a:pathLst>
                <a:path w="1411" h="1420" extrusionOk="0">
                  <a:moveTo>
                    <a:pt x="0" y="1"/>
                  </a:moveTo>
                  <a:lnTo>
                    <a:pt x="0" y="1"/>
                  </a:lnTo>
                  <a:cubicBezTo>
                    <a:pt x="68" y="35"/>
                    <a:pt x="102" y="111"/>
                    <a:pt x="170" y="179"/>
                  </a:cubicBezTo>
                  <a:lnTo>
                    <a:pt x="1411" y="1420"/>
                  </a:lnTo>
                  <a:lnTo>
                    <a:pt x="1411" y="1420"/>
                  </a:lnTo>
                  <a:lnTo>
                    <a:pt x="1411" y="1420"/>
                  </a:lnTo>
                  <a:lnTo>
                    <a:pt x="170" y="179"/>
                  </a:lnTo>
                  <a:cubicBezTo>
                    <a:pt x="102" y="111"/>
                    <a:pt x="68" y="35"/>
                    <a:pt x="0" y="1"/>
                  </a:cubicBezTo>
                  <a:close/>
                </a:path>
              </a:pathLst>
            </a:custGeom>
            <a:solidFill>
              <a:srgbClr val="3397CC"/>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1584;p62">
              <a:extLst>
                <a:ext uri="{FF2B5EF4-FFF2-40B4-BE49-F238E27FC236}">
                  <a16:creationId xmlns:a16="http://schemas.microsoft.com/office/drawing/2014/main" id="{4FD9C7B0-2B72-2828-003E-2C1E526FA041}"/>
                </a:ext>
              </a:extLst>
            </p:cNvPr>
            <p:cNvSpPr/>
            <p:nvPr/>
          </p:nvSpPr>
          <p:spPr>
            <a:xfrm>
              <a:off x="3449548" y="3600474"/>
              <a:ext cx="53951" cy="136779"/>
            </a:xfrm>
            <a:custGeom>
              <a:avLst/>
              <a:gdLst/>
              <a:ahLst/>
              <a:cxnLst/>
              <a:rect l="l" t="t" r="r" b="b"/>
              <a:pathLst>
                <a:path w="1106" h="2804" extrusionOk="0">
                  <a:moveTo>
                    <a:pt x="145" y="1"/>
                  </a:moveTo>
                  <a:lnTo>
                    <a:pt x="145" y="1"/>
                  </a:lnTo>
                  <a:cubicBezTo>
                    <a:pt x="179" y="748"/>
                    <a:pt x="536" y="1453"/>
                    <a:pt x="1105" y="1912"/>
                  </a:cubicBezTo>
                  <a:cubicBezTo>
                    <a:pt x="748" y="2235"/>
                    <a:pt x="392" y="2515"/>
                    <a:pt x="1" y="2804"/>
                  </a:cubicBezTo>
                  <a:cubicBezTo>
                    <a:pt x="392" y="2515"/>
                    <a:pt x="748" y="2235"/>
                    <a:pt x="1105" y="1912"/>
                  </a:cubicBezTo>
                  <a:lnTo>
                    <a:pt x="1105" y="1912"/>
                  </a:lnTo>
                  <a:lnTo>
                    <a:pt x="1105" y="1912"/>
                  </a:lnTo>
                  <a:cubicBezTo>
                    <a:pt x="536" y="1453"/>
                    <a:pt x="179" y="748"/>
                    <a:pt x="145" y="1"/>
                  </a:cubicBezTo>
                  <a:close/>
                </a:path>
              </a:pathLst>
            </a:custGeom>
            <a:solidFill>
              <a:srgbClr val="FFFFFF"/>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1585;p62">
              <a:extLst>
                <a:ext uri="{FF2B5EF4-FFF2-40B4-BE49-F238E27FC236}">
                  <a16:creationId xmlns:a16="http://schemas.microsoft.com/office/drawing/2014/main" id="{32EF5C81-8886-4FF4-C8FD-AF9E619AE686}"/>
                </a:ext>
              </a:extLst>
            </p:cNvPr>
            <p:cNvSpPr/>
            <p:nvPr/>
          </p:nvSpPr>
          <p:spPr>
            <a:xfrm>
              <a:off x="3072931" y="3863197"/>
              <a:ext cx="2146" cy="49"/>
            </a:xfrm>
            <a:custGeom>
              <a:avLst/>
              <a:gdLst/>
              <a:ahLst/>
              <a:cxnLst/>
              <a:rect l="l" t="t" r="r" b="b"/>
              <a:pathLst>
                <a:path w="44" h="1" extrusionOk="0">
                  <a:moveTo>
                    <a:pt x="43" y="0"/>
                  </a:moveTo>
                  <a:lnTo>
                    <a:pt x="1" y="0"/>
                  </a:lnTo>
                  <a:lnTo>
                    <a:pt x="1" y="0"/>
                  </a:lnTo>
                  <a:close/>
                </a:path>
              </a:pathLst>
            </a:custGeom>
            <a:solidFill>
              <a:srgbClr val="CCEDFF"/>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1586;p62">
              <a:extLst>
                <a:ext uri="{FF2B5EF4-FFF2-40B4-BE49-F238E27FC236}">
                  <a16:creationId xmlns:a16="http://schemas.microsoft.com/office/drawing/2014/main" id="{6C87240A-B094-2136-0C80-9F1611D80FA6}"/>
                </a:ext>
              </a:extLst>
            </p:cNvPr>
            <p:cNvSpPr/>
            <p:nvPr/>
          </p:nvSpPr>
          <p:spPr>
            <a:xfrm>
              <a:off x="3072931" y="3863197"/>
              <a:ext cx="2146" cy="49"/>
            </a:xfrm>
            <a:custGeom>
              <a:avLst/>
              <a:gdLst/>
              <a:ahLst/>
              <a:cxnLst/>
              <a:rect l="l" t="t" r="r" b="b"/>
              <a:pathLst>
                <a:path w="44" h="1" extrusionOk="0">
                  <a:moveTo>
                    <a:pt x="43" y="0"/>
                  </a:moveTo>
                  <a:lnTo>
                    <a:pt x="1" y="0"/>
                  </a:lnTo>
                  <a:lnTo>
                    <a:pt x="1" y="0"/>
                  </a:lnTo>
                  <a:lnTo>
                    <a:pt x="43" y="0"/>
                  </a:lnTo>
                  <a:close/>
                </a:path>
              </a:pathLst>
            </a:custGeom>
            <a:solidFill>
              <a:srgbClr val="FFDECC"/>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6920172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870"/>
        <p:cNvGrpSpPr/>
        <p:nvPr/>
      </p:nvGrpSpPr>
      <p:grpSpPr>
        <a:xfrm>
          <a:off x="0" y="0"/>
          <a:ext cx="0" cy="0"/>
          <a:chOff x="0" y="0"/>
          <a:chExt cx="0" cy="0"/>
        </a:xfrm>
      </p:grpSpPr>
      <p:sp>
        <p:nvSpPr>
          <p:cNvPr id="871" name="Google Shape;871;p47"/>
          <p:cNvSpPr txBox="1">
            <a:spLocks noGrp="1"/>
          </p:cNvSpPr>
          <p:nvPr>
            <p:ph type="subTitle" idx="1"/>
          </p:nvPr>
        </p:nvSpPr>
        <p:spPr>
          <a:xfrm>
            <a:off x="3527875" y="317650"/>
            <a:ext cx="2088300" cy="373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(CH4: BRANCHES)</a:t>
            </a:r>
          </a:p>
        </p:txBody>
      </p:sp>
      <p:sp>
        <p:nvSpPr>
          <p:cNvPr id="876" name="Google Shape;876;p47"/>
          <p:cNvSpPr txBox="1">
            <a:spLocks noGrp="1"/>
          </p:cNvSpPr>
          <p:nvPr>
            <p:ph type="title"/>
          </p:nvPr>
        </p:nvSpPr>
        <p:spPr>
          <a:xfrm>
            <a:off x="715050" y="730358"/>
            <a:ext cx="77139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Mission 4</a:t>
            </a:r>
            <a:endParaRPr dirty="0"/>
          </a:p>
        </p:txBody>
      </p:sp>
      <p:pic>
        <p:nvPicPr>
          <p:cNvPr id="13" name="Picture 12">
            <a:extLst>
              <a:ext uri="{FF2B5EF4-FFF2-40B4-BE49-F238E27FC236}">
                <a16:creationId xmlns:a16="http://schemas.microsoft.com/office/drawing/2014/main" id="{8E2D842D-2ACC-0086-8DC1-6EA52C33B8D3}"/>
              </a:ext>
            </a:extLst>
          </p:cNvPr>
          <p:cNvPicPr>
            <a:picLocks noChangeAspect="1"/>
          </p:cNvPicPr>
          <p:nvPr/>
        </p:nvPicPr>
        <p:blipFill>
          <a:blip r:embed="rId3"/>
          <a:srcRect/>
          <a:stretch/>
        </p:blipFill>
        <p:spPr>
          <a:xfrm>
            <a:off x="1792796" y="1629631"/>
            <a:ext cx="5569836" cy="3018689"/>
          </a:xfrm>
          <a:prstGeom prst="rect">
            <a:avLst/>
          </a:prstGeom>
        </p:spPr>
      </p:pic>
      <p:sp>
        <p:nvSpPr>
          <p:cNvPr id="14" name="Google Shape;879;p47">
            <a:extLst>
              <a:ext uri="{FF2B5EF4-FFF2-40B4-BE49-F238E27FC236}">
                <a16:creationId xmlns:a16="http://schemas.microsoft.com/office/drawing/2014/main" id="{B1475CE1-3800-5B1E-CE33-960A905F10CE}"/>
              </a:ext>
            </a:extLst>
          </p:cNvPr>
          <p:cNvSpPr txBox="1">
            <a:spLocks/>
          </p:cNvSpPr>
          <p:nvPr/>
        </p:nvSpPr>
        <p:spPr>
          <a:xfrm>
            <a:off x="3776700" y="1261337"/>
            <a:ext cx="1590600" cy="435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12000"/>
              <a:buFont typeface="Jockey One"/>
              <a:buNone/>
              <a:defRPr sz="2400" b="0" i="0" u="none" strike="noStrike" cap="none">
                <a:solidFill>
                  <a:schemeClr val="dk2"/>
                </a:solidFill>
                <a:latin typeface="Jockey One"/>
                <a:ea typeface="Jockey One"/>
                <a:cs typeface="Jockey One"/>
                <a:sym typeface="Jockey One"/>
              </a:defRPr>
            </a:lvl1pPr>
            <a:lvl2pPr marR="0" lvl="1" algn="ctr" rtl="0">
              <a:lnSpc>
                <a:spcPct val="100000"/>
              </a:lnSpc>
              <a:spcBef>
                <a:spcPts val="0"/>
              </a:spcBef>
              <a:spcAft>
                <a:spcPts val="0"/>
              </a:spcAft>
              <a:buClr>
                <a:schemeClr val="dk2"/>
              </a:buClr>
              <a:buSzPts val="12000"/>
              <a:buFont typeface="Jockey One"/>
              <a:buNone/>
              <a:defRPr sz="12000" b="0" i="0" u="none" strike="noStrike" cap="none">
                <a:solidFill>
                  <a:schemeClr val="dk2"/>
                </a:solidFill>
                <a:latin typeface="Jockey One"/>
                <a:ea typeface="Jockey One"/>
                <a:cs typeface="Jockey One"/>
                <a:sym typeface="Jockey One"/>
              </a:defRPr>
            </a:lvl2pPr>
            <a:lvl3pPr marR="0" lvl="2" algn="ctr" rtl="0">
              <a:lnSpc>
                <a:spcPct val="100000"/>
              </a:lnSpc>
              <a:spcBef>
                <a:spcPts val="0"/>
              </a:spcBef>
              <a:spcAft>
                <a:spcPts val="0"/>
              </a:spcAft>
              <a:buClr>
                <a:schemeClr val="dk2"/>
              </a:buClr>
              <a:buSzPts val="12000"/>
              <a:buFont typeface="Jockey One"/>
              <a:buNone/>
              <a:defRPr sz="12000" b="0" i="0" u="none" strike="noStrike" cap="none">
                <a:solidFill>
                  <a:schemeClr val="dk2"/>
                </a:solidFill>
                <a:latin typeface="Jockey One"/>
                <a:ea typeface="Jockey One"/>
                <a:cs typeface="Jockey One"/>
                <a:sym typeface="Jockey One"/>
              </a:defRPr>
            </a:lvl3pPr>
            <a:lvl4pPr marR="0" lvl="3" algn="ctr" rtl="0">
              <a:lnSpc>
                <a:spcPct val="100000"/>
              </a:lnSpc>
              <a:spcBef>
                <a:spcPts val="0"/>
              </a:spcBef>
              <a:spcAft>
                <a:spcPts val="0"/>
              </a:spcAft>
              <a:buClr>
                <a:schemeClr val="dk2"/>
              </a:buClr>
              <a:buSzPts val="12000"/>
              <a:buFont typeface="Jockey One"/>
              <a:buNone/>
              <a:defRPr sz="12000" b="0" i="0" u="none" strike="noStrike" cap="none">
                <a:solidFill>
                  <a:schemeClr val="dk2"/>
                </a:solidFill>
                <a:latin typeface="Jockey One"/>
                <a:ea typeface="Jockey One"/>
                <a:cs typeface="Jockey One"/>
                <a:sym typeface="Jockey One"/>
              </a:defRPr>
            </a:lvl4pPr>
            <a:lvl5pPr marR="0" lvl="4" algn="ctr" rtl="0">
              <a:lnSpc>
                <a:spcPct val="100000"/>
              </a:lnSpc>
              <a:spcBef>
                <a:spcPts val="0"/>
              </a:spcBef>
              <a:spcAft>
                <a:spcPts val="0"/>
              </a:spcAft>
              <a:buClr>
                <a:schemeClr val="dk2"/>
              </a:buClr>
              <a:buSzPts val="12000"/>
              <a:buFont typeface="Jockey One"/>
              <a:buNone/>
              <a:defRPr sz="12000" b="0" i="0" u="none" strike="noStrike" cap="none">
                <a:solidFill>
                  <a:schemeClr val="dk2"/>
                </a:solidFill>
                <a:latin typeface="Jockey One"/>
                <a:ea typeface="Jockey One"/>
                <a:cs typeface="Jockey One"/>
                <a:sym typeface="Jockey One"/>
              </a:defRPr>
            </a:lvl5pPr>
            <a:lvl6pPr marR="0" lvl="5" algn="ctr" rtl="0">
              <a:lnSpc>
                <a:spcPct val="100000"/>
              </a:lnSpc>
              <a:spcBef>
                <a:spcPts val="0"/>
              </a:spcBef>
              <a:spcAft>
                <a:spcPts val="0"/>
              </a:spcAft>
              <a:buClr>
                <a:schemeClr val="dk2"/>
              </a:buClr>
              <a:buSzPts val="12000"/>
              <a:buFont typeface="Jockey One"/>
              <a:buNone/>
              <a:defRPr sz="12000" b="0" i="0" u="none" strike="noStrike" cap="none">
                <a:solidFill>
                  <a:schemeClr val="dk2"/>
                </a:solidFill>
                <a:latin typeface="Jockey One"/>
                <a:ea typeface="Jockey One"/>
                <a:cs typeface="Jockey One"/>
                <a:sym typeface="Jockey One"/>
              </a:defRPr>
            </a:lvl6pPr>
            <a:lvl7pPr marR="0" lvl="6" algn="ctr" rtl="0">
              <a:lnSpc>
                <a:spcPct val="100000"/>
              </a:lnSpc>
              <a:spcBef>
                <a:spcPts val="0"/>
              </a:spcBef>
              <a:spcAft>
                <a:spcPts val="0"/>
              </a:spcAft>
              <a:buClr>
                <a:schemeClr val="dk2"/>
              </a:buClr>
              <a:buSzPts val="12000"/>
              <a:buFont typeface="Jockey One"/>
              <a:buNone/>
              <a:defRPr sz="12000" b="0" i="0" u="none" strike="noStrike" cap="none">
                <a:solidFill>
                  <a:schemeClr val="dk2"/>
                </a:solidFill>
                <a:latin typeface="Jockey One"/>
                <a:ea typeface="Jockey One"/>
                <a:cs typeface="Jockey One"/>
                <a:sym typeface="Jockey One"/>
              </a:defRPr>
            </a:lvl7pPr>
            <a:lvl8pPr marR="0" lvl="7" algn="ctr" rtl="0">
              <a:lnSpc>
                <a:spcPct val="100000"/>
              </a:lnSpc>
              <a:spcBef>
                <a:spcPts val="0"/>
              </a:spcBef>
              <a:spcAft>
                <a:spcPts val="0"/>
              </a:spcAft>
              <a:buClr>
                <a:schemeClr val="dk2"/>
              </a:buClr>
              <a:buSzPts val="12000"/>
              <a:buFont typeface="Jockey One"/>
              <a:buNone/>
              <a:defRPr sz="12000" b="0" i="0" u="none" strike="noStrike" cap="none">
                <a:solidFill>
                  <a:schemeClr val="dk2"/>
                </a:solidFill>
                <a:latin typeface="Jockey One"/>
                <a:ea typeface="Jockey One"/>
                <a:cs typeface="Jockey One"/>
                <a:sym typeface="Jockey One"/>
              </a:defRPr>
            </a:lvl8pPr>
            <a:lvl9pPr marR="0" lvl="8" algn="ctr" rtl="0">
              <a:lnSpc>
                <a:spcPct val="100000"/>
              </a:lnSpc>
              <a:spcBef>
                <a:spcPts val="0"/>
              </a:spcBef>
              <a:spcAft>
                <a:spcPts val="0"/>
              </a:spcAft>
              <a:buClr>
                <a:schemeClr val="dk2"/>
              </a:buClr>
              <a:buSzPts val="12000"/>
              <a:buFont typeface="Jockey One"/>
              <a:buNone/>
              <a:defRPr sz="12000" b="0" i="0" u="none" strike="noStrike" cap="none">
                <a:solidFill>
                  <a:schemeClr val="dk2"/>
                </a:solidFill>
                <a:latin typeface="Jockey One"/>
                <a:ea typeface="Jockey One"/>
                <a:cs typeface="Jockey One"/>
                <a:sym typeface="Jockey One"/>
              </a:defRPr>
            </a:lvl9pPr>
          </a:lstStyle>
          <a:p>
            <a:pPr algn="ctr"/>
            <a:r>
              <a:rPr lang="en-US" sz="2200" dirty="0"/>
              <a:t>Desired State</a:t>
            </a:r>
          </a:p>
        </p:txBody>
      </p:sp>
      <p:grpSp>
        <p:nvGrpSpPr>
          <p:cNvPr id="2" name="Google Shape;1552;p62">
            <a:extLst>
              <a:ext uri="{FF2B5EF4-FFF2-40B4-BE49-F238E27FC236}">
                <a16:creationId xmlns:a16="http://schemas.microsoft.com/office/drawing/2014/main" id="{D774E120-6BBA-5BFE-C440-BA049B2668BF}"/>
              </a:ext>
            </a:extLst>
          </p:cNvPr>
          <p:cNvGrpSpPr/>
          <p:nvPr/>
        </p:nvGrpSpPr>
        <p:grpSpPr>
          <a:xfrm rot="19298456">
            <a:off x="6406269" y="3760603"/>
            <a:ext cx="1223779" cy="818201"/>
            <a:chOff x="2114912" y="2745038"/>
            <a:chExt cx="1909850" cy="1276898"/>
          </a:xfrm>
        </p:grpSpPr>
        <p:sp>
          <p:nvSpPr>
            <p:cNvPr id="3" name="Google Shape;1553;p62">
              <a:extLst>
                <a:ext uri="{FF2B5EF4-FFF2-40B4-BE49-F238E27FC236}">
                  <a16:creationId xmlns:a16="http://schemas.microsoft.com/office/drawing/2014/main" id="{E3B4606D-EBD0-36B6-FEEC-E2F71734A46D}"/>
                </a:ext>
              </a:extLst>
            </p:cNvPr>
            <p:cNvSpPr/>
            <p:nvPr/>
          </p:nvSpPr>
          <p:spPr>
            <a:xfrm>
              <a:off x="2263297" y="2773817"/>
              <a:ext cx="809699" cy="1089453"/>
            </a:xfrm>
            <a:custGeom>
              <a:avLst/>
              <a:gdLst/>
              <a:ahLst/>
              <a:cxnLst/>
              <a:rect l="l" t="t" r="r" b="b"/>
              <a:pathLst>
                <a:path w="16599" h="22334" extrusionOk="0">
                  <a:moveTo>
                    <a:pt x="9030" y="1"/>
                  </a:moveTo>
                  <a:lnTo>
                    <a:pt x="1385" y="7680"/>
                  </a:lnTo>
                  <a:cubicBezTo>
                    <a:pt x="0" y="9022"/>
                    <a:pt x="0" y="11214"/>
                    <a:pt x="1385" y="12598"/>
                  </a:cubicBezTo>
                  <a:lnTo>
                    <a:pt x="3755" y="14968"/>
                  </a:lnTo>
                  <a:cubicBezTo>
                    <a:pt x="4281" y="14365"/>
                    <a:pt x="5029" y="14017"/>
                    <a:pt x="5878" y="14017"/>
                  </a:cubicBezTo>
                  <a:cubicBezTo>
                    <a:pt x="7399" y="14017"/>
                    <a:pt x="8639" y="15215"/>
                    <a:pt x="8639" y="16778"/>
                  </a:cubicBezTo>
                  <a:cubicBezTo>
                    <a:pt x="8639" y="17585"/>
                    <a:pt x="8249" y="18366"/>
                    <a:pt x="7645" y="18859"/>
                  </a:cubicBezTo>
                  <a:cubicBezTo>
                    <a:pt x="10194" y="21161"/>
                    <a:pt x="13379" y="22333"/>
                    <a:pt x="16599" y="22333"/>
                  </a:cubicBezTo>
                  <a:lnTo>
                    <a:pt x="16599" y="13168"/>
                  </a:lnTo>
                  <a:cubicBezTo>
                    <a:pt x="14798" y="13168"/>
                    <a:pt x="13099" y="12488"/>
                    <a:pt x="11791" y="11392"/>
                  </a:cubicBezTo>
                  <a:cubicBezTo>
                    <a:pt x="10160" y="10050"/>
                    <a:pt x="9098" y="7960"/>
                    <a:pt x="9098" y="5624"/>
                  </a:cubicBezTo>
                  <a:cubicBezTo>
                    <a:pt x="9098" y="3993"/>
                    <a:pt x="9633" y="2439"/>
                    <a:pt x="10551" y="1198"/>
                  </a:cubicBezTo>
                  <a:lnTo>
                    <a:pt x="10551" y="1198"/>
                  </a:lnTo>
                  <a:cubicBezTo>
                    <a:pt x="10440" y="1232"/>
                    <a:pt x="10304" y="1275"/>
                    <a:pt x="10194" y="1275"/>
                  </a:cubicBezTo>
                  <a:cubicBezTo>
                    <a:pt x="9557" y="1275"/>
                    <a:pt x="9030" y="774"/>
                    <a:pt x="9030" y="136"/>
                  </a:cubicBezTo>
                  <a:lnTo>
                    <a:pt x="9030" y="1"/>
                  </a:lnTo>
                  <a:close/>
                </a:path>
              </a:pathLst>
            </a:custGeom>
            <a:solidFill>
              <a:schemeClr val="lt1"/>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1554;p62">
              <a:extLst>
                <a:ext uri="{FF2B5EF4-FFF2-40B4-BE49-F238E27FC236}">
                  <a16:creationId xmlns:a16="http://schemas.microsoft.com/office/drawing/2014/main" id="{ACB15BA0-EE25-6BE2-4022-D341D6255D3D}"/>
                </a:ext>
              </a:extLst>
            </p:cNvPr>
            <p:cNvSpPr/>
            <p:nvPr/>
          </p:nvSpPr>
          <p:spPr>
            <a:xfrm>
              <a:off x="2838401" y="3200194"/>
              <a:ext cx="234583" cy="215949"/>
            </a:xfrm>
            <a:custGeom>
              <a:avLst/>
              <a:gdLst/>
              <a:ahLst/>
              <a:cxnLst/>
              <a:rect l="l" t="t" r="r" b="b"/>
              <a:pathLst>
                <a:path w="4809" h="4427" extrusionOk="0">
                  <a:moveTo>
                    <a:pt x="4809" y="1"/>
                  </a:moveTo>
                  <a:cubicBezTo>
                    <a:pt x="2796" y="1"/>
                    <a:pt x="1029" y="1063"/>
                    <a:pt x="1" y="2651"/>
                  </a:cubicBezTo>
                  <a:cubicBezTo>
                    <a:pt x="1309" y="3747"/>
                    <a:pt x="3008" y="4427"/>
                    <a:pt x="4809" y="4427"/>
                  </a:cubicBezTo>
                  <a:lnTo>
                    <a:pt x="4809" y="1"/>
                  </a:lnTo>
                  <a:close/>
                </a:path>
              </a:pathLst>
            </a:custGeom>
            <a:solidFill>
              <a:schemeClr val="l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555;p62">
              <a:extLst>
                <a:ext uri="{FF2B5EF4-FFF2-40B4-BE49-F238E27FC236}">
                  <a16:creationId xmlns:a16="http://schemas.microsoft.com/office/drawing/2014/main" id="{C3A6DD1B-28BF-7E66-2F03-87ED9EC9F3F4}"/>
                </a:ext>
              </a:extLst>
            </p:cNvPr>
            <p:cNvSpPr/>
            <p:nvPr/>
          </p:nvSpPr>
          <p:spPr>
            <a:xfrm>
              <a:off x="2446414" y="3457503"/>
              <a:ext cx="238339" cy="236290"/>
            </a:xfrm>
            <a:custGeom>
              <a:avLst/>
              <a:gdLst/>
              <a:ahLst/>
              <a:cxnLst/>
              <a:rect l="l" t="t" r="r" b="b"/>
              <a:pathLst>
                <a:path w="4886" h="4844" extrusionOk="0">
                  <a:moveTo>
                    <a:pt x="2124" y="1"/>
                  </a:moveTo>
                  <a:cubicBezTo>
                    <a:pt x="1275" y="1"/>
                    <a:pt x="527" y="349"/>
                    <a:pt x="1" y="952"/>
                  </a:cubicBezTo>
                  <a:lnTo>
                    <a:pt x="3501" y="4461"/>
                  </a:lnTo>
                  <a:cubicBezTo>
                    <a:pt x="3645" y="4597"/>
                    <a:pt x="3756" y="4707"/>
                    <a:pt x="3891" y="4843"/>
                  </a:cubicBezTo>
                  <a:cubicBezTo>
                    <a:pt x="4495" y="4350"/>
                    <a:pt x="4885" y="3569"/>
                    <a:pt x="4885" y="2762"/>
                  </a:cubicBezTo>
                  <a:cubicBezTo>
                    <a:pt x="4885" y="1199"/>
                    <a:pt x="3645" y="1"/>
                    <a:pt x="2124" y="1"/>
                  </a:cubicBezTo>
                  <a:close/>
                </a:path>
              </a:pathLst>
            </a:custGeom>
            <a:solidFill>
              <a:schemeClr val="accen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556;p62">
              <a:extLst>
                <a:ext uri="{FF2B5EF4-FFF2-40B4-BE49-F238E27FC236}">
                  <a16:creationId xmlns:a16="http://schemas.microsoft.com/office/drawing/2014/main" id="{F64913C3-CA34-9DF8-911B-67DCC3DCCC4D}"/>
                </a:ext>
              </a:extLst>
            </p:cNvPr>
            <p:cNvSpPr/>
            <p:nvPr/>
          </p:nvSpPr>
          <p:spPr>
            <a:xfrm>
              <a:off x="2703771" y="2745038"/>
              <a:ext cx="112340" cy="90975"/>
            </a:xfrm>
            <a:custGeom>
              <a:avLst/>
              <a:gdLst/>
              <a:ahLst/>
              <a:cxnLst/>
              <a:rect l="l" t="t" r="r" b="b"/>
              <a:pathLst>
                <a:path w="2303" h="1865" extrusionOk="0">
                  <a:moveTo>
                    <a:pt x="1097" y="1"/>
                  </a:moveTo>
                  <a:cubicBezTo>
                    <a:pt x="654" y="1"/>
                    <a:pt x="280" y="302"/>
                    <a:pt x="280" y="302"/>
                  </a:cubicBezTo>
                  <a:lnTo>
                    <a:pt x="0" y="591"/>
                  </a:lnTo>
                  <a:lnTo>
                    <a:pt x="0" y="726"/>
                  </a:lnTo>
                  <a:cubicBezTo>
                    <a:pt x="0" y="1364"/>
                    <a:pt x="527" y="1865"/>
                    <a:pt x="1164" y="1865"/>
                  </a:cubicBezTo>
                  <a:cubicBezTo>
                    <a:pt x="1274" y="1865"/>
                    <a:pt x="1410" y="1822"/>
                    <a:pt x="1521" y="1788"/>
                  </a:cubicBezTo>
                  <a:cubicBezTo>
                    <a:pt x="1555" y="1754"/>
                    <a:pt x="1589" y="1686"/>
                    <a:pt x="1623" y="1652"/>
                  </a:cubicBezTo>
                  <a:cubicBezTo>
                    <a:pt x="1623" y="1652"/>
                    <a:pt x="2302" y="726"/>
                    <a:pt x="1665" y="200"/>
                  </a:cubicBezTo>
                  <a:cubicBezTo>
                    <a:pt x="1478" y="53"/>
                    <a:pt x="1282" y="1"/>
                    <a:pt x="1097" y="1"/>
                  </a:cubicBezTo>
                  <a:close/>
                </a:path>
              </a:pathLst>
            </a:custGeom>
            <a:solidFill>
              <a:schemeClr val="dk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557;p62">
              <a:extLst>
                <a:ext uri="{FF2B5EF4-FFF2-40B4-BE49-F238E27FC236}">
                  <a16:creationId xmlns:a16="http://schemas.microsoft.com/office/drawing/2014/main" id="{DD7AF6AB-36B1-91C0-7DBE-A1A3BBD0F681}"/>
                </a:ext>
              </a:extLst>
            </p:cNvPr>
            <p:cNvSpPr/>
            <p:nvPr/>
          </p:nvSpPr>
          <p:spPr>
            <a:xfrm>
              <a:off x="2114912" y="3495257"/>
              <a:ext cx="538775" cy="526678"/>
            </a:xfrm>
            <a:custGeom>
              <a:avLst/>
              <a:gdLst/>
              <a:ahLst/>
              <a:cxnLst/>
              <a:rect l="l" t="t" r="r" b="b"/>
              <a:pathLst>
                <a:path w="11045" h="10797" extrusionOk="0">
                  <a:moveTo>
                    <a:pt x="8602" y="0"/>
                  </a:moveTo>
                  <a:cubicBezTo>
                    <a:pt x="8035" y="0"/>
                    <a:pt x="7468" y="212"/>
                    <a:pt x="7043" y="637"/>
                  </a:cubicBezTo>
                  <a:cubicBezTo>
                    <a:pt x="6160" y="1521"/>
                    <a:pt x="1" y="10797"/>
                    <a:pt x="1" y="10797"/>
                  </a:cubicBezTo>
                  <a:cubicBezTo>
                    <a:pt x="1" y="10797"/>
                    <a:pt x="9311" y="4638"/>
                    <a:pt x="10161" y="3789"/>
                  </a:cubicBezTo>
                  <a:cubicBezTo>
                    <a:pt x="11044" y="2905"/>
                    <a:pt x="11044" y="1521"/>
                    <a:pt x="10161" y="637"/>
                  </a:cubicBezTo>
                  <a:cubicBezTo>
                    <a:pt x="9736" y="212"/>
                    <a:pt x="9169" y="0"/>
                    <a:pt x="8602" y="0"/>
                  </a:cubicBezTo>
                  <a:close/>
                </a:path>
              </a:pathLst>
            </a:custGeom>
            <a:solidFill>
              <a:schemeClr val="dk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558;p62">
              <a:extLst>
                <a:ext uri="{FF2B5EF4-FFF2-40B4-BE49-F238E27FC236}">
                  <a16:creationId xmlns:a16="http://schemas.microsoft.com/office/drawing/2014/main" id="{CC6DCDE1-F9A2-3984-3B48-D0F9778B1FB6}"/>
                </a:ext>
              </a:extLst>
            </p:cNvPr>
            <p:cNvSpPr/>
            <p:nvPr/>
          </p:nvSpPr>
          <p:spPr>
            <a:xfrm>
              <a:off x="2282321" y="3505794"/>
              <a:ext cx="357655" cy="350387"/>
            </a:xfrm>
            <a:custGeom>
              <a:avLst/>
              <a:gdLst/>
              <a:ahLst/>
              <a:cxnLst/>
              <a:rect l="l" t="t" r="r" b="b"/>
              <a:pathLst>
                <a:path w="7332" h="7183" extrusionOk="0">
                  <a:moveTo>
                    <a:pt x="5701" y="1"/>
                  </a:moveTo>
                  <a:cubicBezTo>
                    <a:pt x="5329" y="1"/>
                    <a:pt x="4958" y="141"/>
                    <a:pt x="4673" y="421"/>
                  </a:cubicBezTo>
                  <a:cubicBezTo>
                    <a:pt x="4070" y="990"/>
                    <a:pt x="1" y="7183"/>
                    <a:pt x="1" y="7183"/>
                  </a:cubicBezTo>
                  <a:cubicBezTo>
                    <a:pt x="1" y="7183"/>
                    <a:pt x="6160" y="3080"/>
                    <a:pt x="6729" y="2511"/>
                  </a:cubicBezTo>
                  <a:cubicBezTo>
                    <a:pt x="7332" y="1942"/>
                    <a:pt x="7332" y="990"/>
                    <a:pt x="6729" y="421"/>
                  </a:cubicBezTo>
                  <a:cubicBezTo>
                    <a:pt x="6444" y="141"/>
                    <a:pt x="6073" y="1"/>
                    <a:pt x="5701" y="1"/>
                  </a:cubicBezTo>
                  <a:close/>
                </a:path>
              </a:pathLst>
            </a:custGeom>
            <a:solidFill>
              <a:schemeClr val="accent3"/>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559;p62">
              <a:extLst>
                <a:ext uri="{FF2B5EF4-FFF2-40B4-BE49-F238E27FC236}">
                  <a16:creationId xmlns:a16="http://schemas.microsoft.com/office/drawing/2014/main" id="{D8F3AC76-FFAD-5520-A254-9197CD64A2B6}"/>
                </a:ext>
              </a:extLst>
            </p:cNvPr>
            <p:cNvSpPr/>
            <p:nvPr/>
          </p:nvSpPr>
          <p:spPr>
            <a:xfrm>
              <a:off x="2263297" y="3087905"/>
              <a:ext cx="255705" cy="360972"/>
            </a:xfrm>
            <a:custGeom>
              <a:avLst/>
              <a:gdLst/>
              <a:ahLst/>
              <a:cxnLst/>
              <a:rect l="l" t="t" r="r" b="b"/>
              <a:pathLst>
                <a:path w="5242" h="7400" extrusionOk="0">
                  <a:moveTo>
                    <a:pt x="2625" y="1"/>
                  </a:moveTo>
                  <a:lnTo>
                    <a:pt x="1385" y="1241"/>
                  </a:lnTo>
                  <a:cubicBezTo>
                    <a:pt x="0" y="2583"/>
                    <a:pt x="0" y="4775"/>
                    <a:pt x="1385" y="6159"/>
                  </a:cubicBezTo>
                  <a:lnTo>
                    <a:pt x="2625" y="7400"/>
                  </a:lnTo>
                  <a:lnTo>
                    <a:pt x="3857" y="6159"/>
                  </a:lnTo>
                  <a:cubicBezTo>
                    <a:pt x="5241" y="4775"/>
                    <a:pt x="5241" y="2583"/>
                    <a:pt x="3857" y="1241"/>
                  </a:cubicBezTo>
                  <a:lnTo>
                    <a:pt x="2625" y="1"/>
                  </a:lnTo>
                  <a:close/>
                </a:path>
              </a:pathLst>
            </a:custGeom>
            <a:solidFill>
              <a:schemeClr val="accent1"/>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560;p62">
              <a:extLst>
                <a:ext uri="{FF2B5EF4-FFF2-40B4-BE49-F238E27FC236}">
                  <a16:creationId xmlns:a16="http://schemas.microsoft.com/office/drawing/2014/main" id="{B1DAB958-00AD-666D-A36C-790EC0967F75}"/>
                </a:ext>
              </a:extLst>
            </p:cNvPr>
            <p:cNvSpPr/>
            <p:nvPr/>
          </p:nvSpPr>
          <p:spPr>
            <a:xfrm>
              <a:off x="2382611" y="3153366"/>
              <a:ext cx="224242" cy="222973"/>
            </a:xfrm>
            <a:custGeom>
              <a:avLst/>
              <a:gdLst/>
              <a:ahLst/>
              <a:cxnLst/>
              <a:rect l="l" t="t" r="r" b="b"/>
              <a:pathLst>
                <a:path w="4597" h="4571" extrusionOk="0">
                  <a:moveTo>
                    <a:pt x="2303" y="1"/>
                  </a:moveTo>
                  <a:cubicBezTo>
                    <a:pt x="1028" y="1"/>
                    <a:pt x="1" y="1029"/>
                    <a:pt x="1" y="2303"/>
                  </a:cubicBezTo>
                  <a:cubicBezTo>
                    <a:pt x="1" y="3543"/>
                    <a:pt x="1028" y="4571"/>
                    <a:pt x="2303" y="4571"/>
                  </a:cubicBezTo>
                  <a:cubicBezTo>
                    <a:pt x="3577" y="4571"/>
                    <a:pt x="4596" y="3543"/>
                    <a:pt x="4596" y="2303"/>
                  </a:cubicBezTo>
                  <a:cubicBezTo>
                    <a:pt x="4596" y="1029"/>
                    <a:pt x="3577" y="1"/>
                    <a:pt x="2303" y="1"/>
                  </a:cubicBezTo>
                  <a:close/>
                </a:path>
              </a:pathLst>
            </a:custGeom>
            <a:solidFill>
              <a:schemeClr val="accen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561;p62">
              <a:extLst>
                <a:ext uri="{FF2B5EF4-FFF2-40B4-BE49-F238E27FC236}">
                  <a16:creationId xmlns:a16="http://schemas.microsoft.com/office/drawing/2014/main" id="{7F26F7FB-D4A9-56BD-EC49-F041B6F0A1DE}"/>
                </a:ext>
              </a:extLst>
            </p:cNvPr>
            <p:cNvSpPr/>
            <p:nvPr/>
          </p:nvSpPr>
          <p:spPr>
            <a:xfrm>
              <a:off x="2409976" y="3179463"/>
              <a:ext cx="169510" cy="170779"/>
            </a:xfrm>
            <a:custGeom>
              <a:avLst/>
              <a:gdLst/>
              <a:ahLst/>
              <a:cxnLst/>
              <a:rect l="l" t="t" r="r" b="b"/>
              <a:pathLst>
                <a:path w="3475" h="3501" extrusionOk="0">
                  <a:moveTo>
                    <a:pt x="1742" y="1"/>
                  </a:moveTo>
                  <a:cubicBezTo>
                    <a:pt x="782" y="1"/>
                    <a:pt x="0" y="774"/>
                    <a:pt x="0" y="1768"/>
                  </a:cubicBezTo>
                  <a:cubicBezTo>
                    <a:pt x="0" y="2728"/>
                    <a:pt x="782" y="3501"/>
                    <a:pt x="1742" y="3501"/>
                  </a:cubicBezTo>
                  <a:cubicBezTo>
                    <a:pt x="2693" y="3501"/>
                    <a:pt x="3475" y="2728"/>
                    <a:pt x="3475" y="1768"/>
                  </a:cubicBezTo>
                  <a:cubicBezTo>
                    <a:pt x="3475" y="774"/>
                    <a:pt x="2693" y="1"/>
                    <a:pt x="1742" y="1"/>
                  </a:cubicBezTo>
                  <a:close/>
                </a:path>
              </a:pathLst>
            </a:custGeom>
            <a:solidFill>
              <a:schemeClr val="l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562;p62">
              <a:extLst>
                <a:ext uri="{FF2B5EF4-FFF2-40B4-BE49-F238E27FC236}">
                  <a16:creationId xmlns:a16="http://schemas.microsoft.com/office/drawing/2014/main" id="{F9DD7192-AD2C-F349-D18A-A9BB62D69A99}"/>
                </a:ext>
              </a:extLst>
            </p:cNvPr>
            <p:cNvSpPr/>
            <p:nvPr/>
          </p:nvSpPr>
          <p:spPr>
            <a:xfrm>
              <a:off x="2487876" y="3350189"/>
              <a:ext cx="12049" cy="49"/>
            </a:xfrm>
            <a:custGeom>
              <a:avLst/>
              <a:gdLst/>
              <a:ahLst/>
              <a:cxnLst/>
              <a:rect l="l" t="t" r="r" b="b"/>
              <a:pathLst>
                <a:path w="247" h="1" extrusionOk="0">
                  <a:moveTo>
                    <a:pt x="145" y="1"/>
                  </a:moveTo>
                  <a:lnTo>
                    <a:pt x="145" y="1"/>
                  </a:lnTo>
                  <a:lnTo>
                    <a:pt x="145" y="1"/>
                  </a:lnTo>
                  <a:close/>
                  <a:moveTo>
                    <a:pt x="145" y="1"/>
                  </a:moveTo>
                  <a:lnTo>
                    <a:pt x="145" y="1"/>
                  </a:lnTo>
                  <a:lnTo>
                    <a:pt x="145" y="1"/>
                  </a:lnTo>
                  <a:close/>
                  <a:moveTo>
                    <a:pt x="145" y="1"/>
                  </a:moveTo>
                  <a:lnTo>
                    <a:pt x="145" y="1"/>
                  </a:lnTo>
                  <a:lnTo>
                    <a:pt x="145" y="1"/>
                  </a:lnTo>
                  <a:close/>
                  <a:moveTo>
                    <a:pt x="102" y="1"/>
                  </a:moveTo>
                  <a:lnTo>
                    <a:pt x="102" y="1"/>
                  </a:lnTo>
                  <a:lnTo>
                    <a:pt x="102" y="1"/>
                  </a:lnTo>
                  <a:close/>
                  <a:moveTo>
                    <a:pt x="179" y="1"/>
                  </a:moveTo>
                  <a:lnTo>
                    <a:pt x="179" y="1"/>
                  </a:lnTo>
                  <a:lnTo>
                    <a:pt x="179" y="1"/>
                  </a:lnTo>
                  <a:close/>
                  <a:moveTo>
                    <a:pt x="102" y="1"/>
                  </a:moveTo>
                  <a:lnTo>
                    <a:pt x="102" y="1"/>
                  </a:lnTo>
                  <a:lnTo>
                    <a:pt x="102" y="1"/>
                  </a:lnTo>
                  <a:close/>
                  <a:moveTo>
                    <a:pt x="179" y="1"/>
                  </a:moveTo>
                  <a:lnTo>
                    <a:pt x="179" y="1"/>
                  </a:lnTo>
                  <a:lnTo>
                    <a:pt x="179" y="1"/>
                  </a:lnTo>
                  <a:close/>
                  <a:moveTo>
                    <a:pt x="102" y="1"/>
                  </a:moveTo>
                  <a:lnTo>
                    <a:pt x="102" y="1"/>
                  </a:lnTo>
                  <a:lnTo>
                    <a:pt x="102" y="1"/>
                  </a:lnTo>
                  <a:close/>
                  <a:moveTo>
                    <a:pt x="179" y="1"/>
                  </a:moveTo>
                  <a:lnTo>
                    <a:pt x="179" y="1"/>
                  </a:lnTo>
                  <a:lnTo>
                    <a:pt x="179" y="1"/>
                  </a:lnTo>
                  <a:close/>
                  <a:moveTo>
                    <a:pt x="68" y="1"/>
                  </a:moveTo>
                  <a:lnTo>
                    <a:pt x="68" y="1"/>
                  </a:lnTo>
                  <a:lnTo>
                    <a:pt x="68" y="1"/>
                  </a:lnTo>
                  <a:close/>
                  <a:moveTo>
                    <a:pt x="213" y="1"/>
                  </a:moveTo>
                  <a:lnTo>
                    <a:pt x="179" y="1"/>
                  </a:lnTo>
                  <a:lnTo>
                    <a:pt x="213" y="1"/>
                  </a:lnTo>
                  <a:close/>
                  <a:moveTo>
                    <a:pt x="68" y="1"/>
                  </a:moveTo>
                  <a:lnTo>
                    <a:pt x="68" y="1"/>
                  </a:lnTo>
                  <a:lnTo>
                    <a:pt x="68" y="1"/>
                  </a:lnTo>
                  <a:close/>
                  <a:moveTo>
                    <a:pt x="213" y="1"/>
                  </a:moveTo>
                  <a:lnTo>
                    <a:pt x="213" y="1"/>
                  </a:lnTo>
                  <a:lnTo>
                    <a:pt x="213" y="1"/>
                  </a:lnTo>
                  <a:close/>
                  <a:moveTo>
                    <a:pt x="68" y="1"/>
                  </a:moveTo>
                  <a:lnTo>
                    <a:pt x="68" y="1"/>
                  </a:lnTo>
                  <a:lnTo>
                    <a:pt x="68" y="1"/>
                  </a:lnTo>
                  <a:close/>
                  <a:moveTo>
                    <a:pt x="213" y="1"/>
                  </a:moveTo>
                  <a:lnTo>
                    <a:pt x="213" y="1"/>
                  </a:lnTo>
                  <a:lnTo>
                    <a:pt x="213" y="1"/>
                  </a:lnTo>
                  <a:close/>
                  <a:moveTo>
                    <a:pt x="34" y="1"/>
                  </a:moveTo>
                  <a:lnTo>
                    <a:pt x="34" y="1"/>
                  </a:lnTo>
                  <a:lnTo>
                    <a:pt x="34" y="1"/>
                  </a:lnTo>
                  <a:close/>
                  <a:moveTo>
                    <a:pt x="247" y="1"/>
                  </a:moveTo>
                  <a:lnTo>
                    <a:pt x="213" y="1"/>
                  </a:lnTo>
                  <a:lnTo>
                    <a:pt x="247" y="1"/>
                  </a:lnTo>
                  <a:close/>
                  <a:moveTo>
                    <a:pt x="34" y="1"/>
                  </a:moveTo>
                  <a:lnTo>
                    <a:pt x="34" y="1"/>
                  </a:lnTo>
                  <a:lnTo>
                    <a:pt x="34" y="1"/>
                  </a:lnTo>
                  <a:close/>
                  <a:moveTo>
                    <a:pt x="247" y="1"/>
                  </a:moveTo>
                  <a:lnTo>
                    <a:pt x="247" y="1"/>
                  </a:lnTo>
                  <a:lnTo>
                    <a:pt x="247" y="1"/>
                  </a:lnTo>
                  <a:close/>
                  <a:moveTo>
                    <a:pt x="34" y="1"/>
                  </a:moveTo>
                  <a:lnTo>
                    <a:pt x="34" y="1"/>
                  </a:lnTo>
                  <a:lnTo>
                    <a:pt x="34" y="1"/>
                  </a:lnTo>
                  <a:close/>
                  <a:moveTo>
                    <a:pt x="247" y="1"/>
                  </a:moveTo>
                  <a:lnTo>
                    <a:pt x="247" y="1"/>
                  </a:lnTo>
                  <a:lnTo>
                    <a:pt x="247" y="1"/>
                  </a:lnTo>
                  <a:close/>
                  <a:moveTo>
                    <a:pt x="0" y="1"/>
                  </a:moveTo>
                  <a:lnTo>
                    <a:pt x="0" y="1"/>
                  </a:lnTo>
                  <a:lnTo>
                    <a:pt x="0" y="1"/>
                  </a:lnTo>
                  <a:close/>
                  <a:moveTo>
                    <a:pt x="247" y="1"/>
                  </a:moveTo>
                  <a:lnTo>
                    <a:pt x="247" y="1"/>
                  </a:lnTo>
                  <a:lnTo>
                    <a:pt x="247" y="1"/>
                  </a:lnTo>
                  <a:close/>
                  <a:moveTo>
                    <a:pt x="0" y="1"/>
                  </a:moveTo>
                  <a:lnTo>
                    <a:pt x="0" y="1"/>
                  </a:lnTo>
                  <a:close/>
                </a:path>
              </a:pathLst>
            </a:custGeom>
            <a:solidFill>
              <a:srgbClr val="34173B"/>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1563;p62">
              <a:extLst>
                <a:ext uri="{FF2B5EF4-FFF2-40B4-BE49-F238E27FC236}">
                  <a16:creationId xmlns:a16="http://schemas.microsoft.com/office/drawing/2014/main" id="{9B507953-BD7C-4F8E-D1BA-31EBB96652BD}"/>
                </a:ext>
              </a:extLst>
            </p:cNvPr>
            <p:cNvSpPr/>
            <p:nvPr/>
          </p:nvSpPr>
          <p:spPr>
            <a:xfrm>
              <a:off x="2494900" y="3205169"/>
              <a:ext cx="46487" cy="46878"/>
            </a:xfrm>
            <a:custGeom>
              <a:avLst/>
              <a:gdLst/>
              <a:ahLst/>
              <a:cxnLst/>
              <a:rect l="l" t="t" r="r" b="b"/>
              <a:pathLst>
                <a:path w="953" h="961" extrusionOk="0">
                  <a:moveTo>
                    <a:pt x="459" y="1"/>
                  </a:moveTo>
                  <a:cubicBezTo>
                    <a:pt x="213" y="1"/>
                    <a:pt x="1" y="213"/>
                    <a:pt x="1" y="502"/>
                  </a:cubicBezTo>
                  <a:cubicBezTo>
                    <a:pt x="1" y="748"/>
                    <a:pt x="213" y="961"/>
                    <a:pt x="459" y="961"/>
                  </a:cubicBezTo>
                  <a:cubicBezTo>
                    <a:pt x="740" y="961"/>
                    <a:pt x="952" y="748"/>
                    <a:pt x="952" y="502"/>
                  </a:cubicBezTo>
                  <a:cubicBezTo>
                    <a:pt x="952" y="213"/>
                    <a:pt x="740" y="1"/>
                    <a:pt x="459" y="1"/>
                  </a:cubicBezTo>
                  <a:close/>
                </a:path>
              </a:pathLst>
            </a:custGeom>
            <a:solidFill>
              <a:srgbClr val="FFFFFF"/>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1564;p62">
              <a:extLst>
                <a:ext uri="{FF2B5EF4-FFF2-40B4-BE49-F238E27FC236}">
                  <a16:creationId xmlns:a16="http://schemas.microsoft.com/office/drawing/2014/main" id="{1A48AEB9-0599-90BE-7203-1F0835FDC39B}"/>
                </a:ext>
              </a:extLst>
            </p:cNvPr>
            <p:cNvSpPr/>
            <p:nvPr/>
          </p:nvSpPr>
          <p:spPr>
            <a:xfrm>
              <a:off x="2606799" y="2820206"/>
              <a:ext cx="466190" cy="697456"/>
            </a:xfrm>
            <a:custGeom>
              <a:avLst/>
              <a:gdLst/>
              <a:ahLst/>
              <a:cxnLst/>
              <a:rect l="l" t="t" r="r" b="b"/>
              <a:pathLst>
                <a:path w="9557" h="14298" extrusionOk="0">
                  <a:moveTo>
                    <a:pt x="2336" y="1"/>
                  </a:moveTo>
                  <a:cubicBezTo>
                    <a:pt x="892" y="1522"/>
                    <a:pt x="0" y="3467"/>
                    <a:pt x="0" y="5633"/>
                  </a:cubicBezTo>
                  <a:cubicBezTo>
                    <a:pt x="0" y="10407"/>
                    <a:pt x="4290" y="14298"/>
                    <a:pt x="9557" y="14298"/>
                  </a:cubicBezTo>
                  <a:lnTo>
                    <a:pt x="9557" y="13805"/>
                  </a:lnTo>
                  <a:cubicBezTo>
                    <a:pt x="4571" y="13805"/>
                    <a:pt x="468" y="10161"/>
                    <a:pt x="468" y="5633"/>
                  </a:cubicBezTo>
                  <a:cubicBezTo>
                    <a:pt x="468" y="3577"/>
                    <a:pt x="1351" y="1700"/>
                    <a:pt x="2727" y="247"/>
                  </a:cubicBezTo>
                  <a:cubicBezTo>
                    <a:pt x="2591" y="179"/>
                    <a:pt x="2447" y="111"/>
                    <a:pt x="2336" y="1"/>
                  </a:cubicBezTo>
                  <a:close/>
                </a:path>
              </a:pathLst>
            </a:custGeom>
            <a:solidFill>
              <a:schemeClr val="accen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1565;p62">
              <a:extLst>
                <a:ext uri="{FF2B5EF4-FFF2-40B4-BE49-F238E27FC236}">
                  <a16:creationId xmlns:a16="http://schemas.microsoft.com/office/drawing/2014/main" id="{C6BA2F8F-B8BB-93D4-F6C6-3362525271B5}"/>
                </a:ext>
              </a:extLst>
            </p:cNvPr>
            <p:cNvSpPr/>
            <p:nvPr/>
          </p:nvSpPr>
          <p:spPr>
            <a:xfrm>
              <a:off x="2741478" y="3517598"/>
              <a:ext cx="331509" cy="345655"/>
            </a:xfrm>
            <a:custGeom>
              <a:avLst/>
              <a:gdLst/>
              <a:ahLst/>
              <a:cxnLst/>
              <a:rect l="l" t="t" r="r" b="b"/>
              <a:pathLst>
                <a:path w="6796" h="7086" extrusionOk="0">
                  <a:moveTo>
                    <a:pt x="1665" y="1"/>
                  </a:moveTo>
                  <a:lnTo>
                    <a:pt x="1665" y="1"/>
                  </a:lnTo>
                  <a:cubicBezTo>
                    <a:pt x="1776" y="392"/>
                    <a:pt x="1810" y="782"/>
                    <a:pt x="1810" y="1173"/>
                  </a:cubicBezTo>
                  <a:cubicBezTo>
                    <a:pt x="1810" y="2762"/>
                    <a:pt x="1104" y="4214"/>
                    <a:pt x="0" y="5208"/>
                  </a:cubicBezTo>
                  <a:cubicBezTo>
                    <a:pt x="2090" y="6482"/>
                    <a:pt x="4460" y="7085"/>
                    <a:pt x="6796" y="7085"/>
                  </a:cubicBezTo>
                  <a:lnTo>
                    <a:pt x="6796" y="1419"/>
                  </a:lnTo>
                  <a:cubicBezTo>
                    <a:pt x="4927" y="1419"/>
                    <a:pt x="3186" y="927"/>
                    <a:pt x="1665" y="1"/>
                  </a:cubicBezTo>
                  <a:close/>
                </a:path>
              </a:pathLst>
            </a:custGeom>
            <a:solidFill>
              <a:schemeClr val="accent1"/>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1566;p62">
              <a:extLst>
                <a:ext uri="{FF2B5EF4-FFF2-40B4-BE49-F238E27FC236}">
                  <a16:creationId xmlns:a16="http://schemas.microsoft.com/office/drawing/2014/main" id="{E53FA02E-D96A-1CE2-01FE-2BCE5D901B7E}"/>
                </a:ext>
              </a:extLst>
            </p:cNvPr>
            <p:cNvSpPr/>
            <p:nvPr/>
          </p:nvSpPr>
          <p:spPr>
            <a:xfrm>
              <a:off x="2451389" y="3379603"/>
              <a:ext cx="8780" cy="8780"/>
            </a:xfrm>
            <a:custGeom>
              <a:avLst/>
              <a:gdLst/>
              <a:ahLst/>
              <a:cxnLst/>
              <a:rect l="l" t="t" r="r" b="b"/>
              <a:pathLst>
                <a:path w="180" h="180" extrusionOk="0">
                  <a:moveTo>
                    <a:pt x="179" y="1"/>
                  </a:moveTo>
                  <a:lnTo>
                    <a:pt x="179" y="1"/>
                  </a:lnTo>
                  <a:cubicBezTo>
                    <a:pt x="111" y="35"/>
                    <a:pt x="77" y="111"/>
                    <a:pt x="1" y="179"/>
                  </a:cubicBezTo>
                  <a:cubicBezTo>
                    <a:pt x="77" y="111"/>
                    <a:pt x="145" y="35"/>
                    <a:pt x="179" y="1"/>
                  </a:cubicBezTo>
                  <a:close/>
                </a:path>
              </a:pathLst>
            </a:custGeom>
            <a:solidFill>
              <a:srgbClr val="3397CC"/>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1567;p62">
              <a:extLst>
                <a:ext uri="{FF2B5EF4-FFF2-40B4-BE49-F238E27FC236}">
                  <a16:creationId xmlns:a16="http://schemas.microsoft.com/office/drawing/2014/main" id="{05C1724C-BDEF-9B8D-4999-9512C723B04F}"/>
                </a:ext>
              </a:extLst>
            </p:cNvPr>
            <p:cNvSpPr/>
            <p:nvPr/>
          </p:nvSpPr>
          <p:spPr>
            <a:xfrm>
              <a:off x="2636213" y="3600474"/>
              <a:ext cx="48536" cy="93316"/>
            </a:xfrm>
            <a:custGeom>
              <a:avLst/>
              <a:gdLst/>
              <a:ahLst/>
              <a:cxnLst/>
              <a:rect l="l" t="t" r="r" b="b"/>
              <a:pathLst>
                <a:path w="995" h="1913" extrusionOk="0">
                  <a:moveTo>
                    <a:pt x="994" y="1"/>
                  </a:moveTo>
                  <a:cubicBezTo>
                    <a:pt x="926" y="748"/>
                    <a:pt x="570" y="1453"/>
                    <a:pt x="0" y="1912"/>
                  </a:cubicBezTo>
                  <a:lnTo>
                    <a:pt x="0" y="1912"/>
                  </a:lnTo>
                  <a:cubicBezTo>
                    <a:pt x="570" y="1453"/>
                    <a:pt x="926" y="748"/>
                    <a:pt x="994" y="1"/>
                  </a:cubicBezTo>
                  <a:close/>
                </a:path>
              </a:pathLst>
            </a:custGeom>
            <a:solidFill>
              <a:srgbClr val="344158"/>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1568;p62">
              <a:extLst>
                <a:ext uri="{FF2B5EF4-FFF2-40B4-BE49-F238E27FC236}">
                  <a16:creationId xmlns:a16="http://schemas.microsoft.com/office/drawing/2014/main" id="{DDDE7F84-B6C9-A841-B727-6CB69975AEA6}"/>
                </a:ext>
              </a:extLst>
            </p:cNvPr>
            <p:cNvSpPr/>
            <p:nvPr/>
          </p:nvSpPr>
          <p:spPr>
            <a:xfrm>
              <a:off x="3072931" y="3863197"/>
              <a:ext cx="49" cy="49"/>
            </a:xfrm>
            <a:custGeom>
              <a:avLst/>
              <a:gdLst/>
              <a:ahLst/>
              <a:cxnLst/>
              <a:rect l="l" t="t" r="r" b="b"/>
              <a:pathLst>
                <a:path w="1" h="1" extrusionOk="0">
                  <a:moveTo>
                    <a:pt x="1" y="0"/>
                  </a:moveTo>
                  <a:lnTo>
                    <a:pt x="1" y="0"/>
                  </a:lnTo>
                  <a:lnTo>
                    <a:pt x="1" y="0"/>
                  </a:lnTo>
                  <a:close/>
                </a:path>
              </a:pathLst>
            </a:custGeom>
            <a:solidFill>
              <a:srgbClr val="CCEDFF"/>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1569;p62">
              <a:extLst>
                <a:ext uri="{FF2B5EF4-FFF2-40B4-BE49-F238E27FC236}">
                  <a16:creationId xmlns:a16="http://schemas.microsoft.com/office/drawing/2014/main" id="{38119C29-4F8C-975C-74FF-8526501B2F22}"/>
                </a:ext>
              </a:extLst>
            </p:cNvPr>
            <p:cNvSpPr/>
            <p:nvPr/>
          </p:nvSpPr>
          <p:spPr>
            <a:xfrm>
              <a:off x="3071321" y="3863197"/>
              <a:ext cx="1659" cy="49"/>
            </a:xfrm>
            <a:custGeom>
              <a:avLst/>
              <a:gdLst/>
              <a:ahLst/>
              <a:cxnLst/>
              <a:rect l="l" t="t" r="r" b="b"/>
              <a:pathLst>
                <a:path w="34" h="1" extrusionOk="0">
                  <a:moveTo>
                    <a:pt x="0" y="0"/>
                  </a:moveTo>
                  <a:lnTo>
                    <a:pt x="34" y="0"/>
                  </a:lnTo>
                  <a:lnTo>
                    <a:pt x="34" y="0"/>
                  </a:lnTo>
                  <a:lnTo>
                    <a:pt x="34" y="0"/>
                  </a:lnTo>
                  <a:close/>
                </a:path>
              </a:pathLst>
            </a:custGeom>
            <a:solidFill>
              <a:srgbClr val="FFDECC"/>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1570;p62">
              <a:extLst>
                <a:ext uri="{FF2B5EF4-FFF2-40B4-BE49-F238E27FC236}">
                  <a16:creationId xmlns:a16="http://schemas.microsoft.com/office/drawing/2014/main" id="{8B8A11C2-85A9-B178-60FA-226038811CA8}"/>
                </a:ext>
              </a:extLst>
            </p:cNvPr>
            <p:cNvSpPr/>
            <p:nvPr/>
          </p:nvSpPr>
          <p:spPr>
            <a:xfrm>
              <a:off x="3066243" y="2773817"/>
              <a:ext cx="810187" cy="1089453"/>
            </a:xfrm>
            <a:custGeom>
              <a:avLst/>
              <a:gdLst/>
              <a:ahLst/>
              <a:cxnLst/>
              <a:rect l="l" t="t" r="r" b="b"/>
              <a:pathLst>
                <a:path w="16609" h="22334" extrusionOk="0">
                  <a:moveTo>
                    <a:pt x="7578" y="1"/>
                  </a:moveTo>
                  <a:lnTo>
                    <a:pt x="7578" y="136"/>
                  </a:lnTo>
                  <a:cubicBezTo>
                    <a:pt x="7578" y="774"/>
                    <a:pt x="7086" y="1275"/>
                    <a:pt x="6449" y="1275"/>
                  </a:cubicBezTo>
                  <a:cubicBezTo>
                    <a:pt x="6304" y="1275"/>
                    <a:pt x="6160" y="1232"/>
                    <a:pt x="6058" y="1198"/>
                  </a:cubicBezTo>
                  <a:lnTo>
                    <a:pt x="6058" y="1198"/>
                  </a:lnTo>
                  <a:cubicBezTo>
                    <a:pt x="6975" y="2439"/>
                    <a:pt x="7510" y="3993"/>
                    <a:pt x="7510" y="5624"/>
                  </a:cubicBezTo>
                  <a:cubicBezTo>
                    <a:pt x="7510" y="7960"/>
                    <a:pt x="6449" y="10050"/>
                    <a:pt x="4818" y="11392"/>
                  </a:cubicBezTo>
                  <a:cubicBezTo>
                    <a:pt x="3509" y="12488"/>
                    <a:pt x="1844" y="13168"/>
                    <a:pt x="1" y="13168"/>
                  </a:cubicBezTo>
                  <a:lnTo>
                    <a:pt x="1" y="22333"/>
                  </a:lnTo>
                  <a:cubicBezTo>
                    <a:pt x="3229" y="22333"/>
                    <a:pt x="6415" y="21161"/>
                    <a:pt x="8963" y="18859"/>
                  </a:cubicBezTo>
                  <a:cubicBezTo>
                    <a:pt x="8360" y="18366"/>
                    <a:pt x="7969" y="17585"/>
                    <a:pt x="7969" y="16778"/>
                  </a:cubicBezTo>
                  <a:cubicBezTo>
                    <a:pt x="7969" y="15215"/>
                    <a:pt x="9209" y="14017"/>
                    <a:pt x="10730" y="14017"/>
                  </a:cubicBezTo>
                  <a:cubicBezTo>
                    <a:pt x="11579" y="14017"/>
                    <a:pt x="12361" y="14365"/>
                    <a:pt x="12854" y="14968"/>
                  </a:cubicBezTo>
                  <a:lnTo>
                    <a:pt x="15258" y="12598"/>
                  </a:lnTo>
                  <a:cubicBezTo>
                    <a:pt x="16608" y="11214"/>
                    <a:pt x="16608" y="9022"/>
                    <a:pt x="15258" y="7680"/>
                  </a:cubicBezTo>
                  <a:lnTo>
                    <a:pt x="7578" y="1"/>
                  </a:lnTo>
                  <a:close/>
                </a:path>
              </a:pathLst>
            </a:custGeom>
            <a:solidFill>
              <a:schemeClr val="lt1"/>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1571;p62">
              <a:extLst>
                <a:ext uri="{FF2B5EF4-FFF2-40B4-BE49-F238E27FC236}">
                  <a16:creationId xmlns:a16="http://schemas.microsoft.com/office/drawing/2014/main" id="{184E5248-729E-89E2-F067-69AF7B7AA3CF}"/>
                </a:ext>
              </a:extLst>
            </p:cNvPr>
            <p:cNvSpPr/>
            <p:nvPr/>
          </p:nvSpPr>
          <p:spPr>
            <a:xfrm>
              <a:off x="3066243" y="3200194"/>
              <a:ext cx="235022" cy="215949"/>
            </a:xfrm>
            <a:custGeom>
              <a:avLst/>
              <a:gdLst/>
              <a:ahLst/>
              <a:cxnLst/>
              <a:rect l="l" t="t" r="r" b="b"/>
              <a:pathLst>
                <a:path w="4818" h="4427" extrusionOk="0">
                  <a:moveTo>
                    <a:pt x="1" y="1"/>
                  </a:moveTo>
                  <a:lnTo>
                    <a:pt x="1" y="4427"/>
                  </a:lnTo>
                  <a:cubicBezTo>
                    <a:pt x="1844" y="4427"/>
                    <a:pt x="3509" y="3747"/>
                    <a:pt x="4818" y="2651"/>
                  </a:cubicBezTo>
                  <a:cubicBezTo>
                    <a:pt x="3790" y="1063"/>
                    <a:pt x="2023" y="1"/>
                    <a:pt x="1" y="1"/>
                  </a:cubicBezTo>
                  <a:close/>
                </a:path>
              </a:pathLst>
            </a:custGeom>
            <a:solidFill>
              <a:schemeClr val="l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1572;p62">
              <a:extLst>
                <a:ext uri="{FF2B5EF4-FFF2-40B4-BE49-F238E27FC236}">
                  <a16:creationId xmlns:a16="http://schemas.microsoft.com/office/drawing/2014/main" id="{3136B6D2-AFCA-D1EE-3BF6-718F991D2B3F}"/>
                </a:ext>
              </a:extLst>
            </p:cNvPr>
            <p:cNvSpPr/>
            <p:nvPr/>
          </p:nvSpPr>
          <p:spPr>
            <a:xfrm>
              <a:off x="3454963" y="3457503"/>
              <a:ext cx="238290" cy="236290"/>
            </a:xfrm>
            <a:custGeom>
              <a:avLst/>
              <a:gdLst/>
              <a:ahLst/>
              <a:cxnLst/>
              <a:rect l="l" t="t" r="r" b="b"/>
              <a:pathLst>
                <a:path w="4885" h="4844" extrusionOk="0">
                  <a:moveTo>
                    <a:pt x="2761" y="1"/>
                  </a:moveTo>
                  <a:cubicBezTo>
                    <a:pt x="1240" y="1"/>
                    <a:pt x="0" y="1199"/>
                    <a:pt x="0" y="2762"/>
                  </a:cubicBezTo>
                  <a:cubicBezTo>
                    <a:pt x="0" y="3569"/>
                    <a:pt x="391" y="4350"/>
                    <a:pt x="994" y="4843"/>
                  </a:cubicBezTo>
                  <a:cubicBezTo>
                    <a:pt x="1130" y="4707"/>
                    <a:pt x="1274" y="4597"/>
                    <a:pt x="1376" y="4461"/>
                  </a:cubicBezTo>
                  <a:lnTo>
                    <a:pt x="4885" y="952"/>
                  </a:lnTo>
                  <a:cubicBezTo>
                    <a:pt x="4392" y="349"/>
                    <a:pt x="3610" y="1"/>
                    <a:pt x="2761" y="1"/>
                  </a:cubicBezTo>
                  <a:close/>
                </a:path>
              </a:pathLst>
            </a:custGeom>
            <a:solidFill>
              <a:schemeClr val="accen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1573;p62">
              <a:extLst>
                <a:ext uri="{FF2B5EF4-FFF2-40B4-BE49-F238E27FC236}">
                  <a16:creationId xmlns:a16="http://schemas.microsoft.com/office/drawing/2014/main" id="{B49A06C3-7036-E183-414B-C1088B46B00D}"/>
                </a:ext>
              </a:extLst>
            </p:cNvPr>
            <p:cNvSpPr/>
            <p:nvPr/>
          </p:nvSpPr>
          <p:spPr>
            <a:xfrm>
              <a:off x="3323601" y="2745038"/>
              <a:ext cx="112340" cy="90975"/>
            </a:xfrm>
            <a:custGeom>
              <a:avLst/>
              <a:gdLst/>
              <a:ahLst/>
              <a:cxnLst/>
              <a:rect l="l" t="t" r="r" b="b"/>
              <a:pathLst>
                <a:path w="2303" h="1865" extrusionOk="0">
                  <a:moveTo>
                    <a:pt x="1220" y="1"/>
                  </a:moveTo>
                  <a:cubicBezTo>
                    <a:pt x="1035" y="1"/>
                    <a:pt x="834" y="53"/>
                    <a:pt x="637" y="200"/>
                  </a:cubicBezTo>
                  <a:cubicBezTo>
                    <a:pt x="0" y="726"/>
                    <a:pt x="671" y="1652"/>
                    <a:pt x="671" y="1652"/>
                  </a:cubicBezTo>
                  <a:cubicBezTo>
                    <a:pt x="714" y="1686"/>
                    <a:pt x="748" y="1754"/>
                    <a:pt x="782" y="1788"/>
                  </a:cubicBezTo>
                  <a:cubicBezTo>
                    <a:pt x="884" y="1822"/>
                    <a:pt x="1028" y="1865"/>
                    <a:pt x="1173" y="1865"/>
                  </a:cubicBezTo>
                  <a:cubicBezTo>
                    <a:pt x="1810" y="1865"/>
                    <a:pt x="2302" y="1364"/>
                    <a:pt x="2302" y="726"/>
                  </a:cubicBezTo>
                  <a:lnTo>
                    <a:pt x="2302" y="591"/>
                  </a:lnTo>
                  <a:lnTo>
                    <a:pt x="2022" y="302"/>
                  </a:lnTo>
                  <a:cubicBezTo>
                    <a:pt x="2022" y="302"/>
                    <a:pt x="1666" y="1"/>
                    <a:pt x="1220" y="1"/>
                  </a:cubicBezTo>
                  <a:close/>
                </a:path>
              </a:pathLst>
            </a:custGeom>
            <a:solidFill>
              <a:schemeClr val="dk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1574;p62">
              <a:extLst>
                <a:ext uri="{FF2B5EF4-FFF2-40B4-BE49-F238E27FC236}">
                  <a16:creationId xmlns:a16="http://schemas.microsoft.com/office/drawing/2014/main" id="{CDCCF8BD-23F4-5E37-4692-68DCE8FECEDF}"/>
                </a:ext>
              </a:extLst>
            </p:cNvPr>
            <p:cNvSpPr/>
            <p:nvPr/>
          </p:nvSpPr>
          <p:spPr>
            <a:xfrm>
              <a:off x="3486035" y="3495257"/>
              <a:ext cx="538726" cy="526678"/>
            </a:xfrm>
            <a:custGeom>
              <a:avLst/>
              <a:gdLst/>
              <a:ahLst/>
              <a:cxnLst/>
              <a:rect l="l" t="t" r="r" b="b"/>
              <a:pathLst>
                <a:path w="11044" h="10797" extrusionOk="0">
                  <a:moveTo>
                    <a:pt x="2443" y="0"/>
                  </a:moveTo>
                  <a:cubicBezTo>
                    <a:pt x="1876" y="0"/>
                    <a:pt x="1308" y="212"/>
                    <a:pt x="884" y="637"/>
                  </a:cubicBezTo>
                  <a:cubicBezTo>
                    <a:pt x="0" y="1521"/>
                    <a:pt x="0" y="2905"/>
                    <a:pt x="884" y="3789"/>
                  </a:cubicBezTo>
                  <a:cubicBezTo>
                    <a:pt x="1733" y="4638"/>
                    <a:pt x="11044" y="10797"/>
                    <a:pt x="11044" y="10797"/>
                  </a:cubicBezTo>
                  <a:cubicBezTo>
                    <a:pt x="11044" y="10797"/>
                    <a:pt x="4885" y="1521"/>
                    <a:pt x="4001" y="637"/>
                  </a:cubicBezTo>
                  <a:cubicBezTo>
                    <a:pt x="3577" y="212"/>
                    <a:pt x="3010" y="0"/>
                    <a:pt x="2443" y="0"/>
                  </a:cubicBezTo>
                  <a:close/>
                </a:path>
              </a:pathLst>
            </a:custGeom>
            <a:solidFill>
              <a:schemeClr val="dk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1575;p62">
              <a:extLst>
                <a:ext uri="{FF2B5EF4-FFF2-40B4-BE49-F238E27FC236}">
                  <a16:creationId xmlns:a16="http://schemas.microsoft.com/office/drawing/2014/main" id="{2232D1BD-546B-D9E9-C337-C5821E3283EB}"/>
                </a:ext>
              </a:extLst>
            </p:cNvPr>
            <p:cNvSpPr/>
            <p:nvPr/>
          </p:nvSpPr>
          <p:spPr>
            <a:xfrm>
              <a:off x="3501352" y="3505794"/>
              <a:ext cx="355996" cy="350387"/>
            </a:xfrm>
            <a:custGeom>
              <a:avLst/>
              <a:gdLst/>
              <a:ahLst/>
              <a:cxnLst/>
              <a:rect l="l" t="t" r="r" b="b"/>
              <a:pathLst>
                <a:path w="7298" h="7183" extrusionOk="0">
                  <a:moveTo>
                    <a:pt x="1602" y="1"/>
                  </a:moveTo>
                  <a:cubicBezTo>
                    <a:pt x="1226" y="1"/>
                    <a:pt x="854" y="141"/>
                    <a:pt x="570" y="421"/>
                  </a:cubicBezTo>
                  <a:cubicBezTo>
                    <a:pt x="1" y="990"/>
                    <a:pt x="1" y="1942"/>
                    <a:pt x="570" y="2511"/>
                  </a:cubicBezTo>
                  <a:cubicBezTo>
                    <a:pt x="1139" y="3080"/>
                    <a:pt x="7298" y="7183"/>
                    <a:pt x="7298" y="7183"/>
                  </a:cubicBezTo>
                  <a:cubicBezTo>
                    <a:pt x="7298" y="7183"/>
                    <a:pt x="3229" y="990"/>
                    <a:pt x="2659" y="421"/>
                  </a:cubicBezTo>
                  <a:cubicBezTo>
                    <a:pt x="2358" y="141"/>
                    <a:pt x="1978" y="1"/>
                    <a:pt x="1602" y="1"/>
                  </a:cubicBezTo>
                  <a:close/>
                </a:path>
              </a:pathLst>
            </a:custGeom>
            <a:solidFill>
              <a:schemeClr val="accent3"/>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1576;p62">
              <a:extLst>
                <a:ext uri="{FF2B5EF4-FFF2-40B4-BE49-F238E27FC236}">
                  <a16:creationId xmlns:a16="http://schemas.microsoft.com/office/drawing/2014/main" id="{FCFBD4B6-2126-FF66-666D-A1D880E43897}"/>
                </a:ext>
              </a:extLst>
            </p:cNvPr>
            <p:cNvSpPr/>
            <p:nvPr/>
          </p:nvSpPr>
          <p:spPr>
            <a:xfrm>
              <a:off x="3622372" y="3087905"/>
              <a:ext cx="254046" cy="360972"/>
            </a:xfrm>
            <a:custGeom>
              <a:avLst/>
              <a:gdLst/>
              <a:ahLst/>
              <a:cxnLst/>
              <a:rect l="l" t="t" r="r" b="b"/>
              <a:pathLst>
                <a:path w="5208" h="7400" extrusionOk="0">
                  <a:moveTo>
                    <a:pt x="2583" y="1"/>
                  </a:moveTo>
                  <a:lnTo>
                    <a:pt x="1342" y="1241"/>
                  </a:lnTo>
                  <a:cubicBezTo>
                    <a:pt x="0" y="2583"/>
                    <a:pt x="0" y="4775"/>
                    <a:pt x="1342" y="6159"/>
                  </a:cubicBezTo>
                  <a:lnTo>
                    <a:pt x="2583" y="7400"/>
                  </a:lnTo>
                  <a:lnTo>
                    <a:pt x="3857" y="6159"/>
                  </a:lnTo>
                  <a:cubicBezTo>
                    <a:pt x="5207" y="4775"/>
                    <a:pt x="5207" y="2583"/>
                    <a:pt x="3857" y="1241"/>
                  </a:cubicBezTo>
                  <a:lnTo>
                    <a:pt x="2583" y="1"/>
                  </a:lnTo>
                  <a:close/>
                </a:path>
              </a:pathLst>
            </a:custGeom>
            <a:solidFill>
              <a:schemeClr val="accent1"/>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1577;p62">
              <a:extLst>
                <a:ext uri="{FF2B5EF4-FFF2-40B4-BE49-F238E27FC236}">
                  <a16:creationId xmlns:a16="http://schemas.microsoft.com/office/drawing/2014/main" id="{EF2111B7-929E-B66B-1217-74EF163B75EA}"/>
                </a:ext>
              </a:extLst>
            </p:cNvPr>
            <p:cNvSpPr/>
            <p:nvPr/>
          </p:nvSpPr>
          <p:spPr>
            <a:xfrm>
              <a:off x="3534521" y="3153366"/>
              <a:ext cx="222534" cy="222973"/>
            </a:xfrm>
            <a:custGeom>
              <a:avLst/>
              <a:gdLst/>
              <a:ahLst/>
              <a:cxnLst/>
              <a:rect l="l" t="t" r="r" b="b"/>
              <a:pathLst>
                <a:path w="4562" h="4571" extrusionOk="0">
                  <a:moveTo>
                    <a:pt x="2260" y="1"/>
                  </a:moveTo>
                  <a:cubicBezTo>
                    <a:pt x="1020" y="1"/>
                    <a:pt x="0" y="1029"/>
                    <a:pt x="0" y="2303"/>
                  </a:cubicBezTo>
                  <a:cubicBezTo>
                    <a:pt x="0" y="3543"/>
                    <a:pt x="1020" y="4571"/>
                    <a:pt x="2260" y="4571"/>
                  </a:cubicBezTo>
                  <a:cubicBezTo>
                    <a:pt x="3534" y="4571"/>
                    <a:pt x="4562" y="3543"/>
                    <a:pt x="4562" y="2303"/>
                  </a:cubicBezTo>
                  <a:cubicBezTo>
                    <a:pt x="4562" y="1029"/>
                    <a:pt x="3534" y="1"/>
                    <a:pt x="2260" y="1"/>
                  </a:cubicBezTo>
                  <a:close/>
                </a:path>
              </a:pathLst>
            </a:custGeom>
            <a:solidFill>
              <a:schemeClr val="accen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1578;p62">
              <a:extLst>
                <a:ext uri="{FF2B5EF4-FFF2-40B4-BE49-F238E27FC236}">
                  <a16:creationId xmlns:a16="http://schemas.microsoft.com/office/drawing/2014/main" id="{3334ADB8-DEEB-5F63-AC8A-E59416B08300}"/>
                </a:ext>
              </a:extLst>
            </p:cNvPr>
            <p:cNvSpPr/>
            <p:nvPr/>
          </p:nvSpPr>
          <p:spPr>
            <a:xfrm>
              <a:off x="3560179" y="3179463"/>
              <a:ext cx="171218" cy="170779"/>
            </a:xfrm>
            <a:custGeom>
              <a:avLst/>
              <a:gdLst/>
              <a:ahLst/>
              <a:cxnLst/>
              <a:rect l="l" t="t" r="r" b="b"/>
              <a:pathLst>
                <a:path w="3510" h="3501" extrusionOk="0">
                  <a:moveTo>
                    <a:pt x="1734" y="1"/>
                  </a:moveTo>
                  <a:cubicBezTo>
                    <a:pt x="782" y="1"/>
                    <a:pt x="1" y="774"/>
                    <a:pt x="1" y="1768"/>
                  </a:cubicBezTo>
                  <a:cubicBezTo>
                    <a:pt x="1" y="2728"/>
                    <a:pt x="782" y="3501"/>
                    <a:pt x="1734" y="3501"/>
                  </a:cubicBezTo>
                  <a:cubicBezTo>
                    <a:pt x="2728" y="3501"/>
                    <a:pt x="3509" y="2728"/>
                    <a:pt x="3509" y="1768"/>
                  </a:cubicBezTo>
                  <a:cubicBezTo>
                    <a:pt x="3509" y="774"/>
                    <a:pt x="2728" y="1"/>
                    <a:pt x="1734" y="1"/>
                  </a:cubicBezTo>
                  <a:close/>
                </a:path>
              </a:pathLst>
            </a:custGeom>
            <a:solidFill>
              <a:schemeClr val="l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1579;p62">
              <a:extLst>
                <a:ext uri="{FF2B5EF4-FFF2-40B4-BE49-F238E27FC236}">
                  <a16:creationId xmlns:a16="http://schemas.microsoft.com/office/drawing/2014/main" id="{8AA17CB5-2F43-E4DA-F276-CCAD0CCE89FA}"/>
                </a:ext>
              </a:extLst>
            </p:cNvPr>
            <p:cNvSpPr/>
            <p:nvPr/>
          </p:nvSpPr>
          <p:spPr>
            <a:xfrm>
              <a:off x="3639738" y="3350189"/>
              <a:ext cx="12097" cy="49"/>
            </a:xfrm>
            <a:custGeom>
              <a:avLst/>
              <a:gdLst/>
              <a:ahLst/>
              <a:cxnLst/>
              <a:rect l="l" t="t" r="r" b="b"/>
              <a:pathLst>
                <a:path w="248" h="1" extrusionOk="0">
                  <a:moveTo>
                    <a:pt x="103" y="1"/>
                  </a:moveTo>
                  <a:lnTo>
                    <a:pt x="103" y="1"/>
                  </a:lnTo>
                  <a:lnTo>
                    <a:pt x="103" y="1"/>
                  </a:lnTo>
                  <a:close/>
                  <a:moveTo>
                    <a:pt x="137" y="1"/>
                  </a:moveTo>
                  <a:lnTo>
                    <a:pt x="103" y="1"/>
                  </a:lnTo>
                  <a:lnTo>
                    <a:pt x="137" y="1"/>
                  </a:lnTo>
                  <a:close/>
                  <a:moveTo>
                    <a:pt x="103" y="1"/>
                  </a:moveTo>
                  <a:lnTo>
                    <a:pt x="103" y="1"/>
                  </a:lnTo>
                  <a:lnTo>
                    <a:pt x="103" y="1"/>
                  </a:lnTo>
                  <a:close/>
                  <a:moveTo>
                    <a:pt x="137" y="1"/>
                  </a:moveTo>
                  <a:lnTo>
                    <a:pt x="137" y="1"/>
                  </a:lnTo>
                  <a:lnTo>
                    <a:pt x="137" y="1"/>
                  </a:lnTo>
                  <a:close/>
                  <a:moveTo>
                    <a:pt x="103" y="1"/>
                  </a:moveTo>
                  <a:lnTo>
                    <a:pt x="103" y="1"/>
                  </a:lnTo>
                  <a:lnTo>
                    <a:pt x="103" y="1"/>
                  </a:lnTo>
                  <a:close/>
                  <a:moveTo>
                    <a:pt x="137" y="1"/>
                  </a:moveTo>
                  <a:lnTo>
                    <a:pt x="137" y="1"/>
                  </a:lnTo>
                  <a:lnTo>
                    <a:pt x="137" y="1"/>
                  </a:lnTo>
                  <a:close/>
                  <a:moveTo>
                    <a:pt x="69" y="1"/>
                  </a:moveTo>
                  <a:lnTo>
                    <a:pt x="69" y="1"/>
                  </a:lnTo>
                  <a:lnTo>
                    <a:pt x="69" y="1"/>
                  </a:lnTo>
                  <a:close/>
                  <a:moveTo>
                    <a:pt x="179" y="1"/>
                  </a:moveTo>
                  <a:lnTo>
                    <a:pt x="137" y="1"/>
                  </a:lnTo>
                  <a:lnTo>
                    <a:pt x="179" y="1"/>
                  </a:lnTo>
                  <a:close/>
                  <a:moveTo>
                    <a:pt x="69" y="1"/>
                  </a:moveTo>
                  <a:lnTo>
                    <a:pt x="69" y="1"/>
                  </a:lnTo>
                  <a:lnTo>
                    <a:pt x="69" y="1"/>
                  </a:lnTo>
                  <a:close/>
                  <a:moveTo>
                    <a:pt x="179" y="1"/>
                  </a:moveTo>
                  <a:lnTo>
                    <a:pt x="179" y="1"/>
                  </a:lnTo>
                  <a:lnTo>
                    <a:pt x="179" y="1"/>
                  </a:lnTo>
                  <a:close/>
                  <a:moveTo>
                    <a:pt x="69" y="1"/>
                  </a:moveTo>
                  <a:lnTo>
                    <a:pt x="69" y="1"/>
                  </a:lnTo>
                  <a:lnTo>
                    <a:pt x="69" y="1"/>
                  </a:lnTo>
                  <a:close/>
                  <a:moveTo>
                    <a:pt x="179" y="1"/>
                  </a:moveTo>
                  <a:lnTo>
                    <a:pt x="179" y="1"/>
                  </a:lnTo>
                  <a:lnTo>
                    <a:pt x="179" y="1"/>
                  </a:lnTo>
                  <a:close/>
                  <a:moveTo>
                    <a:pt x="35" y="1"/>
                  </a:moveTo>
                  <a:lnTo>
                    <a:pt x="35" y="1"/>
                  </a:lnTo>
                  <a:lnTo>
                    <a:pt x="35" y="1"/>
                  </a:lnTo>
                  <a:close/>
                  <a:moveTo>
                    <a:pt x="213" y="1"/>
                  </a:moveTo>
                  <a:lnTo>
                    <a:pt x="179" y="1"/>
                  </a:lnTo>
                  <a:lnTo>
                    <a:pt x="213" y="1"/>
                  </a:lnTo>
                  <a:close/>
                  <a:moveTo>
                    <a:pt x="35" y="1"/>
                  </a:moveTo>
                  <a:lnTo>
                    <a:pt x="35" y="1"/>
                  </a:lnTo>
                  <a:lnTo>
                    <a:pt x="35" y="1"/>
                  </a:lnTo>
                  <a:close/>
                  <a:moveTo>
                    <a:pt x="213" y="1"/>
                  </a:moveTo>
                  <a:lnTo>
                    <a:pt x="213" y="1"/>
                  </a:lnTo>
                  <a:lnTo>
                    <a:pt x="213" y="1"/>
                  </a:lnTo>
                  <a:close/>
                  <a:moveTo>
                    <a:pt x="35" y="1"/>
                  </a:moveTo>
                  <a:lnTo>
                    <a:pt x="35" y="1"/>
                  </a:lnTo>
                  <a:lnTo>
                    <a:pt x="35" y="1"/>
                  </a:lnTo>
                  <a:close/>
                  <a:moveTo>
                    <a:pt x="213" y="1"/>
                  </a:moveTo>
                  <a:lnTo>
                    <a:pt x="213" y="1"/>
                  </a:lnTo>
                  <a:lnTo>
                    <a:pt x="213" y="1"/>
                  </a:lnTo>
                  <a:close/>
                  <a:moveTo>
                    <a:pt x="213" y="1"/>
                  </a:moveTo>
                  <a:lnTo>
                    <a:pt x="213" y="1"/>
                  </a:lnTo>
                  <a:lnTo>
                    <a:pt x="213" y="1"/>
                  </a:lnTo>
                  <a:close/>
                  <a:moveTo>
                    <a:pt x="1" y="1"/>
                  </a:moveTo>
                  <a:lnTo>
                    <a:pt x="1" y="1"/>
                  </a:lnTo>
                  <a:lnTo>
                    <a:pt x="1" y="1"/>
                  </a:lnTo>
                  <a:close/>
                  <a:moveTo>
                    <a:pt x="247" y="1"/>
                  </a:moveTo>
                  <a:lnTo>
                    <a:pt x="247" y="1"/>
                  </a:lnTo>
                  <a:lnTo>
                    <a:pt x="247" y="1"/>
                  </a:lnTo>
                  <a:close/>
                  <a:moveTo>
                    <a:pt x="1" y="1"/>
                  </a:moveTo>
                  <a:lnTo>
                    <a:pt x="1" y="1"/>
                  </a:lnTo>
                  <a:lnTo>
                    <a:pt x="1" y="1"/>
                  </a:lnTo>
                  <a:close/>
                  <a:moveTo>
                    <a:pt x="247" y="1"/>
                  </a:moveTo>
                  <a:lnTo>
                    <a:pt x="247" y="1"/>
                  </a:lnTo>
                  <a:close/>
                </a:path>
              </a:pathLst>
            </a:custGeom>
            <a:solidFill>
              <a:srgbClr val="34173B"/>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1580;p62">
              <a:extLst>
                <a:ext uri="{FF2B5EF4-FFF2-40B4-BE49-F238E27FC236}">
                  <a16:creationId xmlns:a16="http://schemas.microsoft.com/office/drawing/2014/main" id="{4CDD05F4-D493-A4CD-46C3-BB31B012526B}"/>
                </a:ext>
              </a:extLst>
            </p:cNvPr>
            <p:cNvSpPr/>
            <p:nvPr/>
          </p:nvSpPr>
          <p:spPr>
            <a:xfrm>
              <a:off x="3599983" y="3205169"/>
              <a:ext cx="44780" cy="46878"/>
            </a:xfrm>
            <a:custGeom>
              <a:avLst/>
              <a:gdLst/>
              <a:ahLst/>
              <a:cxnLst/>
              <a:rect l="l" t="t" r="r" b="b"/>
              <a:pathLst>
                <a:path w="918" h="961" extrusionOk="0">
                  <a:moveTo>
                    <a:pt x="459" y="1"/>
                  </a:moveTo>
                  <a:cubicBezTo>
                    <a:pt x="213" y="1"/>
                    <a:pt x="0" y="213"/>
                    <a:pt x="0" y="502"/>
                  </a:cubicBezTo>
                  <a:cubicBezTo>
                    <a:pt x="0" y="748"/>
                    <a:pt x="213" y="961"/>
                    <a:pt x="459" y="961"/>
                  </a:cubicBezTo>
                  <a:cubicBezTo>
                    <a:pt x="705" y="961"/>
                    <a:pt x="918" y="748"/>
                    <a:pt x="918" y="502"/>
                  </a:cubicBezTo>
                  <a:cubicBezTo>
                    <a:pt x="918" y="213"/>
                    <a:pt x="705" y="1"/>
                    <a:pt x="459" y="1"/>
                  </a:cubicBezTo>
                  <a:close/>
                </a:path>
              </a:pathLst>
            </a:custGeom>
            <a:solidFill>
              <a:srgbClr val="FFFFFF"/>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1581;p62">
              <a:extLst>
                <a:ext uri="{FF2B5EF4-FFF2-40B4-BE49-F238E27FC236}">
                  <a16:creationId xmlns:a16="http://schemas.microsoft.com/office/drawing/2014/main" id="{9175845A-157F-C6E9-A3C7-CF51FC9CFCF0}"/>
                </a:ext>
              </a:extLst>
            </p:cNvPr>
            <p:cNvSpPr/>
            <p:nvPr/>
          </p:nvSpPr>
          <p:spPr>
            <a:xfrm>
              <a:off x="3066243" y="2820206"/>
              <a:ext cx="466239" cy="697456"/>
            </a:xfrm>
            <a:custGeom>
              <a:avLst/>
              <a:gdLst/>
              <a:ahLst/>
              <a:cxnLst/>
              <a:rect l="l" t="t" r="r" b="b"/>
              <a:pathLst>
                <a:path w="9558" h="14298" extrusionOk="0">
                  <a:moveTo>
                    <a:pt x="7264" y="1"/>
                  </a:moveTo>
                  <a:cubicBezTo>
                    <a:pt x="7120" y="111"/>
                    <a:pt x="6975" y="179"/>
                    <a:pt x="6839" y="247"/>
                  </a:cubicBezTo>
                  <a:cubicBezTo>
                    <a:pt x="8250" y="1700"/>
                    <a:pt x="9099" y="3577"/>
                    <a:pt x="9099" y="5633"/>
                  </a:cubicBezTo>
                  <a:cubicBezTo>
                    <a:pt x="9099" y="10161"/>
                    <a:pt x="5030" y="13805"/>
                    <a:pt x="1" y="13805"/>
                  </a:cubicBezTo>
                  <a:lnTo>
                    <a:pt x="1" y="14298"/>
                  </a:lnTo>
                  <a:cubicBezTo>
                    <a:pt x="5276" y="14298"/>
                    <a:pt x="9558" y="10407"/>
                    <a:pt x="9558" y="5633"/>
                  </a:cubicBezTo>
                  <a:cubicBezTo>
                    <a:pt x="9558" y="3467"/>
                    <a:pt x="8708" y="1522"/>
                    <a:pt x="7264" y="1"/>
                  </a:cubicBezTo>
                  <a:close/>
                </a:path>
              </a:pathLst>
            </a:custGeom>
            <a:solidFill>
              <a:schemeClr val="accen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1582;p62">
              <a:extLst>
                <a:ext uri="{FF2B5EF4-FFF2-40B4-BE49-F238E27FC236}">
                  <a16:creationId xmlns:a16="http://schemas.microsoft.com/office/drawing/2014/main" id="{74E2E76D-4290-00A4-2181-F8FBDE407872}"/>
                </a:ext>
              </a:extLst>
            </p:cNvPr>
            <p:cNvSpPr/>
            <p:nvPr/>
          </p:nvSpPr>
          <p:spPr>
            <a:xfrm>
              <a:off x="3066243" y="3517598"/>
              <a:ext cx="331558" cy="345655"/>
            </a:xfrm>
            <a:custGeom>
              <a:avLst/>
              <a:gdLst/>
              <a:ahLst/>
              <a:cxnLst/>
              <a:rect l="l" t="t" r="r" b="b"/>
              <a:pathLst>
                <a:path w="6797" h="7086" extrusionOk="0">
                  <a:moveTo>
                    <a:pt x="5140" y="1"/>
                  </a:moveTo>
                  <a:lnTo>
                    <a:pt x="5140" y="1"/>
                  </a:lnTo>
                  <a:cubicBezTo>
                    <a:pt x="3611" y="927"/>
                    <a:pt x="1878" y="1419"/>
                    <a:pt x="1" y="1419"/>
                  </a:cubicBezTo>
                  <a:lnTo>
                    <a:pt x="1" y="7085"/>
                  </a:lnTo>
                  <a:cubicBezTo>
                    <a:pt x="2380" y="7085"/>
                    <a:pt x="4716" y="6482"/>
                    <a:pt x="6797" y="5208"/>
                  </a:cubicBezTo>
                  <a:cubicBezTo>
                    <a:pt x="5701" y="4214"/>
                    <a:pt x="4996" y="2762"/>
                    <a:pt x="4996" y="1173"/>
                  </a:cubicBezTo>
                  <a:cubicBezTo>
                    <a:pt x="4996" y="782"/>
                    <a:pt x="5064" y="392"/>
                    <a:pt x="5140" y="1"/>
                  </a:cubicBezTo>
                  <a:close/>
                </a:path>
              </a:pathLst>
            </a:custGeom>
            <a:solidFill>
              <a:schemeClr val="accent1"/>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1583;p62">
              <a:extLst>
                <a:ext uri="{FF2B5EF4-FFF2-40B4-BE49-F238E27FC236}">
                  <a16:creationId xmlns:a16="http://schemas.microsoft.com/office/drawing/2014/main" id="{E93EDF01-865C-84D5-A220-7BAF5EAE5050}"/>
                </a:ext>
              </a:extLst>
            </p:cNvPr>
            <p:cNvSpPr/>
            <p:nvPr/>
          </p:nvSpPr>
          <p:spPr>
            <a:xfrm>
              <a:off x="3679541" y="3379603"/>
              <a:ext cx="68829" cy="69268"/>
            </a:xfrm>
            <a:custGeom>
              <a:avLst/>
              <a:gdLst/>
              <a:ahLst/>
              <a:cxnLst/>
              <a:rect l="l" t="t" r="r" b="b"/>
              <a:pathLst>
                <a:path w="1411" h="1420" extrusionOk="0">
                  <a:moveTo>
                    <a:pt x="0" y="1"/>
                  </a:moveTo>
                  <a:lnTo>
                    <a:pt x="0" y="1"/>
                  </a:lnTo>
                  <a:cubicBezTo>
                    <a:pt x="68" y="35"/>
                    <a:pt x="102" y="111"/>
                    <a:pt x="170" y="179"/>
                  </a:cubicBezTo>
                  <a:lnTo>
                    <a:pt x="1411" y="1420"/>
                  </a:lnTo>
                  <a:lnTo>
                    <a:pt x="1411" y="1420"/>
                  </a:lnTo>
                  <a:lnTo>
                    <a:pt x="1411" y="1420"/>
                  </a:lnTo>
                  <a:lnTo>
                    <a:pt x="170" y="179"/>
                  </a:lnTo>
                  <a:cubicBezTo>
                    <a:pt x="102" y="111"/>
                    <a:pt x="68" y="35"/>
                    <a:pt x="0" y="1"/>
                  </a:cubicBezTo>
                  <a:close/>
                </a:path>
              </a:pathLst>
            </a:custGeom>
            <a:solidFill>
              <a:srgbClr val="3397CC"/>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1584;p62">
              <a:extLst>
                <a:ext uri="{FF2B5EF4-FFF2-40B4-BE49-F238E27FC236}">
                  <a16:creationId xmlns:a16="http://schemas.microsoft.com/office/drawing/2014/main" id="{4FD9C7B0-2B72-2828-003E-2C1E526FA041}"/>
                </a:ext>
              </a:extLst>
            </p:cNvPr>
            <p:cNvSpPr/>
            <p:nvPr/>
          </p:nvSpPr>
          <p:spPr>
            <a:xfrm>
              <a:off x="3449548" y="3600474"/>
              <a:ext cx="53951" cy="136779"/>
            </a:xfrm>
            <a:custGeom>
              <a:avLst/>
              <a:gdLst/>
              <a:ahLst/>
              <a:cxnLst/>
              <a:rect l="l" t="t" r="r" b="b"/>
              <a:pathLst>
                <a:path w="1106" h="2804" extrusionOk="0">
                  <a:moveTo>
                    <a:pt x="145" y="1"/>
                  </a:moveTo>
                  <a:lnTo>
                    <a:pt x="145" y="1"/>
                  </a:lnTo>
                  <a:cubicBezTo>
                    <a:pt x="179" y="748"/>
                    <a:pt x="536" y="1453"/>
                    <a:pt x="1105" y="1912"/>
                  </a:cubicBezTo>
                  <a:cubicBezTo>
                    <a:pt x="748" y="2235"/>
                    <a:pt x="392" y="2515"/>
                    <a:pt x="1" y="2804"/>
                  </a:cubicBezTo>
                  <a:cubicBezTo>
                    <a:pt x="392" y="2515"/>
                    <a:pt x="748" y="2235"/>
                    <a:pt x="1105" y="1912"/>
                  </a:cubicBezTo>
                  <a:lnTo>
                    <a:pt x="1105" y="1912"/>
                  </a:lnTo>
                  <a:lnTo>
                    <a:pt x="1105" y="1912"/>
                  </a:lnTo>
                  <a:cubicBezTo>
                    <a:pt x="536" y="1453"/>
                    <a:pt x="179" y="748"/>
                    <a:pt x="145" y="1"/>
                  </a:cubicBezTo>
                  <a:close/>
                </a:path>
              </a:pathLst>
            </a:custGeom>
            <a:solidFill>
              <a:srgbClr val="FFFFFF"/>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1585;p62">
              <a:extLst>
                <a:ext uri="{FF2B5EF4-FFF2-40B4-BE49-F238E27FC236}">
                  <a16:creationId xmlns:a16="http://schemas.microsoft.com/office/drawing/2014/main" id="{32EF5C81-8886-4FF4-C8FD-AF9E619AE686}"/>
                </a:ext>
              </a:extLst>
            </p:cNvPr>
            <p:cNvSpPr/>
            <p:nvPr/>
          </p:nvSpPr>
          <p:spPr>
            <a:xfrm>
              <a:off x="3072931" y="3863197"/>
              <a:ext cx="2146" cy="49"/>
            </a:xfrm>
            <a:custGeom>
              <a:avLst/>
              <a:gdLst/>
              <a:ahLst/>
              <a:cxnLst/>
              <a:rect l="l" t="t" r="r" b="b"/>
              <a:pathLst>
                <a:path w="44" h="1" extrusionOk="0">
                  <a:moveTo>
                    <a:pt x="43" y="0"/>
                  </a:moveTo>
                  <a:lnTo>
                    <a:pt x="1" y="0"/>
                  </a:lnTo>
                  <a:lnTo>
                    <a:pt x="1" y="0"/>
                  </a:lnTo>
                  <a:close/>
                </a:path>
              </a:pathLst>
            </a:custGeom>
            <a:solidFill>
              <a:srgbClr val="CCEDFF"/>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1586;p62">
              <a:extLst>
                <a:ext uri="{FF2B5EF4-FFF2-40B4-BE49-F238E27FC236}">
                  <a16:creationId xmlns:a16="http://schemas.microsoft.com/office/drawing/2014/main" id="{6C87240A-B094-2136-0C80-9F1611D80FA6}"/>
                </a:ext>
              </a:extLst>
            </p:cNvPr>
            <p:cNvSpPr/>
            <p:nvPr/>
          </p:nvSpPr>
          <p:spPr>
            <a:xfrm>
              <a:off x="3072931" y="3863197"/>
              <a:ext cx="2146" cy="49"/>
            </a:xfrm>
            <a:custGeom>
              <a:avLst/>
              <a:gdLst/>
              <a:ahLst/>
              <a:cxnLst/>
              <a:rect l="l" t="t" r="r" b="b"/>
              <a:pathLst>
                <a:path w="44" h="1" extrusionOk="0">
                  <a:moveTo>
                    <a:pt x="43" y="0"/>
                  </a:moveTo>
                  <a:lnTo>
                    <a:pt x="1" y="0"/>
                  </a:lnTo>
                  <a:lnTo>
                    <a:pt x="1" y="0"/>
                  </a:lnTo>
                  <a:lnTo>
                    <a:pt x="43" y="0"/>
                  </a:lnTo>
                  <a:close/>
                </a:path>
              </a:pathLst>
            </a:custGeom>
            <a:solidFill>
              <a:srgbClr val="FFDECC"/>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3278291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870"/>
        <p:cNvGrpSpPr/>
        <p:nvPr/>
      </p:nvGrpSpPr>
      <p:grpSpPr>
        <a:xfrm>
          <a:off x="0" y="0"/>
          <a:ext cx="0" cy="0"/>
          <a:chOff x="0" y="0"/>
          <a:chExt cx="0" cy="0"/>
        </a:xfrm>
      </p:grpSpPr>
      <p:sp>
        <p:nvSpPr>
          <p:cNvPr id="871" name="Google Shape;871;p47"/>
          <p:cNvSpPr txBox="1">
            <a:spLocks noGrp="1"/>
          </p:cNvSpPr>
          <p:nvPr>
            <p:ph type="subTitle" idx="1"/>
          </p:nvPr>
        </p:nvSpPr>
        <p:spPr>
          <a:xfrm>
            <a:off x="3527875" y="317650"/>
            <a:ext cx="2088300" cy="373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(CH4: BRANCHES)</a:t>
            </a:r>
          </a:p>
        </p:txBody>
      </p:sp>
      <p:grpSp>
        <p:nvGrpSpPr>
          <p:cNvPr id="872" name="Google Shape;872;p47"/>
          <p:cNvGrpSpPr/>
          <p:nvPr/>
        </p:nvGrpSpPr>
        <p:grpSpPr>
          <a:xfrm>
            <a:off x="745772" y="1533575"/>
            <a:ext cx="7531778" cy="2839975"/>
            <a:chOff x="-2142753" y="1533575"/>
            <a:chExt cx="7531778" cy="2839975"/>
          </a:xfrm>
        </p:grpSpPr>
        <p:sp>
          <p:nvSpPr>
            <p:cNvPr id="873" name="Google Shape;873;p47"/>
            <p:cNvSpPr/>
            <p:nvPr/>
          </p:nvSpPr>
          <p:spPr>
            <a:xfrm rot="5400000" flipH="1">
              <a:off x="-2746953" y="3049525"/>
              <a:ext cx="1779000" cy="570600"/>
            </a:xfrm>
            <a:prstGeom prst="snip1Rect">
              <a:avLst>
                <a:gd name="adj" fmla="val 46451"/>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874" name="Google Shape;874;p47"/>
            <p:cNvCxnSpPr>
              <a:cxnSpLocks/>
            </p:cNvCxnSpPr>
            <p:nvPr/>
          </p:nvCxnSpPr>
          <p:spPr>
            <a:xfrm>
              <a:off x="-1729425" y="2295225"/>
              <a:ext cx="7118450" cy="0"/>
            </a:xfrm>
            <a:prstGeom prst="straightConnector1">
              <a:avLst/>
            </a:prstGeom>
            <a:noFill/>
            <a:ln w="19050" cap="flat" cmpd="sng">
              <a:solidFill>
                <a:schemeClr val="dk1"/>
              </a:solidFill>
              <a:prstDash val="solid"/>
              <a:round/>
              <a:headEnd type="none" w="med" len="med"/>
              <a:tailEnd type="none" w="med" len="med"/>
            </a:ln>
          </p:spPr>
        </p:cxnSp>
        <p:sp>
          <p:nvSpPr>
            <p:cNvPr id="875" name="Google Shape;875;p47"/>
            <p:cNvSpPr/>
            <p:nvPr/>
          </p:nvSpPr>
          <p:spPr>
            <a:xfrm>
              <a:off x="-1729425" y="1533575"/>
              <a:ext cx="7105775" cy="2839975"/>
            </a:xfrm>
            <a:custGeom>
              <a:avLst/>
              <a:gdLst/>
              <a:ahLst/>
              <a:cxnLst/>
              <a:rect l="l" t="t" r="r" b="b"/>
              <a:pathLst>
                <a:path w="162572" h="113599" extrusionOk="0">
                  <a:moveTo>
                    <a:pt x="0" y="41211"/>
                  </a:moveTo>
                  <a:lnTo>
                    <a:pt x="0" y="0"/>
                  </a:lnTo>
                  <a:lnTo>
                    <a:pt x="162572" y="0"/>
                  </a:lnTo>
                  <a:lnTo>
                    <a:pt x="162572" y="113599"/>
                  </a:lnTo>
                  <a:lnTo>
                    <a:pt x="0" y="113599"/>
                  </a:lnTo>
                  <a:lnTo>
                    <a:pt x="0" y="107793"/>
                  </a:lnTo>
                </a:path>
              </a:pathLst>
            </a:custGeom>
            <a:noFill/>
            <a:ln w="19050" cap="flat" cmpd="sng">
              <a:solidFill>
                <a:schemeClr val="dk1"/>
              </a:solidFill>
              <a:prstDash val="solid"/>
              <a:round/>
              <a:headEnd type="none" w="med" len="med"/>
              <a:tailEnd type="none" w="med" len="med"/>
            </a:ln>
          </p:spPr>
          <p:txBody>
            <a:bodyPr/>
            <a:lstStyle/>
            <a:p>
              <a:endParaRPr lang="en-US"/>
            </a:p>
          </p:txBody>
        </p:sp>
      </p:grpSp>
      <p:sp>
        <p:nvSpPr>
          <p:cNvPr id="876" name="Google Shape;876;p47"/>
          <p:cNvSpPr txBox="1">
            <a:spLocks noGrp="1"/>
          </p:cNvSpPr>
          <p:nvPr>
            <p:ph type="title"/>
          </p:nvPr>
        </p:nvSpPr>
        <p:spPr>
          <a:xfrm>
            <a:off x="715075" y="736138"/>
            <a:ext cx="77139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Mission 4</a:t>
            </a:r>
            <a:endParaRPr dirty="0"/>
          </a:p>
        </p:txBody>
      </p:sp>
      <p:sp>
        <p:nvSpPr>
          <p:cNvPr id="877" name="Google Shape;877;p47"/>
          <p:cNvSpPr txBox="1">
            <a:spLocks noGrp="1"/>
          </p:cNvSpPr>
          <p:nvPr>
            <p:ph type="subTitle" idx="2"/>
          </p:nvPr>
        </p:nvSpPr>
        <p:spPr>
          <a:xfrm>
            <a:off x="1482329" y="2519963"/>
            <a:ext cx="2861071" cy="176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273D40"/>
              </a:buClr>
              <a:buSzPts val="600"/>
              <a:buFont typeface="Arial"/>
              <a:buNone/>
            </a:pPr>
            <a:r>
              <a:rPr lang="en-US" sz="1800" b="1" dirty="0">
                <a:solidFill>
                  <a:srgbClr val="F8FF41"/>
                </a:solidFill>
                <a:latin typeface="JetBrains Mono" panose="02000009000000000000" pitchFamily="49" charset="0"/>
                <a:cs typeface="JetBrains Mono" panose="02000009000000000000" pitchFamily="49" charset="0"/>
              </a:rPr>
              <a:t>git </a:t>
            </a:r>
            <a:r>
              <a:rPr lang="en-US" sz="1800" b="1" dirty="0">
                <a:solidFill>
                  <a:schemeClr val="bg1"/>
                </a:solidFill>
                <a:latin typeface="JetBrains Mono" panose="02000009000000000000" pitchFamily="49" charset="0"/>
                <a:cs typeface="JetBrains Mono" panose="02000009000000000000" pitchFamily="49" charset="0"/>
              </a:rPr>
              <a:t>checkout main</a:t>
            </a:r>
          </a:p>
          <a:p>
            <a:pPr marL="0" lvl="0" indent="0" algn="l" rtl="0">
              <a:spcBef>
                <a:spcPts val="0"/>
              </a:spcBef>
              <a:spcAft>
                <a:spcPts val="0"/>
              </a:spcAft>
              <a:buClr>
                <a:srgbClr val="273D40"/>
              </a:buClr>
              <a:buSzPts val="600"/>
              <a:buFont typeface="Arial"/>
              <a:buNone/>
            </a:pPr>
            <a:r>
              <a:rPr lang="en-US" sz="1800" b="1" dirty="0">
                <a:solidFill>
                  <a:srgbClr val="F8FF41"/>
                </a:solidFill>
                <a:latin typeface="JetBrains Mono" panose="02000009000000000000" pitchFamily="49" charset="0"/>
                <a:cs typeface="JetBrains Mono" panose="02000009000000000000" pitchFamily="49" charset="0"/>
              </a:rPr>
              <a:t>git </a:t>
            </a:r>
            <a:r>
              <a:rPr lang="en-US" sz="1800" b="1" dirty="0">
                <a:solidFill>
                  <a:schemeClr val="bg1"/>
                </a:solidFill>
                <a:latin typeface="JetBrains Mono" panose="02000009000000000000" pitchFamily="49" charset="0"/>
                <a:cs typeface="JetBrains Mono" panose="02000009000000000000" pitchFamily="49" charset="0"/>
              </a:rPr>
              <a:t>checkout -b bar</a:t>
            </a:r>
          </a:p>
          <a:p>
            <a:pPr marL="0" lvl="0" indent="0" algn="l" rtl="0">
              <a:spcBef>
                <a:spcPts val="0"/>
              </a:spcBef>
              <a:spcAft>
                <a:spcPts val="0"/>
              </a:spcAft>
              <a:buClr>
                <a:srgbClr val="273D40"/>
              </a:buClr>
              <a:buSzPts val="600"/>
              <a:buFont typeface="Arial"/>
              <a:buNone/>
            </a:pPr>
            <a:r>
              <a:rPr lang="en-US" sz="1800" b="1" dirty="0">
                <a:solidFill>
                  <a:srgbClr val="F8FF41"/>
                </a:solidFill>
                <a:latin typeface="JetBrains Mono" panose="02000009000000000000" pitchFamily="49" charset="0"/>
                <a:cs typeface="JetBrains Mono" panose="02000009000000000000" pitchFamily="49" charset="0"/>
              </a:rPr>
              <a:t>echo </a:t>
            </a:r>
            <a:r>
              <a:rPr lang="en-US" sz="1800" b="1" dirty="0">
                <a:solidFill>
                  <a:srgbClr val="7EEEF3"/>
                </a:solidFill>
                <a:latin typeface="JetBrains Mono" panose="02000009000000000000" pitchFamily="49" charset="0"/>
                <a:cs typeface="JetBrains Mono" panose="02000009000000000000" pitchFamily="49" charset="0"/>
              </a:rPr>
              <a:t>"X"</a:t>
            </a:r>
            <a:r>
              <a:rPr lang="en-US" sz="1800" b="1" dirty="0">
                <a:solidFill>
                  <a:schemeClr val="bg1"/>
                </a:solidFill>
                <a:latin typeface="JetBrains Mono" panose="02000009000000000000" pitchFamily="49" charset="0"/>
                <a:cs typeface="JetBrains Mono" panose="02000009000000000000" pitchFamily="49" charset="0"/>
              </a:rPr>
              <a:t> &gt;&gt; bar.md</a:t>
            </a:r>
          </a:p>
          <a:p>
            <a:pPr marL="0" lvl="0" indent="0" algn="l" rtl="0">
              <a:spcBef>
                <a:spcPts val="0"/>
              </a:spcBef>
              <a:spcAft>
                <a:spcPts val="0"/>
              </a:spcAft>
              <a:buClr>
                <a:srgbClr val="273D40"/>
              </a:buClr>
              <a:buSzPts val="600"/>
              <a:buFont typeface="Arial"/>
              <a:buNone/>
            </a:pPr>
            <a:r>
              <a:rPr lang="en-US" sz="1800" b="1" dirty="0">
                <a:solidFill>
                  <a:srgbClr val="F8FF41"/>
                </a:solidFill>
                <a:latin typeface="JetBrains Mono" panose="02000009000000000000" pitchFamily="49" charset="0"/>
                <a:cs typeface="JetBrains Mono" panose="02000009000000000000" pitchFamily="49" charset="0"/>
              </a:rPr>
              <a:t>git </a:t>
            </a:r>
            <a:r>
              <a:rPr lang="en-US" sz="1800" b="1" dirty="0">
                <a:solidFill>
                  <a:schemeClr val="bg1"/>
                </a:solidFill>
                <a:latin typeface="JetBrains Mono" panose="02000009000000000000" pitchFamily="49" charset="0"/>
                <a:cs typeface="JetBrains Mono" panose="02000009000000000000" pitchFamily="49" charset="0"/>
              </a:rPr>
              <a:t>add .</a:t>
            </a:r>
          </a:p>
          <a:p>
            <a:pPr marL="0" lvl="0" indent="0" algn="l" rtl="0">
              <a:spcBef>
                <a:spcPts val="0"/>
              </a:spcBef>
              <a:spcAft>
                <a:spcPts val="0"/>
              </a:spcAft>
              <a:buClr>
                <a:srgbClr val="273D40"/>
              </a:buClr>
              <a:buSzPts val="600"/>
              <a:buFont typeface="Arial"/>
              <a:buNone/>
            </a:pPr>
            <a:r>
              <a:rPr lang="en-US" sz="1800" b="1" dirty="0">
                <a:solidFill>
                  <a:srgbClr val="F8FF41"/>
                </a:solidFill>
                <a:latin typeface="JetBrains Mono" panose="02000009000000000000" pitchFamily="49" charset="0"/>
                <a:cs typeface="JetBrains Mono" panose="02000009000000000000" pitchFamily="49" charset="0"/>
              </a:rPr>
              <a:t>git </a:t>
            </a:r>
            <a:r>
              <a:rPr lang="en-US" sz="1800" b="1" dirty="0">
                <a:solidFill>
                  <a:schemeClr val="bg1"/>
                </a:solidFill>
                <a:latin typeface="JetBrains Mono" panose="02000009000000000000" pitchFamily="49" charset="0"/>
                <a:cs typeface="JetBrains Mono" panose="02000009000000000000" pitchFamily="49" charset="0"/>
              </a:rPr>
              <a:t>commit -m </a:t>
            </a:r>
            <a:r>
              <a:rPr lang="en-US" sz="1800" b="1" dirty="0">
                <a:solidFill>
                  <a:srgbClr val="7EEEF3"/>
                </a:solidFill>
                <a:latin typeface="JetBrains Mono" panose="02000009000000000000" pitchFamily="49" charset="0"/>
                <a:cs typeface="JetBrains Mono" panose="02000009000000000000" pitchFamily="49" charset="0"/>
              </a:rPr>
              <a:t>"X“</a:t>
            </a:r>
          </a:p>
        </p:txBody>
      </p:sp>
      <p:sp>
        <p:nvSpPr>
          <p:cNvPr id="878" name="Google Shape;878;p47"/>
          <p:cNvSpPr txBox="1">
            <a:spLocks noGrp="1"/>
          </p:cNvSpPr>
          <p:nvPr>
            <p:ph type="subTitle" idx="3"/>
          </p:nvPr>
        </p:nvSpPr>
        <p:spPr>
          <a:xfrm>
            <a:off x="1258443" y="1671550"/>
            <a:ext cx="6891960" cy="48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Great Job!                                       Mission 4 status: done</a:t>
            </a:r>
            <a:endParaRPr dirty="0"/>
          </a:p>
        </p:txBody>
      </p:sp>
      <p:sp>
        <p:nvSpPr>
          <p:cNvPr id="879" name="Google Shape;879;p47"/>
          <p:cNvSpPr txBox="1">
            <a:spLocks noGrp="1"/>
          </p:cNvSpPr>
          <p:nvPr>
            <p:ph type="title" idx="4"/>
          </p:nvPr>
        </p:nvSpPr>
        <p:spPr>
          <a:xfrm rot="-5400000">
            <a:off x="208876" y="3162144"/>
            <a:ext cx="1590600" cy="43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200" dirty="0"/>
              <a:t>git-branches</a:t>
            </a:r>
            <a:endParaRPr sz="2200" dirty="0"/>
          </a:p>
        </p:txBody>
      </p:sp>
      <p:grpSp>
        <p:nvGrpSpPr>
          <p:cNvPr id="3" name="Google Shape;1552;p62">
            <a:extLst>
              <a:ext uri="{FF2B5EF4-FFF2-40B4-BE49-F238E27FC236}">
                <a16:creationId xmlns:a16="http://schemas.microsoft.com/office/drawing/2014/main" id="{9319EBFA-4CDD-F244-7EFD-A3A62F080731}"/>
              </a:ext>
            </a:extLst>
          </p:cNvPr>
          <p:cNvGrpSpPr/>
          <p:nvPr/>
        </p:nvGrpSpPr>
        <p:grpSpPr>
          <a:xfrm rot="17473300">
            <a:off x="481718" y="559155"/>
            <a:ext cx="1223779" cy="818201"/>
            <a:chOff x="2114912" y="2745038"/>
            <a:chExt cx="1909850" cy="1276898"/>
          </a:xfrm>
        </p:grpSpPr>
        <p:sp>
          <p:nvSpPr>
            <p:cNvPr id="4" name="Google Shape;1553;p62">
              <a:extLst>
                <a:ext uri="{FF2B5EF4-FFF2-40B4-BE49-F238E27FC236}">
                  <a16:creationId xmlns:a16="http://schemas.microsoft.com/office/drawing/2014/main" id="{AA7098B8-8507-2FB5-F6AE-B1344B4302EC}"/>
                </a:ext>
              </a:extLst>
            </p:cNvPr>
            <p:cNvSpPr/>
            <p:nvPr/>
          </p:nvSpPr>
          <p:spPr>
            <a:xfrm>
              <a:off x="2263297" y="2773817"/>
              <a:ext cx="809699" cy="1089453"/>
            </a:xfrm>
            <a:custGeom>
              <a:avLst/>
              <a:gdLst/>
              <a:ahLst/>
              <a:cxnLst/>
              <a:rect l="l" t="t" r="r" b="b"/>
              <a:pathLst>
                <a:path w="16599" h="22334" extrusionOk="0">
                  <a:moveTo>
                    <a:pt x="9030" y="1"/>
                  </a:moveTo>
                  <a:lnTo>
                    <a:pt x="1385" y="7680"/>
                  </a:lnTo>
                  <a:cubicBezTo>
                    <a:pt x="0" y="9022"/>
                    <a:pt x="0" y="11214"/>
                    <a:pt x="1385" y="12598"/>
                  </a:cubicBezTo>
                  <a:lnTo>
                    <a:pt x="3755" y="14968"/>
                  </a:lnTo>
                  <a:cubicBezTo>
                    <a:pt x="4281" y="14365"/>
                    <a:pt x="5029" y="14017"/>
                    <a:pt x="5878" y="14017"/>
                  </a:cubicBezTo>
                  <a:cubicBezTo>
                    <a:pt x="7399" y="14017"/>
                    <a:pt x="8639" y="15215"/>
                    <a:pt x="8639" y="16778"/>
                  </a:cubicBezTo>
                  <a:cubicBezTo>
                    <a:pt x="8639" y="17585"/>
                    <a:pt x="8249" y="18366"/>
                    <a:pt x="7645" y="18859"/>
                  </a:cubicBezTo>
                  <a:cubicBezTo>
                    <a:pt x="10194" y="21161"/>
                    <a:pt x="13379" y="22333"/>
                    <a:pt x="16599" y="22333"/>
                  </a:cubicBezTo>
                  <a:lnTo>
                    <a:pt x="16599" y="13168"/>
                  </a:lnTo>
                  <a:cubicBezTo>
                    <a:pt x="14798" y="13168"/>
                    <a:pt x="13099" y="12488"/>
                    <a:pt x="11791" y="11392"/>
                  </a:cubicBezTo>
                  <a:cubicBezTo>
                    <a:pt x="10160" y="10050"/>
                    <a:pt x="9098" y="7960"/>
                    <a:pt x="9098" y="5624"/>
                  </a:cubicBezTo>
                  <a:cubicBezTo>
                    <a:pt x="9098" y="3993"/>
                    <a:pt x="9633" y="2439"/>
                    <a:pt x="10551" y="1198"/>
                  </a:cubicBezTo>
                  <a:lnTo>
                    <a:pt x="10551" y="1198"/>
                  </a:lnTo>
                  <a:cubicBezTo>
                    <a:pt x="10440" y="1232"/>
                    <a:pt x="10304" y="1275"/>
                    <a:pt x="10194" y="1275"/>
                  </a:cubicBezTo>
                  <a:cubicBezTo>
                    <a:pt x="9557" y="1275"/>
                    <a:pt x="9030" y="774"/>
                    <a:pt x="9030" y="136"/>
                  </a:cubicBezTo>
                  <a:lnTo>
                    <a:pt x="9030" y="1"/>
                  </a:lnTo>
                  <a:close/>
                </a:path>
              </a:pathLst>
            </a:custGeom>
            <a:solidFill>
              <a:schemeClr val="lt1"/>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554;p62">
              <a:extLst>
                <a:ext uri="{FF2B5EF4-FFF2-40B4-BE49-F238E27FC236}">
                  <a16:creationId xmlns:a16="http://schemas.microsoft.com/office/drawing/2014/main" id="{65155F8D-D115-F923-8CF4-4819E37BA134}"/>
                </a:ext>
              </a:extLst>
            </p:cNvPr>
            <p:cNvSpPr/>
            <p:nvPr/>
          </p:nvSpPr>
          <p:spPr>
            <a:xfrm>
              <a:off x="2838401" y="3200194"/>
              <a:ext cx="234583" cy="215949"/>
            </a:xfrm>
            <a:custGeom>
              <a:avLst/>
              <a:gdLst/>
              <a:ahLst/>
              <a:cxnLst/>
              <a:rect l="l" t="t" r="r" b="b"/>
              <a:pathLst>
                <a:path w="4809" h="4427" extrusionOk="0">
                  <a:moveTo>
                    <a:pt x="4809" y="1"/>
                  </a:moveTo>
                  <a:cubicBezTo>
                    <a:pt x="2796" y="1"/>
                    <a:pt x="1029" y="1063"/>
                    <a:pt x="1" y="2651"/>
                  </a:cubicBezTo>
                  <a:cubicBezTo>
                    <a:pt x="1309" y="3747"/>
                    <a:pt x="3008" y="4427"/>
                    <a:pt x="4809" y="4427"/>
                  </a:cubicBezTo>
                  <a:lnTo>
                    <a:pt x="4809" y="1"/>
                  </a:lnTo>
                  <a:close/>
                </a:path>
              </a:pathLst>
            </a:custGeom>
            <a:solidFill>
              <a:schemeClr val="l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555;p62">
              <a:extLst>
                <a:ext uri="{FF2B5EF4-FFF2-40B4-BE49-F238E27FC236}">
                  <a16:creationId xmlns:a16="http://schemas.microsoft.com/office/drawing/2014/main" id="{37571872-F0D8-B808-97A5-297AA7173469}"/>
                </a:ext>
              </a:extLst>
            </p:cNvPr>
            <p:cNvSpPr/>
            <p:nvPr/>
          </p:nvSpPr>
          <p:spPr>
            <a:xfrm>
              <a:off x="2446414" y="3457503"/>
              <a:ext cx="238339" cy="236290"/>
            </a:xfrm>
            <a:custGeom>
              <a:avLst/>
              <a:gdLst/>
              <a:ahLst/>
              <a:cxnLst/>
              <a:rect l="l" t="t" r="r" b="b"/>
              <a:pathLst>
                <a:path w="4886" h="4844" extrusionOk="0">
                  <a:moveTo>
                    <a:pt x="2124" y="1"/>
                  </a:moveTo>
                  <a:cubicBezTo>
                    <a:pt x="1275" y="1"/>
                    <a:pt x="527" y="349"/>
                    <a:pt x="1" y="952"/>
                  </a:cubicBezTo>
                  <a:lnTo>
                    <a:pt x="3501" y="4461"/>
                  </a:lnTo>
                  <a:cubicBezTo>
                    <a:pt x="3645" y="4597"/>
                    <a:pt x="3756" y="4707"/>
                    <a:pt x="3891" y="4843"/>
                  </a:cubicBezTo>
                  <a:cubicBezTo>
                    <a:pt x="4495" y="4350"/>
                    <a:pt x="4885" y="3569"/>
                    <a:pt x="4885" y="2762"/>
                  </a:cubicBezTo>
                  <a:cubicBezTo>
                    <a:pt x="4885" y="1199"/>
                    <a:pt x="3645" y="1"/>
                    <a:pt x="2124" y="1"/>
                  </a:cubicBezTo>
                  <a:close/>
                </a:path>
              </a:pathLst>
            </a:custGeom>
            <a:solidFill>
              <a:schemeClr val="accen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556;p62">
              <a:extLst>
                <a:ext uri="{FF2B5EF4-FFF2-40B4-BE49-F238E27FC236}">
                  <a16:creationId xmlns:a16="http://schemas.microsoft.com/office/drawing/2014/main" id="{FC7E5114-F817-8717-3FFD-06AC1233E57D}"/>
                </a:ext>
              </a:extLst>
            </p:cNvPr>
            <p:cNvSpPr/>
            <p:nvPr/>
          </p:nvSpPr>
          <p:spPr>
            <a:xfrm>
              <a:off x="2703771" y="2745038"/>
              <a:ext cx="112340" cy="90975"/>
            </a:xfrm>
            <a:custGeom>
              <a:avLst/>
              <a:gdLst/>
              <a:ahLst/>
              <a:cxnLst/>
              <a:rect l="l" t="t" r="r" b="b"/>
              <a:pathLst>
                <a:path w="2303" h="1865" extrusionOk="0">
                  <a:moveTo>
                    <a:pt x="1097" y="1"/>
                  </a:moveTo>
                  <a:cubicBezTo>
                    <a:pt x="654" y="1"/>
                    <a:pt x="280" y="302"/>
                    <a:pt x="280" y="302"/>
                  </a:cubicBezTo>
                  <a:lnTo>
                    <a:pt x="0" y="591"/>
                  </a:lnTo>
                  <a:lnTo>
                    <a:pt x="0" y="726"/>
                  </a:lnTo>
                  <a:cubicBezTo>
                    <a:pt x="0" y="1364"/>
                    <a:pt x="527" y="1865"/>
                    <a:pt x="1164" y="1865"/>
                  </a:cubicBezTo>
                  <a:cubicBezTo>
                    <a:pt x="1274" y="1865"/>
                    <a:pt x="1410" y="1822"/>
                    <a:pt x="1521" y="1788"/>
                  </a:cubicBezTo>
                  <a:cubicBezTo>
                    <a:pt x="1555" y="1754"/>
                    <a:pt x="1589" y="1686"/>
                    <a:pt x="1623" y="1652"/>
                  </a:cubicBezTo>
                  <a:cubicBezTo>
                    <a:pt x="1623" y="1652"/>
                    <a:pt x="2302" y="726"/>
                    <a:pt x="1665" y="200"/>
                  </a:cubicBezTo>
                  <a:cubicBezTo>
                    <a:pt x="1478" y="53"/>
                    <a:pt x="1282" y="1"/>
                    <a:pt x="1097" y="1"/>
                  </a:cubicBezTo>
                  <a:close/>
                </a:path>
              </a:pathLst>
            </a:custGeom>
            <a:solidFill>
              <a:schemeClr val="dk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557;p62">
              <a:extLst>
                <a:ext uri="{FF2B5EF4-FFF2-40B4-BE49-F238E27FC236}">
                  <a16:creationId xmlns:a16="http://schemas.microsoft.com/office/drawing/2014/main" id="{C7B34DAA-9BCE-D494-EF46-9DBC42C40332}"/>
                </a:ext>
              </a:extLst>
            </p:cNvPr>
            <p:cNvSpPr/>
            <p:nvPr/>
          </p:nvSpPr>
          <p:spPr>
            <a:xfrm>
              <a:off x="2114912" y="3495257"/>
              <a:ext cx="538775" cy="526678"/>
            </a:xfrm>
            <a:custGeom>
              <a:avLst/>
              <a:gdLst/>
              <a:ahLst/>
              <a:cxnLst/>
              <a:rect l="l" t="t" r="r" b="b"/>
              <a:pathLst>
                <a:path w="11045" h="10797" extrusionOk="0">
                  <a:moveTo>
                    <a:pt x="8602" y="0"/>
                  </a:moveTo>
                  <a:cubicBezTo>
                    <a:pt x="8035" y="0"/>
                    <a:pt x="7468" y="212"/>
                    <a:pt x="7043" y="637"/>
                  </a:cubicBezTo>
                  <a:cubicBezTo>
                    <a:pt x="6160" y="1521"/>
                    <a:pt x="1" y="10797"/>
                    <a:pt x="1" y="10797"/>
                  </a:cubicBezTo>
                  <a:cubicBezTo>
                    <a:pt x="1" y="10797"/>
                    <a:pt x="9311" y="4638"/>
                    <a:pt x="10161" y="3789"/>
                  </a:cubicBezTo>
                  <a:cubicBezTo>
                    <a:pt x="11044" y="2905"/>
                    <a:pt x="11044" y="1521"/>
                    <a:pt x="10161" y="637"/>
                  </a:cubicBezTo>
                  <a:cubicBezTo>
                    <a:pt x="9736" y="212"/>
                    <a:pt x="9169" y="0"/>
                    <a:pt x="8602" y="0"/>
                  </a:cubicBezTo>
                  <a:close/>
                </a:path>
              </a:pathLst>
            </a:custGeom>
            <a:solidFill>
              <a:schemeClr val="dk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558;p62">
              <a:extLst>
                <a:ext uri="{FF2B5EF4-FFF2-40B4-BE49-F238E27FC236}">
                  <a16:creationId xmlns:a16="http://schemas.microsoft.com/office/drawing/2014/main" id="{13510920-0ED0-2603-FA50-76C0117C9515}"/>
                </a:ext>
              </a:extLst>
            </p:cNvPr>
            <p:cNvSpPr/>
            <p:nvPr/>
          </p:nvSpPr>
          <p:spPr>
            <a:xfrm>
              <a:off x="2282321" y="3505794"/>
              <a:ext cx="357655" cy="350387"/>
            </a:xfrm>
            <a:custGeom>
              <a:avLst/>
              <a:gdLst/>
              <a:ahLst/>
              <a:cxnLst/>
              <a:rect l="l" t="t" r="r" b="b"/>
              <a:pathLst>
                <a:path w="7332" h="7183" extrusionOk="0">
                  <a:moveTo>
                    <a:pt x="5701" y="1"/>
                  </a:moveTo>
                  <a:cubicBezTo>
                    <a:pt x="5329" y="1"/>
                    <a:pt x="4958" y="141"/>
                    <a:pt x="4673" y="421"/>
                  </a:cubicBezTo>
                  <a:cubicBezTo>
                    <a:pt x="4070" y="990"/>
                    <a:pt x="1" y="7183"/>
                    <a:pt x="1" y="7183"/>
                  </a:cubicBezTo>
                  <a:cubicBezTo>
                    <a:pt x="1" y="7183"/>
                    <a:pt x="6160" y="3080"/>
                    <a:pt x="6729" y="2511"/>
                  </a:cubicBezTo>
                  <a:cubicBezTo>
                    <a:pt x="7332" y="1942"/>
                    <a:pt x="7332" y="990"/>
                    <a:pt x="6729" y="421"/>
                  </a:cubicBezTo>
                  <a:cubicBezTo>
                    <a:pt x="6444" y="141"/>
                    <a:pt x="6073" y="1"/>
                    <a:pt x="5701" y="1"/>
                  </a:cubicBezTo>
                  <a:close/>
                </a:path>
              </a:pathLst>
            </a:custGeom>
            <a:solidFill>
              <a:schemeClr val="accent3"/>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559;p62">
              <a:extLst>
                <a:ext uri="{FF2B5EF4-FFF2-40B4-BE49-F238E27FC236}">
                  <a16:creationId xmlns:a16="http://schemas.microsoft.com/office/drawing/2014/main" id="{EDD7233F-9022-5980-CAAB-C87E44F20749}"/>
                </a:ext>
              </a:extLst>
            </p:cNvPr>
            <p:cNvSpPr/>
            <p:nvPr/>
          </p:nvSpPr>
          <p:spPr>
            <a:xfrm>
              <a:off x="2263297" y="3087905"/>
              <a:ext cx="255705" cy="360972"/>
            </a:xfrm>
            <a:custGeom>
              <a:avLst/>
              <a:gdLst/>
              <a:ahLst/>
              <a:cxnLst/>
              <a:rect l="l" t="t" r="r" b="b"/>
              <a:pathLst>
                <a:path w="5242" h="7400" extrusionOk="0">
                  <a:moveTo>
                    <a:pt x="2625" y="1"/>
                  </a:moveTo>
                  <a:lnTo>
                    <a:pt x="1385" y="1241"/>
                  </a:lnTo>
                  <a:cubicBezTo>
                    <a:pt x="0" y="2583"/>
                    <a:pt x="0" y="4775"/>
                    <a:pt x="1385" y="6159"/>
                  </a:cubicBezTo>
                  <a:lnTo>
                    <a:pt x="2625" y="7400"/>
                  </a:lnTo>
                  <a:lnTo>
                    <a:pt x="3857" y="6159"/>
                  </a:lnTo>
                  <a:cubicBezTo>
                    <a:pt x="5241" y="4775"/>
                    <a:pt x="5241" y="2583"/>
                    <a:pt x="3857" y="1241"/>
                  </a:cubicBezTo>
                  <a:lnTo>
                    <a:pt x="2625" y="1"/>
                  </a:lnTo>
                  <a:close/>
                </a:path>
              </a:pathLst>
            </a:custGeom>
            <a:solidFill>
              <a:schemeClr val="accent1"/>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560;p62">
              <a:extLst>
                <a:ext uri="{FF2B5EF4-FFF2-40B4-BE49-F238E27FC236}">
                  <a16:creationId xmlns:a16="http://schemas.microsoft.com/office/drawing/2014/main" id="{158EA224-4DE7-B794-F5BD-39DEDA3C4358}"/>
                </a:ext>
              </a:extLst>
            </p:cNvPr>
            <p:cNvSpPr/>
            <p:nvPr/>
          </p:nvSpPr>
          <p:spPr>
            <a:xfrm>
              <a:off x="2382611" y="3153366"/>
              <a:ext cx="224242" cy="222973"/>
            </a:xfrm>
            <a:custGeom>
              <a:avLst/>
              <a:gdLst/>
              <a:ahLst/>
              <a:cxnLst/>
              <a:rect l="l" t="t" r="r" b="b"/>
              <a:pathLst>
                <a:path w="4597" h="4571" extrusionOk="0">
                  <a:moveTo>
                    <a:pt x="2303" y="1"/>
                  </a:moveTo>
                  <a:cubicBezTo>
                    <a:pt x="1028" y="1"/>
                    <a:pt x="1" y="1029"/>
                    <a:pt x="1" y="2303"/>
                  </a:cubicBezTo>
                  <a:cubicBezTo>
                    <a:pt x="1" y="3543"/>
                    <a:pt x="1028" y="4571"/>
                    <a:pt x="2303" y="4571"/>
                  </a:cubicBezTo>
                  <a:cubicBezTo>
                    <a:pt x="3577" y="4571"/>
                    <a:pt x="4596" y="3543"/>
                    <a:pt x="4596" y="2303"/>
                  </a:cubicBezTo>
                  <a:cubicBezTo>
                    <a:pt x="4596" y="1029"/>
                    <a:pt x="3577" y="1"/>
                    <a:pt x="2303" y="1"/>
                  </a:cubicBezTo>
                  <a:close/>
                </a:path>
              </a:pathLst>
            </a:custGeom>
            <a:solidFill>
              <a:schemeClr val="accen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561;p62">
              <a:extLst>
                <a:ext uri="{FF2B5EF4-FFF2-40B4-BE49-F238E27FC236}">
                  <a16:creationId xmlns:a16="http://schemas.microsoft.com/office/drawing/2014/main" id="{C1C33F35-E5C6-8E20-933F-89541A4A48D5}"/>
                </a:ext>
              </a:extLst>
            </p:cNvPr>
            <p:cNvSpPr/>
            <p:nvPr/>
          </p:nvSpPr>
          <p:spPr>
            <a:xfrm>
              <a:off x="2409976" y="3179463"/>
              <a:ext cx="169510" cy="170779"/>
            </a:xfrm>
            <a:custGeom>
              <a:avLst/>
              <a:gdLst/>
              <a:ahLst/>
              <a:cxnLst/>
              <a:rect l="l" t="t" r="r" b="b"/>
              <a:pathLst>
                <a:path w="3475" h="3501" extrusionOk="0">
                  <a:moveTo>
                    <a:pt x="1742" y="1"/>
                  </a:moveTo>
                  <a:cubicBezTo>
                    <a:pt x="782" y="1"/>
                    <a:pt x="0" y="774"/>
                    <a:pt x="0" y="1768"/>
                  </a:cubicBezTo>
                  <a:cubicBezTo>
                    <a:pt x="0" y="2728"/>
                    <a:pt x="782" y="3501"/>
                    <a:pt x="1742" y="3501"/>
                  </a:cubicBezTo>
                  <a:cubicBezTo>
                    <a:pt x="2693" y="3501"/>
                    <a:pt x="3475" y="2728"/>
                    <a:pt x="3475" y="1768"/>
                  </a:cubicBezTo>
                  <a:cubicBezTo>
                    <a:pt x="3475" y="774"/>
                    <a:pt x="2693" y="1"/>
                    <a:pt x="1742" y="1"/>
                  </a:cubicBezTo>
                  <a:close/>
                </a:path>
              </a:pathLst>
            </a:custGeom>
            <a:solidFill>
              <a:schemeClr val="l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562;p62">
              <a:extLst>
                <a:ext uri="{FF2B5EF4-FFF2-40B4-BE49-F238E27FC236}">
                  <a16:creationId xmlns:a16="http://schemas.microsoft.com/office/drawing/2014/main" id="{00C052A5-8F08-2A3E-B6CB-DB11F94DEDC0}"/>
                </a:ext>
              </a:extLst>
            </p:cNvPr>
            <p:cNvSpPr/>
            <p:nvPr/>
          </p:nvSpPr>
          <p:spPr>
            <a:xfrm>
              <a:off x="2487876" y="3350189"/>
              <a:ext cx="12049" cy="49"/>
            </a:xfrm>
            <a:custGeom>
              <a:avLst/>
              <a:gdLst/>
              <a:ahLst/>
              <a:cxnLst/>
              <a:rect l="l" t="t" r="r" b="b"/>
              <a:pathLst>
                <a:path w="247" h="1" extrusionOk="0">
                  <a:moveTo>
                    <a:pt x="145" y="1"/>
                  </a:moveTo>
                  <a:lnTo>
                    <a:pt x="145" y="1"/>
                  </a:lnTo>
                  <a:lnTo>
                    <a:pt x="145" y="1"/>
                  </a:lnTo>
                  <a:close/>
                  <a:moveTo>
                    <a:pt x="145" y="1"/>
                  </a:moveTo>
                  <a:lnTo>
                    <a:pt x="145" y="1"/>
                  </a:lnTo>
                  <a:lnTo>
                    <a:pt x="145" y="1"/>
                  </a:lnTo>
                  <a:close/>
                  <a:moveTo>
                    <a:pt x="145" y="1"/>
                  </a:moveTo>
                  <a:lnTo>
                    <a:pt x="145" y="1"/>
                  </a:lnTo>
                  <a:lnTo>
                    <a:pt x="145" y="1"/>
                  </a:lnTo>
                  <a:close/>
                  <a:moveTo>
                    <a:pt x="102" y="1"/>
                  </a:moveTo>
                  <a:lnTo>
                    <a:pt x="102" y="1"/>
                  </a:lnTo>
                  <a:lnTo>
                    <a:pt x="102" y="1"/>
                  </a:lnTo>
                  <a:close/>
                  <a:moveTo>
                    <a:pt x="179" y="1"/>
                  </a:moveTo>
                  <a:lnTo>
                    <a:pt x="179" y="1"/>
                  </a:lnTo>
                  <a:lnTo>
                    <a:pt x="179" y="1"/>
                  </a:lnTo>
                  <a:close/>
                  <a:moveTo>
                    <a:pt x="102" y="1"/>
                  </a:moveTo>
                  <a:lnTo>
                    <a:pt x="102" y="1"/>
                  </a:lnTo>
                  <a:lnTo>
                    <a:pt x="102" y="1"/>
                  </a:lnTo>
                  <a:close/>
                  <a:moveTo>
                    <a:pt x="179" y="1"/>
                  </a:moveTo>
                  <a:lnTo>
                    <a:pt x="179" y="1"/>
                  </a:lnTo>
                  <a:lnTo>
                    <a:pt x="179" y="1"/>
                  </a:lnTo>
                  <a:close/>
                  <a:moveTo>
                    <a:pt x="102" y="1"/>
                  </a:moveTo>
                  <a:lnTo>
                    <a:pt x="102" y="1"/>
                  </a:lnTo>
                  <a:lnTo>
                    <a:pt x="102" y="1"/>
                  </a:lnTo>
                  <a:close/>
                  <a:moveTo>
                    <a:pt x="179" y="1"/>
                  </a:moveTo>
                  <a:lnTo>
                    <a:pt x="179" y="1"/>
                  </a:lnTo>
                  <a:lnTo>
                    <a:pt x="179" y="1"/>
                  </a:lnTo>
                  <a:close/>
                  <a:moveTo>
                    <a:pt x="68" y="1"/>
                  </a:moveTo>
                  <a:lnTo>
                    <a:pt x="68" y="1"/>
                  </a:lnTo>
                  <a:lnTo>
                    <a:pt x="68" y="1"/>
                  </a:lnTo>
                  <a:close/>
                  <a:moveTo>
                    <a:pt x="213" y="1"/>
                  </a:moveTo>
                  <a:lnTo>
                    <a:pt x="179" y="1"/>
                  </a:lnTo>
                  <a:lnTo>
                    <a:pt x="213" y="1"/>
                  </a:lnTo>
                  <a:close/>
                  <a:moveTo>
                    <a:pt x="68" y="1"/>
                  </a:moveTo>
                  <a:lnTo>
                    <a:pt x="68" y="1"/>
                  </a:lnTo>
                  <a:lnTo>
                    <a:pt x="68" y="1"/>
                  </a:lnTo>
                  <a:close/>
                  <a:moveTo>
                    <a:pt x="213" y="1"/>
                  </a:moveTo>
                  <a:lnTo>
                    <a:pt x="213" y="1"/>
                  </a:lnTo>
                  <a:lnTo>
                    <a:pt x="213" y="1"/>
                  </a:lnTo>
                  <a:close/>
                  <a:moveTo>
                    <a:pt x="68" y="1"/>
                  </a:moveTo>
                  <a:lnTo>
                    <a:pt x="68" y="1"/>
                  </a:lnTo>
                  <a:lnTo>
                    <a:pt x="68" y="1"/>
                  </a:lnTo>
                  <a:close/>
                  <a:moveTo>
                    <a:pt x="213" y="1"/>
                  </a:moveTo>
                  <a:lnTo>
                    <a:pt x="213" y="1"/>
                  </a:lnTo>
                  <a:lnTo>
                    <a:pt x="213" y="1"/>
                  </a:lnTo>
                  <a:close/>
                  <a:moveTo>
                    <a:pt x="34" y="1"/>
                  </a:moveTo>
                  <a:lnTo>
                    <a:pt x="34" y="1"/>
                  </a:lnTo>
                  <a:lnTo>
                    <a:pt x="34" y="1"/>
                  </a:lnTo>
                  <a:close/>
                  <a:moveTo>
                    <a:pt x="247" y="1"/>
                  </a:moveTo>
                  <a:lnTo>
                    <a:pt x="213" y="1"/>
                  </a:lnTo>
                  <a:lnTo>
                    <a:pt x="247" y="1"/>
                  </a:lnTo>
                  <a:close/>
                  <a:moveTo>
                    <a:pt x="34" y="1"/>
                  </a:moveTo>
                  <a:lnTo>
                    <a:pt x="34" y="1"/>
                  </a:lnTo>
                  <a:lnTo>
                    <a:pt x="34" y="1"/>
                  </a:lnTo>
                  <a:close/>
                  <a:moveTo>
                    <a:pt x="247" y="1"/>
                  </a:moveTo>
                  <a:lnTo>
                    <a:pt x="247" y="1"/>
                  </a:lnTo>
                  <a:lnTo>
                    <a:pt x="247" y="1"/>
                  </a:lnTo>
                  <a:close/>
                  <a:moveTo>
                    <a:pt x="34" y="1"/>
                  </a:moveTo>
                  <a:lnTo>
                    <a:pt x="34" y="1"/>
                  </a:lnTo>
                  <a:lnTo>
                    <a:pt x="34" y="1"/>
                  </a:lnTo>
                  <a:close/>
                  <a:moveTo>
                    <a:pt x="247" y="1"/>
                  </a:moveTo>
                  <a:lnTo>
                    <a:pt x="247" y="1"/>
                  </a:lnTo>
                  <a:lnTo>
                    <a:pt x="247" y="1"/>
                  </a:lnTo>
                  <a:close/>
                  <a:moveTo>
                    <a:pt x="0" y="1"/>
                  </a:moveTo>
                  <a:lnTo>
                    <a:pt x="0" y="1"/>
                  </a:lnTo>
                  <a:lnTo>
                    <a:pt x="0" y="1"/>
                  </a:lnTo>
                  <a:close/>
                  <a:moveTo>
                    <a:pt x="247" y="1"/>
                  </a:moveTo>
                  <a:lnTo>
                    <a:pt x="247" y="1"/>
                  </a:lnTo>
                  <a:lnTo>
                    <a:pt x="247" y="1"/>
                  </a:lnTo>
                  <a:close/>
                  <a:moveTo>
                    <a:pt x="0" y="1"/>
                  </a:moveTo>
                  <a:lnTo>
                    <a:pt x="0" y="1"/>
                  </a:lnTo>
                  <a:close/>
                </a:path>
              </a:pathLst>
            </a:custGeom>
            <a:solidFill>
              <a:srgbClr val="34173B"/>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563;p62">
              <a:extLst>
                <a:ext uri="{FF2B5EF4-FFF2-40B4-BE49-F238E27FC236}">
                  <a16:creationId xmlns:a16="http://schemas.microsoft.com/office/drawing/2014/main" id="{2D9774F1-AB11-F12F-8285-044FD7B81A9F}"/>
                </a:ext>
              </a:extLst>
            </p:cNvPr>
            <p:cNvSpPr/>
            <p:nvPr/>
          </p:nvSpPr>
          <p:spPr>
            <a:xfrm>
              <a:off x="2494900" y="3205169"/>
              <a:ext cx="46487" cy="46878"/>
            </a:xfrm>
            <a:custGeom>
              <a:avLst/>
              <a:gdLst/>
              <a:ahLst/>
              <a:cxnLst/>
              <a:rect l="l" t="t" r="r" b="b"/>
              <a:pathLst>
                <a:path w="953" h="961" extrusionOk="0">
                  <a:moveTo>
                    <a:pt x="459" y="1"/>
                  </a:moveTo>
                  <a:cubicBezTo>
                    <a:pt x="213" y="1"/>
                    <a:pt x="1" y="213"/>
                    <a:pt x="1" y="502"/>
                  </a:cubicBezTo>
                  <a:cubicBezTo>
                    <a:pt x="1" y="748"/>
                    <a:pt x="213" y="961"/>
                    <a:pt x="459" y="961"/>
                  </a:cubicBezTo>
                  <a:cubicBezTo>
                    <a:pt x="740" y="961"/>
                    <a:pt x="952" y="748"/>
                    <a:pt x="952" y="502"/>
                  </a:cubicBezTo>
                  <a:cubicBezTo>
                    <a:pt x="952" y="213"/>
                    <a:pt x="740" y="1"/>
                    <a:pt x="459" y="1"/>
                  </a:cubicBezTo>
                  <a:close/>
                </a:path>
              </a:pathLst>
            </a:custGeom>
            <a:solidFill>
              <a:srgbClr val="FFFFFF"/>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1564;p62">
              <a:extLst>
                <a:ext uri="{FF2B5EF4-FFF2-40B4-BE49-F238E27FC236}">
                  <a16:creationId xmlns:a16="http://schemas.microsoft.com/office/drawing/2014/main" id="{80CB994D-75CF-DA12-E258-03DC8AE38B65}"/>
                </a:ext>
              </a:extLst>
            </p:cNvPr>
            <p:cNvSpPr/>
            <p:nvPr/>
          </p:nvSpPr>
          <p:spPr>
            <a:xfrm>
              <a:off x="2606799" y="2820206"/>
              <a:ext cx="466190" cy="697456"/>
            </a:xfrm>
            <a:custGeom>
              <a:avLst/>
              <a:gdLst/>
              <a:ahLst/>
              <a:cxnLst/>
              <a:rect l="l" t="t" r="r" b="b"/>
              <a:pathLst>
                <a:path w="9557" h="14298" extrusionOk="0">
                  <a:moveTo>
                    <a:pt x="2336" y="1"/>
                  </a:moveTo>
                  <a:cubicBezTo>
                    <a:pt x="892" y="1522"/>
                    <a:pt x="0" y="3467"/>
                    <a:pt x="0" y="5633"/>
                  </a:cubicBezTo>
                  <a:cubicBezTo>
                    <a:pt x="0" y="10407"/>
                    <a:pt x="4290" y="14298"/>
                    <a:pt x="9557" y="14298"/>
                  </a:cubicBezTo>
                  <a:lnTo>
                    <a:pt x="9557" y="13805"/>
                  </a:lnTo>
                  <a:cubicBezTo>
                    <a:pt x="4571" y="13805"/>
                    <a:pt x="468" y="10161"/>
                    <a:pt x="468" y="5633"/>
                  </a:cubicBezTo>
                  <a:cubicBezTo>
                    <a:pt x="468" y="3577"/>
                    <a:pt x="1351" y="1700"/>
                    <a:pt x="2727" y="247"/>
                  </a:cubicBezTo>
                  <a:cubicBezTo>
                    <a:pt x="2591" y="179"/>
                    <a:pt x="2447" y="111"/>
                    <a:pt x="2336" y="1"/>
                  </a:cubicBezTo>
                  <a:close/>
                </a:path>
              </a:pathLst>
            </a:custGeom>
            <a:solidFill>
              <a:schemeClr val="accen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1565;p62">
              <a:extLst>
                <a:ext uri="{FF2B5EF4-FFF2-40B4-BE49-F238E27FC236}">
                  <a16:creationId xmlns:a16="http://schemas.microsoft.com/office/drawing/2014/main" id="{6C2944BA-2DEF-9CAE-BF93-34D9669CCF13}"/>
                </a:ext>
              </a:extLst>
            </p:cNvPr>
            <p:cNvSpPr/>
            <p:nvPr/>
          </p:nvSpPr>
          <p:spPr>
            <a:xfrm>
              <a:off x="2741478" y="3517598"/>
              <a:ext cx="331509" cy="345655"/>
            </a:xfrm>
            <a:custGeom>
              <a:avLst/>
              <a:gdLst/>
              <a:ahLst/>
              <a:cxnLst/>
              <a:rect l="l" t="t" r="r" b="b"/>
              <a:pathLst>
                <a:path w="6796" h="7086" extrusionOk="0">
                  <a:moveTo>
                    <a:pt x="1665" y="1"/>
                  </a:moveTo>
                  <a:lnTo>
                    <a:pt x="1665" y="1"/>
                  </a:lnTo>
                  <a:cubicBezTo>
                    <a:pt x="1776" y="392"/>
                    <a:pt x="1810" y="782"/>
                    <a:pt x="1810" y="1173"/>
                  </a:cubicBezTo>
                  <a:cubicBezTo>
                    <a:pt x="1810" y="2762"/>
                    <a:pt x="1104" y="4214"/>
                    <a:pt x="0" y="5208"/>
                  </a:cubicBezTo>
                  <a:cubicBezTo>
                    <a:pt x="2090" y="6482"/>
                    <a:pt x="4460" y="7085"/>
                    <a:pt x="6796" y="7085"/>
                  </a:cubicBezTo>
                  <a:lnTo>
                    <a:pt x="6796" y="1419"/>
                  </a:lnTo>
                  <a:cubicBezTo>
                    <a:pt x="4927" y="1419"/>
                    <a:pt x="3186" y="927"/>
                    <a:pt x="1665" y="1"/>
                  </a:cubicBezTo>
                  <a:close/>
                </a:path>
              </a:pathLst>
            </a:custGeom>
            <a:solidFill>
              <a:schemeClr val="accent1"/>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1566;p62">
              <a:extLst>
                <a:ext uri="{FF2B5EF4-FFF2-40B4-BE49-F238E27FC236}">
                  <a16:creationId xmlns:a16="http://schemas.microsoft.com/office/drawing/2014/main" id="{2CD8402A-E8F1-ED43-E702-5D39D809A055}"/>
                </a:ext>
              </a:extLst>
            </p:cNvPr>
            <p:cNvSpPr/>
            <p:nvPr/>
          </p:nvSpPr>
          <p:spPr>
            <a:xfrm>
              <a:off x="2451389" y="3379603"/>
              <a:ext cx="8780" cy="8780"/>
            </a:xfrm>
            <a:custGeom>
              <a:avLst/>
              <a:gdLst/>
              <a:ahLst/>
              <a:cxnLst/>
              <a:rect l="l" t="t" r="r" b="b"/>
              <a:pathLst>
                <a:path w="180" h="180" extrusionOk="0">
                  <a:moveTo>
                    <a:pt x="179" y="1"/>
                  </a:moveTo>
                  <a:lnTo>
                    <a:pt x="179" y="1"/>
                  </a:lnTo>
                  <a:cubicBezTo>
                    <a:pt x="111" y="35"/>
                    <a:pt x="77" y="111"/>
                    <a:pt x="1" y="179"/>
                  </a:cubicBezTo>
                  <a:cubicBezTo>
                    <a:pt x="77" y="111"/>
                    <a:pt x="145" y="35"/>
                    <a:pt x="179" y="1"/>
                  </a:cubicBezTo>
                  <a:close/>
                </a:path>
              </a:pathLst>
            </a:custGeom>
            <a:solidFill>
              <a:srgbClr val="3397CC"/>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1567;p62">
              <a:extLst>
                <a:ext uri="{FF2B5EF4-FFF2-40B4-BE49-F238E27FC236}">
                  <a16:creationId xmlns:a16="http://schemas.microsoft.com/office/drawing/2014/main" id="{877A8181-066A-54B6-62EF-F25454F67B20}"/>
                </a:ext>
              </a:extLst>
            </p:cNvPr>
            <p:cNvSpPr/>
            <p:nvPr/>
          </p:nvSpPr>
          <p:spPr>
            <a:xfrm>
              <a:off x="2636213" y="3600474"/>
              <a:ext cx="48536" cy="93316"/>
            </a:xfrm>
            <a:custGeom>
              <a:avLst/>
              <a:gdLst/>
              <a:ahLst/>
              <a:cxnLst/>
              <a:rect l="l" t="t" r="r" b="b"/>
              <a:pathLst>
                <a:path w="995" h="1913" extrusionOk="0">
                  <a:moveTo>
                    <a:pt x="994" y="1"/>
                  </a:moveTo>
                  <a:cubicBezTo>
                    <a:pt x="926" y="748"/>
                    <a:pt x="570" y="1453"/>
                    <a:pt x="0" y="1912"/>
                  </a:cubicBezTo>
                  <a:lnTo>
                    <a:pt x="0" y="1912"/>
                  </a:lnTo>
                  <a:cubicBezTo>
                    <a:pt x="570" y="1453"/>
                    <a:pt x="926" y="748"/>
                    <a:pt x="994" y="1"/>
                  </a:cubicBezTo>
                  <a:close/>
                </a:path>
              </a:pathLst>
            </a:custGeom>
            <a:solidFill>
              <a:srgbClr val="344158"/>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1568;p62">
              <a:extLst>
                <a:ext uri="{FF2B5EF4-FFF2-40B4-BE49-F238E27FC236}">
                  <a16:creationId xmlns:a16="http://schemas.microsoft.com/office/drawing/2014/main" id="{5D8B894A-A64F-D3C5-ACBC-E0F274F7425A}"/>
                </a:ext>
              </a:extLst>
            </p:cNvPr>
            <p:cNvSpPr/>
            <p:nvPr/>
          </p:nvSpPr>
          <p:spPr>
            <a:xfrm>
              <a:off x="3072931" y="3863197"/>
              <a:ext cx="49" cy="49"/>
            </a:xfrm>
            <a:custGeom>
              <a:avLst/>
              <a:gdLst/>
              <a:ahLst/>
              <a:cxnLst/>
              <a:rect l="l" t="t" r="r" b="b"/>
              <a:pathLst>
                <a:path w="1" h="1" extrusionOk="0">
                  <a:moveTo>
                    <a:pt x="1" y="0"/>
                  </a:moveTo>
                  <a:lnTo>
                    <a:pt x="1" y="0"/>
                  </a:lnTo>
                  <a:lnTo>
                    <a:pt x="1" y="0"/>
                  </a:lnTo>
                  <a:close/>
                </a:path>
              </a:pathLst>
            </a:custGeom>
            <a:solidFill>
              <a:srgbClr val="CCEDFF"/>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1569;p62">
              <a:extLst>
                <a:ext uri="{FF2B5EF4-FFF2-40B4-BE49-F238E27FC236}">
                  <a16:creationId xmlns:a16="http://schemas.microsoft.com/office/drawing/2014/main" id="{DEC69641-C5C5-6DED-A172-06E797275A9C}"/>
                </a:ext>
              </a:extLst>
            </p:cNvPr>
            <p:cNvSpPr/>
            <p:nvPr/>
          </p:nvSpPr>
          <p:spPr>
            <a:xfrm>
              <a:off x="3071321" y="3863197"/>
              <a:ext cx="1659" cy="49"/>
            </a:xfrm>
            <a:custGeom>
              <a:avLst/>
              <a:gdLst/>
              <a:ahLst/>
              <a:cxnLst/>
              <a:rect l="l" t="t" r="r" b="b"/>
              <a:pathLst>
                <a:path w="34" h="1" extrusionOk="0">
                  <a:moveTo>
                    <a:pt x="0" y="0"/>
                  </a:moveTo>
                  <a:lnTo>
                    <a:pt x="34" y="0"/>
                  </a:lnTo>
                  <a:lnTo>
                    <a:pt x="34" y="0"/>
                  </a:lnTo>
                  <a:lnTo>
                    <a:pt x="34" y="0"/>
                  </a:lnTo>
                  <a:close/>
                </a:path>
              </a:pathLst>
            </a:custGeom>
            <a:solidFill>
              <a:srgbClr val="FFDECC"/>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1570;p62">
              <a:extLst>
                <a:ext uri="{FF2B5EF4-FFF2-40B4-BE49-F238E27FC236}">
                  <a16:creationId xmlns:a16="http://schemas.microsoft.com/office/drawing/2014/main" id="{620B7915-78DB-CF74-FDF2-AA6D6A3CAD83}"/>
                </a:ext>
              </a:extLst>
            </p:cNvPr>
            <p:cNvSpPr/>
            <p:nvPr/>
          </p:nvSpPr>
          <p:spPr>
            <a:xfrm>
              <a:off x="3066243" y="2773817"/>
              <a:ext cx="810187" cy="1089453"/>
            </a:xfrm>
            <a:custGeom>
              <a:avLst/>
              <a:gdLst/>
              <a:ahLst/>
              <a:cxnLst/>
              <a:rect l="l" t="t" r="r" b="b"/>
              <a:pathLst>
                <a:path w="16609" h="22334" extrusionOk="0">
                  <a:moveTo>
                    <a:pt x="7578" y="1"/>
                  </a:moveTo>
                  <a:lnTo>
                    <a:pt x="7578" y="136"/>
                  </a:lnTo>
                  <a:cubicBezTo>
                    <a:pt x="7578" y="774"/>
                    <a:pt x="7086" y="1275"/>
                    <a:pt x="6449" y="1275"/>
                  </a:cubicBezTo>
                  <a:cubicBezTo>
                    <a:pt x="6304" y="1275"/>
                    <a:pt x="6160" y="1232"/>
                    <a:pt x="6058" y="1198"/>
                  </a:cubicBezTo>
                  <a:lnTo>
                    <a:pt x="6058" y="1198"/>
                  </a:lnTo>
                  <a:cubicBezTo>
                    <a:pt x="6975" y="2439"/>
                    <a:pt x="7510" y="3993"/>
                    <a:pt x="7510" y="5624"/>
                  </a:cubicBezTo>
                  <a:cubicBezTo>
                    <a:pt x="7510" y="7960"/>
                    <a:pt x="6449" y="10050"/>
                    <a:pt x="4818" y="11392"/>
                  </a:cubicBezTo>
                  <a:cubicBezTo>
                    <a:pt x="3509" y="12488"/>
                    <a:pt x="1844" y="13168"/>
                    <a:pt x="1" y="13168"/>
                  </a:cubicBezTo>
                  <a:lnTo>
                    <a:pt x="1" y="22333"/>
                  </a:lnTo>
                  <a:cubicBezTo>
                    <a:pt x="3229" y="22333"/>
                    <a:pt x="6415" y="21161"/>
                    <a:pt x="8963" y="18859"/>
                  </a:cubicBezTo>
                  <a:cubicBezTo>
                    <a:pt x="8360" y="18366"/>
                    <a:pt x="7969" y="17585"/>
                    <a:pt x="7969" y="16778"/>
                  </a:cubicBezTo>
                  <a:cubicBezTo>
                    <a:pt x="7969" y="15215"/>
                    <a:pt x="9209" y="14017"/>
                    <a:pt x="10730" y="14017"/>
                  </a:cubicBezTo>
                  <a:cubicBezTo>
                    <a:pt x="11579" y="14017"/>
                    <a:pt x="12361" y="14365"/>
                    <a:pt x="12854" y="14968"/>
                  </a:cubicBezTo>
                  <a:lnTo>
                    <a:pt x="15258" y="12598"/>
                  </a:lnTo>
                  <a:cubicBezTo>
                    <a:pt x="16608" y="11214"/>
                    <a:pt x="16608" y="9022"/>
                    <a:pt x="15258" y="7680"/>
                  </a:cubicBezTo>
                  <a:lnTo>
                    <a:pt x="7578" y="1"/>
                  </a:lnTo>
                  <a:close/>
                </a:path>
              </a:pathLst>
            </a:custGeom>
            <a:solidFill>
              <a:schemeClr val="lt1"/>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1571;p62">
              <a:extLst>
                <a:ext uri="{FF2B5EF4-FFF2-40B4-BE49-F238E27FC236}">
                  <a16:creationId xmlns:a16="http://schemas.microsoft.com/office/drawing/2014/main" id="{1492330A-C14A-781A-1B78-5BAEDF7A60E5}"/>
                </a:ext>
              </a:extLst>
            </p:cNvPr>
            <p:cNvSpPr/>
            <p:nvPr/>
          </p:nvSpPr>
          <p:spPr>
            <a:xfrm>
              <a:off x="3066243" y="3200194"/>
              <a:ext cx="235022" cy="215949"/>
            </a:xfrm>
            <a:custGeom>
              <a:avLst/>
              <a:gdLst/>
              <a:ahLst/>
              <a:cxnLst/>
              <a:rect l="l" t="t" r="r" b="b"/>
              <a:pathLst>
                <a:path w="4818" h="4427" extrusionOk="0">
                  <a:moveTo>
                    <a:pt x="1" y="1"/>
                  </a:moveTo>
                  <a:lnTo>
                    <a:pt x="1" y="4427"/>
                  </a:lnTo>
                  <a:cubicBezTo>
                    <a:pt x="1844" y="4427"/>
                    <a:pt x="3509" y="3747"/>
                    <a:pt x="4818" y="2651"/>
                  </a:cubicBezTo>
                  <a:cubicBezTo>
                    <a:pt x="3790" y="1063"/>
                    <a:pt x="2023" y="1"/>
                    <a:pt x="1" y="1"/>
                  </a:cubicBezTo>
                  <a:close/>
                </a:path>
              </a:pathLst>
            </a:custGeom>
            <a:solidFill>
              <a:schemeClr val="l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1572;p62">
              <a:extLst>
                <a:ext uri="{FF2B5EF4-FFF2-40B4-BE49-F238E27FC236}">
                  <a16:creationId xmlns:a16="http://schemas.microsoft.com/office/drawing/2014/main" id="{5DDF16BE-4708-E197-6EC5-B08E1166D7E2}"/>
                </a:ext>
              </a:extLst>
            </p:cNvPr>
            <p:cNvSpPr/>
            <p:nvPr/>
          </p:nvSpPr>
          <p:spPr>
            <a:xfrm>
              <a:off x="3454963" y="3457503"/>
              <a:ext cx="238290" cy="236290"/>
            </a:xfrm>
            <a:custGeom>
              <a:avLst/>
              <a:gdLst/>
              <a:ahLst/>
              <a:cxnLst/>
              <a:rect l="l" t="t" r="r" b="b"/>
              <a:pathLst>
                <a:path w="4885" h="4844" extrusionOk="0">
                  <a:moveTo>
                    <a:pt x="2761" y="1"/>
                  </a:moveTo>
                  <a:cubicBezTo>
                    <a:pt x="1240" y="1"/>
                    <a:pt x="0" y="1199"/>
                    <a:pt x="0" y="2762"/>
                  </a:cubicBezTo>
                  <a:cubicBezTo>
                    <a:pt x="0" y="3569"/>
                    <a:pt x="391" y="4350"/>
                    <a:pt x="994" y="4843"/>
                  </a:cubicBezTo>
                  <a:cubicBezTo>
                    <a:pt x="1130" y="4707"/>
                    <a:pt x="1274" y="4597"/>
                    <a:pt x="1376" y="4461"/>
                  </a:cubicBezTo>
                  <a:lnTo>
                    <a:pt x="4885" y="952"/>
                  </a:lnTo>
                  <a:cubicBezTo>
                    <a:pt x="4392" y="349"/>
                    <a:pt x="3610" y="1"/>
                    <a:pt x="2761" y="1"/>
                  </a:cubicBezTo>
                  <a:close/>
                </a:path>
              </a:pathLst>
            </a:custGeom>
            <a:solidFill>
              <a:schemeClr val="accen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1573;p62">
              <a:extLst>
                <a:ext uri="{FF2B5EF4-FFF2-40B4-BE49-F238E27FC236}">
                  <a16:creationId xmlns:a16="http://schemas.microsoft.com/office/drawing/2014/main" id="{2E451967-985B-E94B-7599-105CD7E164E6}"/>
                </a:ext>
              </a:extLst>
            </p:cNvPr>
            <p:cNvSpPr/>
            <p:nvPr/>
          </p:nvSpPr>
          <p:spPr>
            <a:xfrm>
              <a:off x="3323601" y="2745038"/>
              <a:ext cx="112340" cy="90975"/>
            </a:xfrm>
            <a:custGeom>
              <a:avLst/>
              <a:gdLst/>
              <a:ahLst/>
              <a:cxnLst/>
              <a:rect l="l" t="t" r="r" b="b"/>
              <a:pathLst>
                <a:path w="2303" h="1865" extrusionOk="0">
                  <a:moveTo>
                    <a:pt x="1220" y="1"/>
                  </a:moveTo>
                  <a:cubicBezTo>
                    <a:pt x="1035" y="1"/>
                    <a:pt x="834" y="53"/>
                    <a:pt x="637" y="200"/>
                  </a:cubicBezTo>
                  <a:cubicBezTo>
                    <a:pt x="0" y="726"/>
                    <a:pt x="671" y="1652"/>
                    <a:pt x="671" y="1652"/>
                  </a:cubicBezTo>
                  <a:cubicBezTo>
                    <a:pt x="714" y="1686"/>
                    <a:pt x="748" y="1754"/>
                    <a:pt x="782" y="1788"/>
                  </a:cubicBezTo>
                  <a:cubicBezTo>
                    <a:pt x="884" y="1822"/>
                    <a:pt x="1028" y="1865"/>
                    <a:pt x="1173" y="1865"/>
                  </a:cubicBezTo>
                  <a:cubicBezTo>
                    <a:pt x="1810" y="1865"/>
                    <a:pt x="2302" y="1364"/>
                    <a:pt x="2302" y="726"/>
                  </a:cubicBezTo>
                  <a:lnTo>
                    <a:pt x="2302" y="591"/>
                  </a:lnTo>
                  <a:lnTo>
                    <a:pt x="2022" y="302"/>
                  </a:lnTo>
                  <a:cubicBezTo>
                    <a:pt x="2022" y="302"/>
                    <a:pt x="1666" y="1"/>
                    <a:pt x="1220" y="1"/>
                  </a:cubicBezTo>
                  <a:close/>
                </a:path>
              </a:pathLst>
            </a:custGeom>
            <a:solidFill>
              <a:schemeClr val="dk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1574;p62">
              <a:extLst>
                <a:ext uri="{FF2B5EF4-FFF2-40B4-BE49-F238E27FC236}">
                  <a16:creationId xmlns:a16="http://schemas.microsoft.com/office/drawing/2014/main" id="{C1122781-9D23-2C0D-B908-E5036B01B72D}"/>
                </a:ext>
              </a:extLst>
            </p:cNvPr>
            <p:cNvSpPr/>
            <p:nvPr/>
          </p:nvSpPr>
          <p:spPr>
            <a:xfrm>
              <a:off x="3486035" y="3495257"/>
              <a:ext cx="538726" cy="526678"/>
            </a:xfrm>
            <a:custGeom>
              <a:avLst/>
              <a:gdLst/>
              <a:ahLst/>
              <a:cxnLst/>
              <a:rect l="l" t="t" r="r" b="b"/>
              <a:pathLst>
                <a:path w="11044" h="10797" extrusionOk="0">
                  <a:moveTo>
                    <a:pt x="2443" y="0"/>
                  </a:moveTo>
                  <a:cubicBezTo>
                    <a:pt x="1876" y="0"/>
                    <a:pt x="1308" y="212"/>
                    <a:pt x="884" y="637"/>
                  </a:cubicBezTo>
                  <a:cubicBezTo>
                    <a:pt x="0" y="1521"/>
                    <a:pt x="0" y="2905"/>
                    <a:pt x="884" y="3789"/>
                  </a:cubicBezTo>
                  <a:cubicBezTo>
                    <a:pt x="1733" y="4638"/>
                    <a:pt x="11044" y="10797"/>
                    <a:pt x="11044" y="10797"/>
                  </a:cubicBezTo>
                  <a:cubicBezTo>
                    <a:pt x="11044" y="10797"/>
                    <a:pt x="4885" y="1521"/>
                    <a:pt x="4001" y="637"/>
                  </a:cubicBezTo>
                  <a:cubicBezTo>
                    <a:pt x="3577" y="212"/>
                    <a:pt x="3010" y="0"/>
                    <a:pt x="2443" y="0"/>
                  </a:cubicBezTo>
                  <a:close/>
                </a:path>
              </a:pathLst>
            </a:custGeom>
            <a:solidFill>
              <a:schemeClr val="dk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1575;p62">
              <a:extLst>
                <a:ext uri="{FF2B5EF4-FFF2-40B4-BE49-F238E27FC236}">
                  <a16:creationId xmlns:a16="http://schemas.microsoft.com/office/drawing/2014/main" id="{D60530AB-E480-CAF4-A621-87FF68F9390C}"/>
                </a:ext>
              </a:extLst>
            </p:cNvPr>
            <p:cNvSpPr/>
            <p:nvPr/>
          </p:nvSpPr>
          <p:spPr>
            <a:xfrm>
              <a:off x="3501352" y="3505794"/>
              <a:ext cx="355996" cy="350387"/>
            </a:xfrm>
            <a:custGeom>
              <a:avLst/>
              <a:gdLst/>
              <a:ahLst/>
              <a:cxnLst/>
              <a:rect l="l" t="t" r="r" b="b"/>
              <a:pathLst>
                <a:path w="7298" h="7183" extrusionOk="0">
                  <a:moveTo>
                    <a:pt x="1602" y="1"/>
                  </a:moveTo>
                  <a:cubicBezTo>
                    <a:pt x="1226" y="1"/>
                    <a:pt x="854" y="141"/>
                    <a:pt x="570" y="421"/>
                  </a:cubicBezTo>
                  <a:cubicBezTo>
                    <a:pt x="1" y="990"/>
                    <a:pt x="1" y="1942"/>
                    <a:pt x="570" y="2511"/>
                  </a:cubicBezTo>
                  <a:cubicBezTo>
                    <a:pt x="1139" y="3080"/>
                    <a:pt x="7298" y="7183"/>
                    <a:pt x="7298" y="7183"/>
                  </a:cubicBezTo>
                  <a:cubicBezTo>
                    <a:pt x="7298" y="7183"/>
                    <a:pt x="3229" y="990"/>
                    <a:pt x="2659" y="421"/>
                  </a:cubicBezTo>
                  <a:cubicBezTo>
                    <a:pt x="2358" y="141"/>
                    <a:pt x="1978" y="1"/>
                    <a:pt x="1602" y="1"/>
                  </a:cubicBezTo>
                  <a:close/>
                </a:path>
              </a:pathLst>
            </a:custGeom>
            <a:solidFill>
              <a:schemeClr val="accent3"/>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1576;p62">
              <a:extLst>
                <a:ext uri="{FF2B5EF4-FFF2-40B4-BE49-F238E27FC236}">
                  <a16:creationId xmlns:a16="http://schemas.microsoft.com/office/drawing/2014/main" id="{A484D2D0-282B-57E1-D07F-B14984BE1D78}"/>
                </a:ext>
              </a:extLst>
            </p:cNvPr>
            <p:cNvSpPr/>
            <p:nvPr/>
          </p:nvSpPr>
          <p:spPr>
            <a:xfrm>
              <a:off x="3622372" y="3087905"/>
              <a:ext cx="254046" cy="360972"/>
            </a:xfrm>
            <a:custGeom>
              <a:avLst/>
              <a:gdLst/>
              <a:ahLst/>
              <a:cxnLst/>
              <a:rect l="l" t="t" r="r" b="b"/>
              <a:pathLst>
                <a:path w="5208" h="7400" extrusionOk="0">
                  <a:moveTo>
                    <a:pt x="2583" y="1"/>
                  </a:moveTo>
                  <a:lnTo>
                    <a:pt x="1342" y="1241"/>
                  </a:lnTo>
                  <a:cubicBezTo>
                    <a:pt x="0" y="2583"/>
                    <a:pt x="0" y="4775"/>
                    <a:pt x="1342" y="6159"/>
                  </a:cubicBezTo>
                  <a:lnTo>
                    <a:pt x="2583" y="7400"/>
                  </a:lnTo>
                  <a:lnTo>
                    <a:pt x="3857" y="6159"/>
                  </a:lnTo>
                  <a:cubicBezTo>
                    <a:pt x="5207" y="4775"/>
                    <a:pt x="5207" y="2583"/>
                    <a:pt x="3857" y="1241"/>
                  </a:cubicBezTo>
                  <a:lnTo>
                    <a:pt x="2583" y="1"/>
                  </a:lnTo>
                  <a:close/>
                </a:path>
              </a:pathLst>
            </a:custGeom>
            <a:solidFill>
              <a:schemeClr val="accent1"/>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1577;p62">
              <a:extLst>
                <a:ext uri="{FF2B5EF4-FFF2-40B4-BE49-F238E27FC236}">
                  <a16:creationId xmlns:a16="http://schemas.microsoft.com/office/drawing/2014/main" id="{FB459010-DA0B-B50E-4763-6B6824EFCCDD}"/>
                </a:ext>
              </a:extLst>
            </p:cNvPr>
            <p:cNvSpPr/>
            <p:nvPr/>
          </p:nvSpPr>
          <p:spPr>
            <a:xfrm>
              <a:off x="3534521" y="3153366"/>
              <a:ext cx="222534" cy="222973"/>
            </a:xfrm>
            <a:custGeom>
              <a:avLst/>
              <a:gdLst/>
              <a:ahLst/>
              <a:cxnLst/>
              <a:rect l="l" t="t" r="r" b="b"/>
              <a:pathLst>
                <a:path w="4562" h="4571" extrusionOk="0">
                  <a:moveTo>
                    <a:pt x="2260" y="1"/>
                  </a:moveTo>
                  <a:cubicBezTo>
                    <a:pt x="1020" y="1"/>
                    <a:pt x="0" y="1029"/>
                    <a:pt x="0" y="2303"/>
                  </a:cubicBezTo>
                  <a:cubicBezTo>
                    <a:pt x="0" y="3543"/>
                    <a:pt x="1020" y="4571"/>
                    <a:pt x="2260" y="4571"/>
                  </a:cubicBezTo>
                  <a:cubicBezTo>
                    <a:pt x="3534" y="4571"/>
                    <a:pt x="4562" y="3543"/>
                    <a:pt x="4562" y="2303"/>
                  </a:cubicBezTo>
                  <a:cubicBezTo>
                    <a:pt x="4562" y="1029"/>
                    <a:pt x="3534" y="1"/>
                    <a:pt x="2260" y="1"/>
                  </a:cubicBezTo>
                  <a:close/>
                </a:path>
              </a:pathLst>
            </a:custGeom>
            <a:solidFill>
              <a:schemeClr val="accen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1578;p62">
              <a:extLst>
                <a:ext uri="{FF2B5EF4-FFF2-40B4-BE49-F238E27FC236}">
                  <a16:creationId xmlns:a16="http://schemas.microsoft.com/office/drawing/2014/main" id="{64CFA84A-479E-3BBD-76FB-E73EA7877018}"/>
                </a:ext>
              </a:extLst>
            </p:cNvPr>
            <p:cNvSpPr/>
            <p:nvPr/>
          </p:nvSpPr>
          <p:spPr>
            <a:xfrm>
              <a:off x="3560179" y="3179463"/>
              <a:ext cx="171218" cy="170779"/>
            </a:xfrm>
            <a:custGeom>
              <a:avLst/>
              <a:gdLst/>
              <a:ahLst/>
              <a:cxnLst/>
              <a:rect l="l" t="t" r="r" b="b"/>
              <a:pathLst>
                <a:path w="3510" h="3501" extrusionOk="0">
                  <a:moveTo>
                    <a:pt x="1734" y="1"/>
                  </a:moveTo>
                  <a:cubicBezTo>
                    <a:pt x="782" y="1"/>
                    <a:pt x="1" y="774"/>
                    <a:pt x="1" y="1768"/>
                  </a:cubicBezTo>
                  <a:cubicBezTo>
                    <a:pt x="1" y="2728"/>
                    <a:pt x="782" y="3501"/>
                    <a:pt x="1734" y="3501"/>
                  </a:cubicBezTo>
                  <a:cubicBezTo>
                    <a:pt x="2728" y="3501"/>
                    <a:pt x="3509" y="2728"/>
                    <a:pt x="3509" y="1768"/>
                  </a:cubicBezTo>
                  <a:cubicBezTo>
                    <a:pt x="3509" y="774"/>
                    <a:pt x="2728" y="1"/>
                    <a:pt x="1734" y="1"/>
                  </a:cubicBezTo>
                  <a:close/>
                </a:path>
              </a:pathLst>
            </a:custGeom>
            <a:solidFill>
              <a:schemeClr val="l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1579;p62">
              <a:extLst>
                <a:ext uri="{FF2B5EF4-FFF2-40B4-BE49-F238E27FC236}">
                  <a16:creationId xmlns:a16="http://schemas.microsoft.com/office/drawing/2014/main" id="{5BF13D86-BB0C-F35F-CBB4-6EBD2E38AEDA}"/>
                </a:ext>
              </a:extLst>
            </p:cNvPr>
            <p:cNvSpPr/>
            <p:nvPr/>
          </p:nvSpPr>
          <p:spPr>
            <a:xfrm>
              <a:off x="3639738" y="3350189"/>
              <a:ext cx="12097" cy="49"/>
            </a:xfrm>
            <a:custGeom>
              <a:avLst/>
              <a:gdLst/>
              <a:ahLst/>
              <a:cxnLst/>
              <a:rect l="l" t="t" r="r" b="b"/>
              <a:pathLst>
                <a:path w="248" h="1" extrusionOk="0">
                  <a:moveTo>
                    <a:pt x="103" y="1"/>
                  </a:moveTo>
                  <a:lnTo>
                    <a:pt x="103" y="1"/>
                  </a:lnTo>
                  <a:lnTo>
                    <a:pt x="103" y="1"/>
                  </a:lnTo>
                  <a:close/>
                  <a:moveTo>
                    <a:pt x="137" y="1"/>
                  </a:moveTo>
                  <a:lnTo>
                    <a:pt x="103" y="1"/>
                  </a:lnTo>
                  <a:lnTo>
                    <a:pt x="137" y="1"/>
                  </a:lnTo>
                  <a:close/>
                  <a:moveTo>
                    <a:pt x="103" y="1"/>
                  </a:moveTo>
                  <a:lnTo>
                    <a:pt x="103" y="1"/>
                  </a:lnTo>
                  <a:lnTo>
                    <a:pt x="103" y="1"/>
                  </a:lnTo>
                  <a:close/>
                  <a:moveTo>
                    <a:pt x="137" y="1"/>
                  </a:moveTo>
                  <a:lnTo>
                    <a:pt x="137" y="1"/>
                  </a:lnTo>
                  <a:lnTo>
                    <a:pt x="137" y="1"/>
                  </a:lnTo>
                  <a:close/>
                  <a:moveTo>
                    <a:pt x="103" y="1"/>
                  </a:moveTo>
                  <a:lnTo>
                    <a:pt x="103" y="1"/>
                  </a:lnTo>
                  <a:lnTo>
                    <a:pt x="103" y="1"/>
                  </a:lnTo>
                  <a:close/>
                  <a:moveTo>
                    <a:pt x="137" y="1"/>
                  </a:moveTo>
                  <a:lnTo>
                    <a:pt x="137" y="1"/>
                  </a:lnTo>
                  <a:lnTo>
                    <a:pt x="137" y="1"/>
                  </a:lnTo>
                  <a:close/>
                  <a:moveTo>
                    <a:pt x="69" y="1"/>
                  </a:moveTo>
                  <a:lnTo>
                    <a:pt x="69" y="1"/>
                  </a:lnTo>
                  <a:lnTo>
                    <a:pt x="69" y="1"/>
                  </a:lnTo>
                  <a:close/>
                  <a:moveTo>
                    <a:pt x="179" y="1"/>
                  </a:moveTo>
                  <a:lnTo>
                    <a:pt x="137" y="1"/>
                  </a:lnTo>
                  <a:lnTo>
                    <a:pt x="179" y="1"/>
                  </a:lnTo>
                  <a:close/>
                  <a:moveTo>
                    <a:pt x="69" y="1"/>
                  </a:moveTo>
                  <a:lnTo>
                    <a:pt x="69" y="1"/>
                  </a:lnTo>
                  <a:lnTo>
                    <a:pt x="69" y="1"/>
                  </a:lnTo>
                  <a:close/>
                  <a:moveTo>
                    <a:pt x="179" y="1"/>
                  </a:moveTo>
                  <a:lnTo>
                    <a:pt x="179" y="1"/>
                  </a:lnTo>
                  <a:lnTo>
                    <a:pt x="179" y="1"/>
                  </a:lnTo>
                  <a:close/>
                  <a:moveTo>
                    <a:pt x="69" y="1"/>
                  </a:moveTo>
                  <a:lnTo>
                    <a:pt x="69" y="1"/>
                  </a:lnTo>
                  <a:lnTo>
                    <a:pt x="69" y="1"/>
                  </a:lnTo>
                  <a:close/>
                  <a:moveTo>
                    <a:pt x="179" y="1"/>
                  </a:moveTo>
                  <a:lnTo>
                    <a:pt x="179" y="1"/>
                  </a:lnTo>
                  <a:lnTo>
                    <a:pt x="179" y="1"/>
                  </a:lnTo>
                  <a:close/>
                  <a:moveTo>
                    <a:pt x="35" y="1"/>
                  </a:moveTo>
                  <a:lnTo>
                    <a:pt x="35" y="1"/>
                  </a:lnTo>
                  <a:lnTo>
                    <a:pt x="35" y="1"/>
                  </a:lnTo>
                  <a:close/>
                  <a:moveTo>
                    <a:pt x="213" y="1"/>
                  </a:moveTo>
                  <a:lnTo>
                    <a:pt x="179" y="1"/>
                  </a:lnTo>
                  <a:lnTo>
                    <a:pt x="213" y="1"/>
                  </a:lnTo>
                  <a:close/>
                  <a:moveTo>
                    <a:pt x="35" y="1"/>
                  </a:moveTo>
                  <a:lnTo>
                    <a:pt x="35" y="1"/>
                  </a:lnTo>
                  <a:lnTo>
                    <a:pt x="35" y="1"/>
                  </a:lnTo>
                  <a:close/>
                  <a:moveTo>
                    <a:pt x="213" y="1"/>
                  </a:moveTo>
                  <a:lnTo>
                    <a:pt x="213" y="1"/>
                  </a:lnTo>
                  <a:lnTo>
                    <a:pt x="213" y="1"/>
                  </a:lnTo>
                  <a:close/>
                  <a:moveTo>
                    <a:pt x="35" y="1"/>
                  </a:moveTo>
                  <a:lnTo>
                    <a:pt x="35" y="1"/>
                  </a:lnTo>
                  <a:lnTo>
                    <a:pt x="35" y="1"/>
                  </a:lnTo>
                  <a:close/>
                  <a:moveTo>
                    <a:pt x="213" y="1"/>
                  </a:moveTo>
                  <a:lnTo>
                    <a:pt x="213" y="1"/>
                  </a:lnTo>
                  <a:lnTo>
                    <a:pt x="213" y="1"/>
                  </a:lnTo>
                  <a:close/>
                  <a:moveTo>
                    <a:pt x="213" y="1"/>
                  </a:moveTo>
                  <a:lnTo>
                    <a:pt x="213" y="1"/>
                  </a:lnTo>
                  <a:lnTo>
                    <a:pt x="213" y="1"/>
                  </a:lnTo>
                  <a:close/>
                  <a:moveTo>
                    <a:pt x="1" y="1"/>
                  </a:moveTo>
                  <a:lnTo>
                    <a:pt x="1" y="1"/>
                  </a:lnTo>
                  <a:lnTo>
                    <a:pt x="1" y="1"/>
                  </a:lnTo>
                  <a:close/>
                  <a:moveTo>
                    <a:pt x="247" y="1"/>
                  </a:moveTo>
                  <a:lnTo>
                    <a:pt x="247" y="1"/>
                  </a:lnTo>
                  <a:lnTo>
                    <a:pt x="247" y="1"/>
                  </a:lnTo>
                  <a:close/>
                  <a:moveTo>
                    <a:pt x="1" y="1"/>
                  </a:moveTo>
                  <a:lnTo>
                    <a:pt x="1" y="1"/>
                  </a:lnTo>
                  <a:lnTo>
                    <a:pt x="1" y="1"/>
                  </a:lnTo>
                  <a:close/>
                  <a:moveTo>
                    <a:pt x="247" y="1"/>
                  </a:moveTo>
                  <a:lnTo>
                    <a:pt x="247" y="1"/>
                  </a:lnTo>
                  <a:close/>
                </a:path>
              </a:pathLst>
            </a:custGeom>
            <a:solidFill>
              <a:srgbClr val="34173B"/>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1580;p62">
              <a:extLst>
                <a:ext uri="{FF2B5EF4-FFF2-40B4-BE49-F238E27FC236}">
                  <a16:creationId xmlns:a16="http://schemas.microsoft.com/office/drawing/2014/main" id="{5BF8B614-539C-4D1A-D2BA-96A7B98DD1DE}"/>
                </a:ext>
              </a:extLst>
            </p:cNvPr>
            <p:cNvSpPr/>
            <p:nvPr/>
          </p:nvSpPr>
          <p:spPr>
            <a:xfrm>
              <a:off x="3599983" y="3205169"/>
              <a:ext cx="44780" cy="46878"/>
            </a:xfrm>
            <a:custGeom>
              <a:avLst/>
              <a:gdLst/>
              <a:ahLst/>
              <a:cxnLst/>
              <a:rect l="l" t="t" r="r" b="b"/>
              <a:pathLst>
                <a:path w="918" h="961" extrusionOk="0">
                  <a:moveTo>
                    <a:pt x="459" y="1"/>
                  </a:moveTo>
                  <a:cubicBezTo>
                    <a:pt x="213" y="1"/>
                    <a:pt x="0" y="213"/>
                    <a:pt x="0" y="502"/>
                  </a:cubicBezTo>
                  <a:cubicBezTo>
                    <a:pt x="0" y="748"/>
                    <a:pt x="213" y="961"/>
                    <a:pt x="459" y="961"/>
                  </a:cubicBezTo>
                  <a:cubicBezTo>
                    <a:pt x="705" y="961"/>
                    <a:pt x="918" y="748"/>
                    <a:pt x="918" y="502"/>
                  </a:cubicBezTo>
                  <a:cubicBezTo>
                    <a:pt x="918" y="213"/>
                    <a:pt x="705" y="1"/>
                    <a:pt x="459" y="1"/>
                  </a:cubicBezTo>
                  <a:close/>
                </a:path>
              </a:pathLst>
            </a:custGeom>
            <a:solidFill>
              <a:srgbClr val="FFFFFF"/>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1581;p62">
              <a:extLst>
                <a:ext uri="{FF2B5EF4-FFF2-40B4-BE49-F238E27FC236}">
                  <a16:creationId xmlns:a16="http://schemas.microsoft.com/office/drawing/2014/main" id="{09C9D048-1117-4890-B4B0-CCFFB15F249E}"/>
                </a:ext>
              </a:extLst>
            </p:cNvPr>
            <p:cNvSpPr/>
            <p:nvPr/>
          </p:nvSpPr>
          <p:spPr>
            <a:xfrm>
              <a:off x="3066243" y="2820206"/>
              <a:ext cx="466239" cy="697456"/>
            </a:xfrm>
            <a:custGeom>
              <a:avLst/>
              <a:gdLst/>
              <a:ahLst/>
              <a:cxnLst/>
              <a:rect l="l" t="t" r="r" b="b"/>
              <a:pathLst>
                <a:path w="9558" h="14298" extrusionOk="0">
                  <a:moveTo>
                    <a:pt x="7264" y="1"/>
                  </a:moveTo>
                  <a:cubicBezTo>
                    <a:pt x="7120" y="111"/>
                    <a:pt x="6975" y="179"/>
                    <a:pt x="6839" y="247"/>
                  </a:cubicBezTo>
                  <a:cubicBezTo>
                    <a:pt x="8250" y="1700"/>
                    <a:pt x="9099" y="3577"/>
                    <a:pt x="9099" y="5633"/>
                  </a:cubicBezTo>
                  <a:cubicBezTo>
                    <a:pt x="9099" y="10161"/>
                    <a:pt x="5030" y="13805"/>
                    <a:pt x="1" y="13805"/>
                  </a:cubicBezTo>
                  <a:lnTo>
                    <a:pt x="1" y="14298"/>
                  </a:lnTo>
                  <a:cubicBezTo>
                    <a:pt x="5276" y="14298"/>
                    <a:pt x="9558" y="10407"/>
                    <a:pt x="9558" y="5633"/>
                  </a:cubicBezTo>
                  <a:cubicBezTo>
                    <a:pt x="9558" y="3467"/>
                    <a:pt x="8708" y="1522"/>
                    <a:pt x="7264" y="1"/>
                  </a:cubicBezTo>
                  <a:close/>
                </a:path>
              </a:pathLst>
            </a:custGeom>
            <a:solidFill>
              <a:schemeClr val="accen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1582;p62">
              <a:extLst>
                <a:ext uri="{FF2B5EF4-FFF2-40B4-BE49-F238E27FC236}">
                  <a16:creationId xmlns:a16="http://schemas.microsoft.com/office/drawing/2014/main" id="{D1F5AA95-483B-B92C-E660-0A37E337A22C}"/>
                </a:ext>
              </a:extLst>
            </p:cNvPr>
            <p:cNvSpPr/>
            <p:nvPr/>
          </p:nvSpPr>
          <p:spPr>
            <a:xfrm>
              <a:off x="3066243" y="3517598"/>
              <a:ext cx="331558" cy="345655"/>
            </a:xfrm>
            <a:custGeom>
              <a:avLst/>
              <a:gdLst/>
              <a:ahLst/>
              <a:cxnLst/>
              <a:rect l="l" t="t" r="r" b="b"/>
              <a:pathLst>
                <a:path w="6797" h="7086" extrusionOk="0">
                  <a:moveTo>
                    <a:pt x="5140" y="1"/>
                  </a:moveTo>
                  <a:lnTo>
                    <a:pt x="5140" y="1"/>
                  </a:lnTo>
                  <a:cubicBezTo>
                    <a:pt x="3611" y="927"/>
                    <a:pt x="1878" y="1419"/>
                    <a:pt x="1" y="1419"/>
                  </a:cubicBezTo>
                  <a:lnTo>
                    <a:pt x="1" y="7085"/>
                  </a:lnTo>
                  <a:cubicBezTo>
                    <a:pt x="2380" y="7085"/>
                    <a:pt x="4716" y="6482"/>
                    <a:pt x="6797" y="5208"/>
                  </a:cubicBezTo>
                  <a:cubicBezTo>
                    <a:pt x="5701" y="4214"/>
                    <a:pt x="4996" y="2762"/>
                    <a:pt x="4996" y="1173"/>
                  </a:cubicBezTo>
                  <a:cubicBezTo>
                    <a:pt x="4996" y="782"/>
                    <a:pt x="5064" y="392"/>
                    <a:pt x="5140" y="1"/>
                  </a:cubicBezTo>
                  <a:close/>
                </a:path>
              </a:pathLst>
            </a:custGeom>
            <a:solidFill>
              <a:schemeClr val="accent1"/>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1583;p62">
              <a:extLst>
                <a:ext uri="{FF2B5EF4-FFF2-40B4-BE49-F238E27FC236}">
                  <a16:creationId xmlns:a16="http://schemas.microsoft.com/office/drawing/2014/main" id="{5FEBC226-5FB4-CB94-9A98-6FBD3DD04D94}"/>
                </a:ext>
              </a:extLst>
            </p:cNvPr>
            <p:cNvSpPr/>
            <p:nvPr/>
          </p:nvSpPr>
          <p:spPr>
            <a:xfrm>
              <a:off x="3679541" y="3379603"/>
              <a:ext cx="68829" cy="69268"/>
            </a:xfrm>
            <a:custGeom>
              <a:avLst/>
              <a:gdLst/>
              <a:ahLst/>
              <a:cxnLst/>
              <a:rect l="l" t="t" r="r" b="b"/>
              <a:pathLst>
                <a:path w="1411" h="1420" extrusionOk="0">
                  <a:moveTo>
                    <a:pt x="0" y="1"/>
                  </a:moveTo>
                  <a:lnTo>
                    <a:pt x="0" y="1"/>
                  </a:lnTo>
                  <a:cubicBezTo>
                    <a:pt x="68" y="35"/>
                    <a:pt x="102" y="111"/>
                    <a:pt x="170" y="179"/>
                  </a:cubicBezTo>
                  <a:lnTo>
                    <a:pt x="1411" y="1420"/>
                  </a:lnTo>
                  <a:lnTo>
                    <a:pt x="1411" y="1420"/>
                  </a:lnTo>
                  <a:lnTo>
                    <a:pt x="1411" y="1420"/>
                  </a:lnTo>
                  <a:lnTo>
                    <a:pt x="170" y="179"/>
                  </a:lnTo>
                  <a:cubicBezTo>
                    <a:pt x="102" y="111"/>
                    <a:pt x="68" y="35"/>
                    <a:pt x="0" y="1"/>
                  </a:cubicBezTo>
                  <a:close/>
                </a:path>
              </a:pathLst>
            </a:custGeom>
            <a:solidFill>
              <a:srgbClr val="3397CC"/>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1584;p62">
              <a:extLst>
                <a:ext uri="{FF2B5EF4-FFF2-40B4-BE49-F238E27FC236}">
                  <a16:creationId xmlns:a16="http://schemas.microsoft.com/office/drawing/2014/main" id="{1E831E8A-372B-1E6F-C4B0-77EB94386D05}"/>
                </a:ext>
              </a:extLst>
            </p:cNvPr>
            <p:cNvSpPr/>
            <p:nvPr/>
          </p:nvSpPr>
          <p:spPr>
            <a:xfrm>
              <a:off x="3449548" y="3600474"/>
              <a:ext cx="53951" cy="136779"/>
            </a:xfrm>
            <a:custGeom>
              <a:avLst/>
              <a:gdLst/>
              <a:ahLst/>
              <a:cxnLst/>
              <a:rect l="l" t="t" r="r" b="b"/>
              <a:pathLst>
                <a:path w="1106" h="2804" extrusionOk="0">
                  <a:moveTo>
                    <a:pt x="145" y="1"/>
                  </a:moveTo>
                  <a:lnTo>
                    <a:pt x="145" y="1"/>
                  </a:lnTo>
                  <a:cubicBezTo>
                    <a:pt x="179" y="748"/>
                    <a:pt x="536" y="1453"/>
                    <a:pt x="1105" y="1912"/>
                  </a:cubicBezTo>
                  <a:cubicBezTo>
                    <a:pt x="748" y="2235"/>
                    <a:pt x="392" y="2515"/>
                    <a:pt x="1" y="2804"/>
                  </a:cubicBezTo>
                  <a:cubicBezTo>
                    <a:pt x="392" y="2515"/>
                    <a:pt x="748" y="2235"/>
                    <a:pt x="1105" y="1912"/>
                  </a:cubicBezTo>
                  <a:lnTo>
                    <a:pt x="1105" y="1912"/>
                  </a:lnTo>
                  <a:lnTo>
                    <a:pt x="1105" y="1912"/>
                  </a:lnTo>
                  <a:cubicBezTo>
                    <a:pt x="536" y="1453"/>
                    <a:pt x="179" y="748"/>
                    <a:pt x="145" y="1"/>
                  </a:cubicBezTo>
                  <a:close/>
                </a:path>
              </a:pathLst>
            </a:custGeom>
            <a:solidFill>
              <a:srgbClr val="FFFFFF"/>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1585;p62">
              <a:extLst>
                <a:ext uri="{FF2B5EF4-FFF2-40B4-BE49-F238E27FC236}">
                  <a16:creationId xmlns:a16="http://schemas.microsoft.com/office/drawing/2014/main" id="{F157A999-D6B2-9BB6-5181-AC5A3BAA1C89}"/>
                </a:ext>
              </a:extLst>
            </p:cNvPr>
            <p:cNvSpPr/>
            <p:nvPr/>
          </p:nvSpPr>
          <p:spPr>
            <a:xfrm>
              <a:off x="3072931" y="3863197"/>
              <a:ext cx="2146" cy="49"/>
            </a:xfrm>
            <a:custGeom>
              <a:avLst/>
              <a:gdLst/>
              <a:ahLst/>
              <a:cxnLst/>
              <a:rect l="l" t="t" r="r" b="b"/>
              <a:pathLst>
                <a:path w="44" h="1" extrusionOk="0">
                  <a:moveTo>
                    <a:pt x="43" y="0"/>
                  </a:moveTo>
                  <a:lnTo>
                    <a:pt x="1" y="0"/>
                  </a:lnTo>
                  <a:lnTo>
                    <a:pt x="1" y="0"/>
                  </a:lnTo>
                  <a:close/>
                </a:path>
              </a:pathLst>
            </a:custGeom>
            <a:solidFill>
              <a:srgbClr val="CCEDFF"/>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1586;p62">
              <a:extLst>
                <a:ext uri="{FF2B5EF4-FFF2-40B4-BE49-F238E27FC236}">
                  <a16:creationId xmlns:a16="http://schemas.microsoft.com/office/drawing/2014/main" id="{DCE7D2BC-07E3-3B3A-8917-8C90CB6ECFBA}"/>
                </a:ext>
              </a:extLst>
            </p:cNvPr>
            <p:cNvSpPr/>
            <p:nvPr/>
          </p:nvSpPr>
          <p:spPr>
            <a:xfrm>
              <a:off x="3072931" y="3863197"/>
              <a:ext cx="2146" cy="49"/>
            </a:xfrm>
            <a:custGeom>
              <a:avLst/>
              <a:gdLst/>
              <a:ahLst/>
              <a:cxnLst/>
              <a:rect l="l" t="t" r="r" b="b"/>
              <a:pathLst>
                <a:path w="44" h="1" extrusionOk="0">
                  <a:moveTo>
                    <a:pt x="43" y="0"/>
                  </a:moveTo>
                  <a:lnTo>
                    <a:pt x="1" y="0"/>
                  </a:lnTo>
                  <a:lnTo>
                    <a:pt x="1" y="0"/>
                  </a:lnTo>
                  <a:lnTo>
                    <a:pt x="43" y="0"/>
                  </a:lnTo>
                  <a:close/>
                </a:path>
              </a:pathLst>
            </a:custGeom>
            <a:solidFill>
              <a:srgbClr val="FFDECC"/>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877;p47">
            <a:extLst>
              <a:ext uri="{FF2B5EF4-FFF2-40B4-BE49-F238E27FC236}">
                <a16:creationId xmlns:a16="http://schemas.microsoft.com/office/drawing/2014/main" id="{D0910BFC-6A1F-7E2F-84A9-37B65AF5EC20}"/>
              </a:ext>
            </a:extLst>
          </p:cNvPr>
          <p:cNvSpPr txBox="1">
            <a:spLocks/>
          </p:cNvSpPr>
          <p:nvPr/>
        </p:nvSpPr>
        <p:spPr>
          <a:xfrm>
            <a:off x="4509357" y="2488255"/>
            <a:ext cx="2861071" cy="1766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1400"/>
              <a:buFont typeface="Tomorrow"/>
              <a:buChar char="●"/>
              <a:defRPr sz="1400" b="0" i="0" u="none" strike="noStrike" cap="none">
                <a:solidFill>
                  <a:schemeClr val="dk1"/>
                </a:solidFill>
                <a:latin typeface="Tomorrow"/>
                <a:ea typeface="Tomorrow"/>
                <a:cs typeface="Tomorrow"/>
                <a:sym typeface="Tomorrow"/>
              </a:defRPr>
            </a:lvl1pPr>
            <a:lvl2pPr marL="914400" marR="0" lvl="1" indent="-317500" algn="ctr" rtl="0">
              <a:lnSpc>
                <a:spcPct val="100000"/>
              </a:lnSpc>
              <a:spcBef>
                <a:spcPts val="0"/>
              </a:spcBef>
              <a:spcAft>
                <a:spcPts val="0"/>
              </a:spcAft>
              <a:buClr>
                <a:schemeClr val="dk1"/>
              </a:buClr>
              <a:buSzPts val="1400"/>
              <a:buFont typeface="Tomorrow"/>
              <a:buChar char="○"/>
              <a:defRPr sz="1400" b="0" i="0" u="none" strike="noStrike" cap="none">
                <a:solidFill>
                  <a:schemeClr val="dk1"/>
                </a:solidFill>
                <a:latin typeface="Tomorrow"/>
                <a:ea typeface="Tomorrow"/>
                <a:cs typeface="Tomorrow"/>
                <a:sym typeface="Tomorrow"/>
              </a:defRPr>
            </a:lvl2pPr>
            <a:lvl3pPr marL="1371600" marR="0" lvl="2" indent="-317500" algn="ctr" rtl="0">
              <a:lnSpc>
                <a:spcPct val="100000"/>
              </a:lnSpc>
              <a:spcBef>
                <a:spcPts val="0"/>
              </a:spcBef>
              <a:spcAft>
                <a:spcPts val="0"/>
              </a:spcAft>
              <a:buClr>
                <a:schemeClr val="dk1"/>
              </a:buClr>
              <a:buSzPts val="1400"/>
              <a:buFont typeface="Tomorrow"/>
              <a:buChar char="■"/>
              <a:defRPr sz="1400" b="0" i="0" u="none" strike="noStrike" cap="none">
                <a:solidFill>
                  <a:schemeClr val="dk1"/>
                </a:solidFill>
                <a:latin typeface="Tomorrow"/>
                <a:ea typeface="Tomorrow"/>
                <a:cs typeface="Tomorrow"/>
                <a:sym typeface="Tomorrow"/>
              </a:defRPr>
            </a:lvl3pPr>
            <a:lvl4pPr marL="1828800" marR="0" lvl="3" indent="-317500" algn="ctr" rtl="0">
              <a:lnSpc>
                <a:spcPct val="100000"/>
              </a:lnSpc>
              <a:spcBef>
                <a:spcPts val="0"/>
              </a:spcBef>
              <a:spcAft>
                <a:spcPts val="0"/>
              </a:spcAft>
              <a:buClr>
                <a:schemeClr val="dk1"/>
              </a:buClr>
              <a:buSzPts val="1400"/>
              <a:buFont typeface="Tomorrow"/>
              <a:buChar char="●"/>
              <a:defRPr sz="1400" b="0" i="0" u="none" strike="noStrike" cap="none">
                <a:solidFill>
                  <a:schemeClr val="dk1"/>
                </a:solidFill>
                <a:latin typeface="Tomorrow"/>
                <a:ea typeface="Tomorrow"/>
                <a:cs typeface="Tomorrow"/>
                <a:sym typeface="Tomorrow"/>
              </a:defRPr>
            </a:lvl4pPr>
            <a:lvl5pPr marL="2286000" marR="0" lvl="4" indent="-317500" algn="ctr" rtl="0">
              <a:lnSpc>
                <a:spcPct val="100000"/>
              </a:lnSpc>
              <a:spcBef>
                <a:spcPts val="0"/>
              </a:spcBef>
              <a:spcAft>
                <a:spcPts val="0"/>
              </a:spcAft>
              <a:buClr>
                <a:schemeClr val="dk1"/>
              </a:buClr>
              <a:buSzPts val="1400"/>
              <a:buFont typeface="Tomorrow"/>
              <a:buChar char="○"/>
              <a:defRPr sz="1400" b="0" i="0" u="none" strike="noStrike" cap="none">
                <a:solidFill>
                  <a:schemeClr val="dk1"/>
                </a:solidFill>
                <a:latin typeface="Tomorrow"/>
                <a:ea typeface="Tomorrow"/>
                <a:cs typeface="Tomorrow"/>
                <a:sym typeface="Tomorrow"/>
              </a:defRPr>
            </a:lvl5pPr>
            <a:lvl6pPr marL="2743200" marR="0" lvl="5" indent="-317500" algn="ctr" rtl="0">
              <a:lnSpc>
                <a:spcPct val="100000"/>
              </a:lnSpc>
              <a:spcBef>
                <a:spcPts val="0"/>
              </a:spcBef>
              <a:spcAft>
                <a:spcPts val="0"/>
              </a:spcAft>
              <a:buClr>
                <a:schemeClr val="dk1"/>
              </a:buClr>
              <a:buSzPts val="1400"/>
              <a:buFont typeface="Tomorrow"/>
              <a:buChar char="■"/>
              <a:defRPr sz="1400" b="0" i="0" u="none" strike="noStrike" cap="none">
                <a:solidFill>
                  <a:schemeClr val="dk1"/>
                </a:solidFill>
                <a:latin typeface="Tomorrow"/>
                <a:ea typeface="Tomorrow"/>
                <a:cs typeface="Tomorrow"/>
                <a:sym typeface="Tomorrow"/>
              </a:defRPr>
            </a:lvl6pPr>
            <a:lvl7pPr marL="3200400" marR="0" lvl="6" indent="-317500" algn="ctr" rtl="0">
              <a:lnSpc>
                <a:spcPct val="100000"/>
              </a:lnSpc>
              <a:spcBef>
                <a:spcPts val="0"/>
              </a:spcBef>
              <a:spcAft>
                <a:spcPts val="0"/>
              </a:spcAft>
              <a:buClr>
                <a:schemeClr val="dk1"/>
              </a:buClr>
              <a:buSzPts val="1400"/>
              <a:buFont typeface="Tomorrow"/>
              <a:buChar char="●"/>
              <a:defRPr sz="1400" b="0" i="0" u="none" strike="noStrike" cap="none">
                <a:solidFill>
                  <a:schemeClr val="dk1"/>
                </a:solidFill>
                <a:latin typeface="Tomorrow"/>
                <a:ea typeface="Tomorrow"/>
                <a:cs typeface="Tomorrow"/>
                <a:sym typeface="Tomorrow"/>
              </a:defRPr>
            </a:lvl7pPr>
            <a:lvl8pPr marL="3657600" marR="0" lvl="7" indent="-317500" algn="ctr" rtl="0">
              <a:lnSpc>
                <a:spcPct val="100000"/>
              </a:lnSpc>
              <a:spcBef>
                <a:spcPts val="0"/>
              </a:spcBef>
              <a:spcAft>
                <a:spcPts val="0"/>
              </a:spcAft>
              <a:buClr>
                <a:schemeClr val="dk1"/>
              </a:buClr>
              <a:buSzPts val="1400"/>
              <a:buFont typeface="Tomorrow"/>
              <a:buChar char="○"/>
              <a:defRPr sz="1400" b="0" i="0" u="none" strike="noStrike" cap="none">
                <a:solidFill>
                  <a:schemeClr val="dk1"/>
                </a:solidFill>
                <a:latin typeface="Tomorrow"/>
                <a:ea typeface="Tomorrow"/>
                <a:cs typeface="Tomorrow"/>
                <a:sym typeface="Tomorrow"/>
              </a:defRPr>
            </a:lvl8pPr>
            <a:lvl9pPr marL="4114800" marR="0" lvl="8" indent="-317500" algn="ctr" rtl="0">
              <a:lnSpc>
                <a:spcPct val="100000"/>
              </a:lnSpc>
              <a:spcBef>
                <a:spcPts val="0"/>
              </a:spcBef>
              <a:spcAft>
                <a:spcPts val="0"/>
              </a:spcAft>
              <a:buClr>
                <a:schemeClr val="dk1"/>
              </a:buClr>
              <a:buSzPts val="1400"/>
              <a:buFont typeface="Tomorrow"/>
              <a:buChar char="■"/>
              <a:defRPr sz="1400" b="0" i="0" u="none" strike="noStrike" cap="none">
                <a:solidFill>
                  <a:schemeClr val="dk1"/>
                </a:solidFill>
                <a:latin typeface="Tomorrow"/>
                <a:ea typeface="Tomorrow"/>
                <a:cs typeface="Tomorrow"/>
                <a:sym typeface="Tomorrow"/>
              </a:defRPr>
            </a:lvl9pPr>
          </a:lstStyle>
          <a:p>
            <a:pPr marL="0" indent="0">
              <a:buClr>
                <a:srgbClr val="273D40"/>
              </a:buClr>
              <a:buSzPts val="600"/>
              <a:buFont typeface="Arial"/>
              <a:buNone/>
            </a:pPr>
            <a:r>
              <a:rPr lang="en-US" sz="1800" b="1" dirty="0">
                <a:solidFill>
                  <a:srgbClr val="F8FF41"/>
                </a:solidFill>
                <a:latin typeface="JetBrains Mono" panose="02000009000000000000" pitchFamily="49" charset="0"/>
                <a:cs typeface="JetBrains Mono" panose="02000009000000000000" pitchFamily="49" charset="0"/>
              </a:rPr>
              <a:t>echo</a:t>
            </a:r>
            <a:r>
              <a:rPr lang="en-US" sz="1800" b="1" dirty="0">
                <a:solidFill>
                  <a:schemeClr val="bg1"/>
                </a:solidFill>
                <a:latin typeface="JetBrains Mono" panose="02000009000000000000" pitchFamily="49" charset="0"/>
                <a:cs typeface="JetBrains Mono" panose="02000009000000000000" pitchFamily="49" charset="0"/>
              </a:rPr>
              <a:t> </a:t>
            </a:r>
            <a:r>
              <a:rPr lang="en-US" sz="1800" b="1" dirty="0">
                <a:solidFill>
                  <a:srgbClr val="7EEEF3"/>
                </a:solidFill>
                <a:latin typeface="JetBrains Mono" panose="02000009000000000000" pitchFamily="49" charset="0"/>
                <a:cs typeface="JetBrains Mono" panose="02000009000000000000" pitchFamily="49" charset="0"/>
              </a:rPr>
              <a:t>"Y" </a:t>
            </a:r>
            <a:r>
              <a:rPr lang="en-US" sz="1800" b="1" dirty="0">
                <a:solidFill>
                  <a:schemeClr val="bg1"/>
                </a:solidFill>
                <a:latin typeface="JetBrains Mono" panose="02000009000000000000" pitchFamily="49" charset="0"/>
                <a:cs typeface="JetBrains Mono" panose="02000009000000000000" pitchFamily="49" charset="0"/>
              </a:rPr>
              <a:t>&gt;&gt; bar.md</a:t>
            </a:r>
          </a:p>
          <a:p>
            <a:pPr marL="0" indent="0">
              <a:buClr>
                <a:srgbClr val="273D40"/>
              </a:buClr>
              <a:buSzPts val="600"/>
              <a:buFont typeface="Arial"/>
              <a:buNone/>
            </a:pPr>
            <a:r>
              <a:rPr lang="en-US" sz="1800" b="1" dirty="0">
                <a:solidFill>
                  <a:srgbClr val="F8FF41"/>
                </a:solidFill>
                <a:latin typeface="JetBrains Mono" panose="02000009000000000000" pitchFamily="49" charset="0"/>
                <a:cs typeface="JetBrains Mono" panose="02000009000000000000" pitchFamily="49" charset="0"/>
              </a:rPr>
              <a:t>git </a:t>
            </a:r>
            <a:r>
              <a:rPr lang="en-US" sz="1800" b="1" dirty="0">
                <a:solidFill>
                  <a:schemeClr val="bg1"/>
                </a:solidFill>
                <a:latin typeface="JetBrains Mono" panose="02000009000000000000" pitchFamily="49" charset="0"/>
                <a:cs typeface="JetBrains Mono" panose="02000009000000000000" pitchFamily="49" charset="0"/>
              </a:rPr>
              <a:t>add .</a:t>
            </a:r>
          </a:p>
          <a:p>
            <a:pPr marL="0" indent="0">
              <a:buClr>
                <a:srgbClr val="273D40"/>
              </a:buClr>
              <a:buSzPts val="600"/>
              <a:buFont typeface="Arial"/>
              <a:buNone/>
            </a:pPr>
            <a:r>
              <a:rPr lang="en-US" sz="1800" b="1" dirty="0">
                <a:solidFill>
                  <a:srgbClr val="F8FF41"/>
                </a:solidFill>
                <a:latin typeface="JetBrains Mono" panose="02000009000000000000" pitchFamily="49" charset="0"/>
                <a:cs typeface="JetBrains Mono" panose="02000009000000000000" pitchFamily="49" charset="0"/>
              </a:rPr>
              <a:t>git </a:t>
            </a:r>
            <a:r>
              <a:rPr lang="en-US" sz="1800" b="1" dirty="0">
                <a:solidFill>
                  <a:schemeClr val="bg1"/>
                </a:solidFill>
                <a:latin typeface="JetBrains Mono" panose="02000009000000000000" pitchFamily="49" charset="0"/>
                <a:cs typeface="JetBrains Mono" panose="02000009000000000000" pitchFamily="49" charset="0"/>
              </a:rPr>
              <a:t>commit -m </a:t>
            </a:r>
            <a:r>
              <a:rPr lang="en-US" sz="1800" b="1" dirty="0">
                <a:solidFill>
                  <a:srgbClr val="7EEEF3"/>
                </a:solidFill>
                <a:latin typeface="JetBrains Mono" panose="02000009000000000000" pitchFamily="49" charset="0"/>
                <a:cs typeface="JetBrains Mono" panose="02000009000000000000" pitchFamily="49" charset="0"/>
              </a:rPr>
              <a:t>"Y“</a:t>
            </a:r>
          </a:p>
          <a:p>
            <a:pPr marL="0" indent="0">
              <a:buClr>
                <a:srgbClr val="273D40"/>
              </a:buClr>
              <a:buSzPts val="600"/>
              <a:buFont typeface="Arial"/>
              <a:buNone/>
            </a:pPr>
            <a:r>
              <a:rPr lang="en-US" sz="1800" b="1" dirty="0">
                <a:solidFill>
                  <a:srgbClr val="F8FF41"/>
                </a:solidFill>
                <a:latin typeface="JetBrains Mono" panose="02000009000000000000" pitchFamily="49" charset="0"/>
                <a:cs typeface="JetBrains Mono" panose="02000009000000000000" pitchFamily="49" charset="0"/>
              </a:rPr>
              <a:t>git </a:t>
            </a:r>
            <a:r>
              <a:rPr lang="en-US" sz="1800" b="1" dirty="0">
                <a:solidFill>
                  <a:schemeClr val="bg1"/>
                </a:solidFill>
                <a:latin typeface="JetBrains Mono" panose="02000009000000000000" pitchFamily="49" charset="0"/>
                <a:cs typeface="JetBrains Mono" panose="02000009000000000000" pitchFamily="49" charset="0"/>
              </a:rPr>
              <a:t>checkout main</a:t>
            </a:r>
          </a:p>
          <a:p>
            <a:pPr marL="0" indent="0">
              <a:buClr>
                <a:srgbClr val="273D40"/>
              </a:buClr>
              <a:buSzPts val="600"/>
              <a:buFont typeface="Arial"/>
              <a:buNone/>
            </a:pPr>
            <a:r>
              <a:rPr lang="en-US" sz="1800" b="1" dirty="0">
                <a:solidFill>
                  <a:srgbClr val="F8FF41"/>
                </a:solidFill>
                <a:latin typeface="JetBrains Mono" panose="02000009000000000000" pitchFamily="49" charset="0"/>
                <a:cs typeface="JetBrains Mono" panose="02000009000000000000" pitchFamily="49" charset="0"/>
              </a:rPr>
              <a:t>git </a:t>
            </a:r>
            <a:r>
              <a:rPr lang="en-US" sz="1800" b="1" dirty="0">
                <a:solidFill>
                  <a:schemeClr val="bg1"/>
                </a:solidFill>
                <a:latin typeface="JetBrains Mono" panose="02000009000000000000" pitchFamily="49" charset="0"/>
                <a:cs typeface="JetBrains Mono" panose="02000009000000000000" pitchFamily="49" charset="0"/>
              </a:rPr>
              <a:t>merge bar</a:t>
            </a:r>
          </a:p>
        </p:txBody>
      </p:sp>
    </p:spTree>
    <p:extLst>
      <p:ext uri="{BB962C8B-B14F-4D97-AF65-F5344CB8AC3E}">
        <p14:creationId xmlns:p14="http://schemas.microsoft.com/office/powerpoint/2010/main" val="31334911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858"/>
        <p:cNvGrpSpPr/>
        <p:nvPr/>
      </p:nvGrpSpPr>
      <p:grpSpPr>
        <a:xfrm>
          <a:off x="0" y="0"/>
          <a:ext cx="0" cy="0"/>
          <a:chOff x="0" y="0"/>
          <a:chExt cx="0" cy="0"/>
        </a:xfrm>
      </p:grpSpPr>
      <p:sp>
        <p:nvSpPr>
          <p:cNvPr id="859" name="Google Shape;859;p46"/>
          <p:cNvSpPr txBox="1">
            <a:spLocks noGrp="1"/>
          </p:cNvSpPr>
          <p:nvPr>
            <p:ph type="subTitle" idx="1"/>
          </p:nvPr>
        </p:nvSpPr>
        <p:spPr>
          <a:xfrm>
            <a:off x="3527875" y="317650"/>
            <a:ext cx="2088300" cy="373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(CH4: BRANCHES)</a:t>
            </a:r>
          </a:p>
        </p:txBody>
      </p:sp>
      <p:sp>
        <p:nvSpPr>
          <p:cNvPr id="866" name="Google Shape;866;p46"/>
          <p:cNvSpPr txBox="1">
            <a:spLocks noGrp="1"/>
          </p:cNvSpPr>
          <p:nvPr>
            <p:ph type="title"/>
          </p:nvPr>
        </p:nvSpPr>
        <p:spPr>
          <a:xfrm>
            <a:off x="711175" y="568753"/>
            <a:ext cx="3390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Merge Outcomes:</a:t>
            </a:r>
            <a:endParaRPr dirty="0"/>
          </a:p>
        </p:txBody>
      </p:sp>
      <p:sp>
        <p:nvSpPr>
          <p:cNvPr id="11" name="Title 10">
            <a:extLst>
              <a:ext uri="{FF2B5EF4-FFF2-40B4-BE49-F238E27FC236}">
                <a16:creationId xmlns:a16="http://schemas.microsoft.com/office/drawing/2014/main" id="{F5033ED4-6CAD-0C98-42E1-7AD12E7F5B98}"/>
              </a:ext>
            </a:extLst>
          </p:cNvPr>
          <p:cNvSpPr>
            <a:spLocks noGrp="1"/>
          </p:cNvSpPr>
          <p:nvPr>
            <p:ph type="title" idx="4"/>
          </p:nvPr>
        </p:nvSpPr>
        <p:spPr>
          <a:xfrm>
            <a:off x="783439" y="1112886"/>
            <a:ext cx="7883189" cy="527700"/>
          </a:xfrm>
        </p:spPr>
        <p:txBody>
          <a:bodyPr/>
          <a:lstStyle/>
          <a:p>
            <a:pPr marL="342900" indent="-342900">
              <a:buFont typeface="Arial" panose="020B0604020202020204" pitchFamily="34" charset="0"/>
              <a:buChar char="•"/>
            </a:pPr>
            <a:r>
              <a:rPr lang="en-US" sz="1800" dirty="0"/>
              <a:t>Fast Forward Merge:</a:t>
            </a:r>
            <a:br>
              <a:rPr lang="en-US" sz="1800" dirty="0"/>
            </a:br>
            <a:r>
              <a:rPr lang="en-US" sz="1400" dirty="0">
                <a:solidFill>
                  <a:schemeClr val="bg1"/>
                </a:solidFill>
              </a:rPr>
              <a:t>just update the pointer/reference </a:t>
            </a:r>
            <a:r>
              <a:rPr lang="en-US" sz="1400" dirty="0">
                <a:solidFill>
                  <a:srgbClr val="EC70C0"/>
                </a:solidFill>
              </a:rPr>
              <a:t>(no merge commits)</a:t>
            </a:r>
            <a:endParaRPr lang="ar-EG" sz="1400" dirty="0">
              <a:solidFill>
                <a:srgbClr val="EC70C0"/>
              </a:solidFill>
            </a:endParaRPr>
          </a:p>
        </p:txBody>
      </p:sp>
      <p:sp>
        <p:nvSpPr>
          <p:cNvPr id="2" name="Title 10">
            <a:extLst>
              <a:ext uri="{FF2B5EF4-FFF2-40B4-BE49-F238E27FC236}">
                <a16:creationId xmlns:a16="http://schemas.microsoft.com/office/drawing/2014/main" id="{5F6D0486-571E-7CD0-6835-8A554237136D}"/>
              </a:ext>
            </a:extLst>
          </p:cNvPr>
          <p:cNvSpPr txBox="1">
            <a:spLocks/>
          </p:cNvSpPr>
          <p:nvPr/>
        </p:nvSpPr>
        <p:spPr>
          <a:xfrm>
            <a:off x="864121" y="2858800"/>
            <a:ext cx="7883189" cy="527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500"/>
              <a:buFont typeface="Jockey One"/>
              <a:buNone/>
              <a:defRPr sz="2000" b="0" i="0" u="none" strike="noStrike" cap="none">
                <a:solidFill>
                  <a:srgbClr val="7EEEF3"/>
                </a:solidFill>
                <a:latin typeface="Tomorrow SemiBold"/>
                <a:ea typeface="Tomorrow SemiBold"/>
                <a:cs typeface="Tomorrow SemiBold"/>
                <a:sym typeface="Tomorrow SemiBold"/>
              </a:defRPr>
            </a:lvl1pPr>
            <a:lvl2pPr marR="0" lvl="1" algn="ctr" rtl="0">
              <a:lnSpc>
                <a:spcPct val="100000"/>
              </a:lnSpc>
              <a:spcBef>
                <a:spcPts val="0"/>
              </a:spcBef>
              <a:spcAft>
                <a:spcPts val="0"/>
              </a:spcAft>
              <a:buClr>
                <a:schemeClr val="dk2"/>
              </a:buClr>
              <a:buSzPts val="2500"/>
              <a:buFont typeface="Jockey One"/>
              <a:buNone/>
              <a:defRPr sz="2500" b="0" i="0" u="none" strike="noStrike" cap="none">
                <a:solidFill>
                  <a:schemeClr val="dk2"/>
                </a:solidFill>
                <a:latin typeface="Jockey One"/>
                <a:ea typeface="Jockey One"/>
                <a:cs typeface="Jockey One"/>
                <a:sym typeface="Jockey One"/>
              </a:defRPr>
            </a:lvl2pPr>
            <a:lvl3pPr marR="0" lvl="2" algn="ctr" rtl="0">
              <a:lnSpc>
                <a:spcPct val="100000"/>
              </a:lnSpc>
              <a:spcBef>
                <a:spcPts val="0"/>
              </a:spcBef>
              <a:spcAft>
                <a:spcPts val="0"/>
              </a:spcAft>
              <a:buClr>
                <a:schemeClr val="dk2"/>
              </a:buClr>
              <a:buSzPts val="2500"/>
              <a:buFont typeface="Jockey One"/>
              <a:buNone/>
              <a:defRPr sz="2500" b="0" i="0" u="none" strike="noStrike" cap="none">
                <a:solidFill>
                  <a:schemeClr val="dk2"/>
                </a:solidFill>
                <a:latin typeface="Jockey One"/>
                <a:ea typeface="Jockey One"/>
                <a:cs typeface="Jockey One"/>
                <a:sym typeface="Jockey One"/>
              </a:defRPr>
            </a:lvl3pPr>
            <a:lvl4pPr marR="0" lvl="3" algn="ctr" rtl="0">
              <a:lnSpc>
                <a:spcPct val="100000"/>
              </a:lnSpc>
              <a:spcBef>
                <a:spcPts val="0"/>
              </a:spcBef>
              <a:spcAft>
                <a:spcPts val="0"/>
              </a:spcAft>
              <a:buClr>
                <a:schemeClr val="dk2"/>
              </a:buClr>
              <a:buSzPts val="2500"/>
              <a:buFont typeface="Jockey One"/>
              <a:buNone/>
              <a:defRPr sz="2500" b="0" i="0" u="none" strike="noStrike" cap="none">
                <a:solidFill>
                  <a:schemeClr val="dk2"/>
                </a:solidFill>
                <a:latin typeface="Jockey One"/>
                <a:ea typeface="Jockey One"/>
                <a:cs typeface="Jockey One"/>
                <a:sym typeface="Jockey One"/>
              </a:defRPr>
            </a:lvl4pPr>
            <a:lvl5pPr marR="0" lvl="4" algn="ctr" rtl="0">
              <a:lnSpc>
                <a:spcPct val="100000"/>
              </a:lnSpc>
              <a:spcBef>
                <a:spcPts val="0"/>
              </a:spcBef>
              <a:spcAft>
                <a:spcPts val="0"/>
              </a:spcAft>
              <a:buClr>
                <a:schemeClr val="dk2"/>
              </a:buClr>
              <a:buSzPts val="2500"/>
              <a:buFont typeface="Jockey One"/>
              <a:buNone/>
              <a:defRPr sz="2500" b="0" i="0" u="none" strike="noStrike" cap="none">
                <a:solidFill>
                  <a:schemeClr val="dk2"/>
                </a:solidFill>
                <a:latin typeface="Jockey One"/>
                <a:ea typeface="Jockey One"/>
                <a:cs typeface="Jockey One"/>
                <a:sym typeface="Jockey One"/>
              </a:defRPr>
            </a:lvl5pPr>
            <a:lvl6pPr marR="0" lvl="5" algn="ctr" rtl="0">
              <a:lnSpc>
                <a:spcPct val="100000"/>
              </a:lnSpc>
              <a:spcBef>
                <a:spcPts val="0"/>
              </a:spcBef>
              <a:spcAft>
                <a:spcPts val="0"/>
              </a:spcAft>
              <a:buClr>
                <a:schemeClr val="dk2"/>
              </a:buClr>
              <a:buSzPts val="2500"/>
              <a:buFont typeface="Jockey One"/>
              <a:buNone/>
              <a:defRPr sz="2500" b="0" i="0" u="none" strike="noStrike" cap="none">
                <a:solidFill>
                  <a:schemeClr val="dk2"/>
                </a:solidFill>
                <a:latin typeface="Jockey One"/>
                <a:ea typeface="Jockey One"/>
                <a:cs typeface="Jockey One"/>
                <a:sym typeface="Jockey One"/>
              </a:defRPr>
            </a:lvl6pPr>
            <a:lvl7pPr marR="0" lvl="6" algn="ctr" rtl="0">
              <a:lnSpc>
                <a:spcPct val="100000"/>
              </a:lnSpc>
              <a:spcBef>
                <a:spcPts val="0"/>
              </a:spcBef>
              <a:spcAft>
                <a:spcPts val="0"/>
              </a:spcAft>
              <a:buClr>
                <a:schemeClr val="dk2"/>
              </a:buClr>
              <a:buSzPts val="2500"/>
              <a:buFont typeface="Jockey One"/>
              <a:buNone/>
              <a:defRPr sz="2500" b="0" i="0" u="none" strike="noStrike" cap="none">
                <a:solidFill>
                  <a:schemeClr val="dk2"/>
                </a:solidFill>
                <a:latin typeface="Jockey One"/>
                <a:ea typeface="Jockey One"/>
                <a:cs typeface="Jockey One"/>
                <a:sym typeface="Jockey One"/>
              </a:defRPr>
            </a:lvl7pPr>
            <a:lvl8pPr marR="0" lvl="7" algn="ctr" rtl="0">
              <a:lnSpc>
                <a:spcPct val="100000"/>
              </a:lnSpc>
              <a:spcBef>
                <a:spcPts val="0"/>
              </a:spcBef>
              <a:spcAft>
                <a:spcPts val="0"/>
              </a:spcAft>
              <a:buClr>
                <a:schemeClr val="dk2"/>
              </a:buClr>
              <a:buSzPts val="2500"/>
              <a:buFont typeface="Jockey One"/>
              <a:buNone/>
              <a:defRPr sz="2500" b="0" i="0" u="none" strike="noStrike" cap="none">
                <a:solidFill>
                  <a:schemeClr val="dk2"/>
                </a:solidFill>
                <a:latin typeface="Jockey One"/>
                <a:ea typeface="Jockey One"/>
                <a:cs typeface="Jockey One"/>
                <a:sym typeface="Jockey One"/>
              </a:defRPr>
            </a:lvl8pPr>
            <a:lvl9pPr marR="0" lvl="8" algn="ctr" rtl="0">
              <a:lnSpc>
                <a:spcPct val="100000"/>
              </a:lnSpc>
              <a:spcBef>
                <a:spcPts val="0"/>
              </a:spcBef>
              <a:spcAft>
                <a:spcPts val="0"/>
              </a:spcAft>
              <a:buClr>
                <a:schemeClr val="dk2"/>
              </a:buClr>
              <a:buSzPts val="2500"/>
              <a:buFont typeface="Jockey One"/>
              <a:buNone/>
              <a:defRPr sz="2500" b="0" i="0" u="none" strike="noStrike" cap="none">
                <a:solidFill>
                  <a:schemeClr val="dk2"/>
                </a:solidFill>
                <a:latin typeface="Jockey One"/>
                <a:ea typeface="Jockey One"/>
                <a:cs typeface="Jockey One"/>
                <a:sym typeface="Jockey One"/>
              </a:defRPr>
            </a:lvl9pPr>
          </a:lstStyle>
          <a:p>
            <a:pPr marL="342900" indent="-342900">
              <a:buFont typeface="Arial" panose="020B0604020202020204" pitchFamily="34" charset="0"/>
              <a:buChar char="•"/>
            </a:pPr>
            <a:r>
              <a:rPr lang="en-US" dirty="0"/>
              <a:t> </a:t>
            </a:r>
            <a:r>
              <a:rPr lang="en-US" sz="1800" dirty="0"/>
              <a:t>Divergence Merge:</a:t>
            </a:r>
            <a:br>
              <a:rPr lang="en-US" sz="1800" dirty="0"/>
            </a:br>
            <a:r>
              <a:rPr lang="en-US" sz="1400" dirty="0">
                <a:solidFill>
                  <a:schemeClr val="bg1"/>
                </a:solidFill>
              </a:rPr>
              <a:t>create a merge commit to combine </a:t>
            </a:r>
            <a:r>
              <a:rPr lang="en-US" sz="1400" dirty="0">
                <a:solidFill>
                  <a:srgbClr val="EC70C0"/>
                </a:solidFill>
              </a:rPr>
              <a:t>2 commits/histories </a:t>
            </a:r>
            <a:r>
              <a:rPr lang="en-US" sz="1400" dirty="0">
                <a:solidFill>
                  <a:schemeClr val="bg1"/>
                </a:solidFill>
              </a:rPr>
              <a:t>have 2 parents</a:t>
            </a:r>
            <a:endParaRPr lang="ar-EG" sz="1400" dirty="0">
              <a:solidFill>
                <a:srgbClr val="EC70C0"/>
              </a:solidFill>
            </a:endParaRPr>
          </a:p>
        </p:txBody>
      </p:sp>
      <p:pic>
        <p:nvPicPr>
          <p:cNvPr id="4" name="Picture 3">
            <a:extLst>
              <a:ext uri="{FF2B5EF4-FFF2-40B4-BE49-F238E27FC236}">
                <a16:creationId xmlns:a16="http://schemas.microsoft.com/office/drawing/2014/main" id="{B706D4BB-384F-5720-CFD5-1D6774F1EAAE}"/>
              </a:ext>
            </a:extLst>
          </p:cNvPr>
          <p:cNvPicPr>
            <a:picLocks noChangeAspect="1"/>
          </p:cNvPicPr>
          <p:nvPr/>
        </p:nvPicPr>
        <p:blipFill>
          <a:blip r:embed="rId3"/>
          <a:stretch>
            <a:fillRect/>
          </a:stretch>
        </p:blipFill>
        <p:spPr>
          <a:xfrm>
            <a:off x="2252382" y="1666792"/>
            <a:ext cx="4639235" cy="1245798"/>
          </a:xfrm>
          <a:prstGeom prst="rect">
            <a:avLst/>
          </a:prstGeom>
        </p:spPr>
      </p:pic>
      <p:pic>
        <p:nvPicPr>
          <p:cNvPr id="6" name="Picture 5">
            <a:extLst>
              <a:ext uri="{FF2B5EF4-FFF2-40B4-BE49-F238E27FC236}">
                <a16:creationId xmlns:a16="http://schemas.microsoft.com/office/drawing/2014/main" id="{422B7047-3F28-1C9D-E208-4ACC5BB4C1C6}"/>
              </a:ext>
            </a:extLst>
          </p:cNvPr>
          <p:cNvPicPr>
            <a:picLocks noChangeAspect="1"/>
          </p:cNvPicPr>
          <p:nvPr/>
        </p:nvPicPr>
        <p:blipFill>
          <a:blip r:embed="rId4"/>
          <a:stretch>
            <a:fillRect/>
          </a:stretch>
        </p:blipFill>
        <p:spPr>
          <a:xfrm>
            <a:off x="2245658" y="3473954"/>
            <a:ext cx="4645959" cy="1261288"/>
          </a:xfrm>
          <a:prstGeom prst="rect">
            <a:avLst/>
          </a:prstGeom>
        </p:spPr>
      </p:pic>
      <p:grpSp>
        <p:nvGrpSpPr>
          <p:cNvPr id="7" name="Google Shape;1552;p62">
            <a:extLst>
              <a:ext uri="{FF2B5EF4-FFF2-40B4-BE49-F238E27FC236}">
                <a16:creationId xmlns:a16="http://schemas.microsoft.com/office/drawing/2014/main" id="{E9111A49-5B60-378C-DAAB-77DA3FBAF93B}"/>
              </a:ext>
            </a:extLst>
          </p:cNvPr>
          <p:cNvGrpSpPr/>
          <p:nvPr/>
        </p:nvGrpSpPr>
        <p:grpSpPr>
          <a:xfrm rot="17473300">
            <a:off x="6945503" y="907036"/>
            <a:ext cx="1806737" cy="1207958"/>
            <a:chOff x="2114912" y="2745038"/>
            <a:chExt cx="1909850" cy="1276898"/>
          </a:xfrm>
        </p:grpSpPr>
        <p:sp>
          <p:nvSpPr>
            <p:cNvPr id="8" name="Google Shape;1553;p62">
              <a:extLst>
                <a:ext uri="{FF2B5EF4-FFF2-40B4-BE49-F238E27FC236}">
                  <a16:creationId xmlns:a16="http://schemas.microsoft.com/office/drawing/2014/main" id="{0251A61A-9B31-B270-93EE-A212FC839A79}"/>
                </a:ext>
              </a:extLst>
            </p:cNvPr>
            <p:cNvSpPr/>
            <p:nvPr/>
          </p:nvSpPr>
          <p:spPr>
            <a:xfrm>
              <a:off x="2263297" y="2773817"/>
              <a:ext cx="809699" cy="1089453"/>
            </a:xfrm>
            <a:custGeom>
              <a:avLst/>
              <a:gdLst/>
              <a:ahLst/>
              <a:cxnLst/>
              <a:rect l="l" t="t" r="r" b="b"/>
              <a:pathLst>
                <a:path w="16599" h="22334" extrusionOk="0">
                  <a:moveTo>
                    <a:pt x="9030" y="1"/>
                  </a:moveTo>
                  <a:lnTo>
                    <a:pt x="1385" y="7680"/>
                  </a:lnTo>
                  <a:cubicBezTo>
                    <a:pt x="0" y="9022"/>
                    <a:pt x="0" y="11214"/>
                    <a:pt x="1385" y="12598"/>
                  </a:cubicBezTo>
                  <a:lnTo>
                    <a:pt x="3755" y="14968"/>
                  </a:lnTo>
                  <a:cubicBezTo>
                    <a:pt x="4281" y="14365"/>
                    <a:pt x="5029" y="14017"/>
                    <a:pt x="5878" y="14017"/>
                  </a:cubicBezTo>
                  <a:cubicBezTo>
                    <a:pt x="7399" y="14017"/>
                    <a:pt x="8639" y="15215"/>
                    <a:pt x="8639" y="16778"/>
                  </a:cubicBezTo>
                  <a:cubicBezTo>
                    <a:pt x="8639" y="17585"/>
                    <a:pt x="8249" y="18366"/>
                    <a:pt x="7645" y="18859"/>
                  </a:cubicBezTo>
                  <a:cubicBezTo>
                    <a:pt x="10194" y="21161"/>
                    <a:pt x="13379" y="22333"/>
                    <a:pt x="16599" y="22333"/>
                  </a:cubicBezTo>
                  <a:lnTo>
                    <a:pt x="16599" y="13168"/>
                  </a:lnTo>
                  <a:cubicBezTo>
                    <a:pt x="14798" y="13168"/>
                    <a:pt x="13099" y="12488"/>
                    <a:pt x="11791" y="11392"/>
                  </a:cubicBezTo>
                  <a:cubicBezTo>
                    <a:pt x="10160" y="10050"/>
                    <a:pt x="9098" y="7960"/>
                    <a:pt x="9098" y="5624"/>
                  </a:cubicBezTo>
                  <a:cubicBezTo>
                    <a:pt x="9098" y="3993"/>
                    <a:pt x="9633" y="2439"/>
                    <a:pt x="10551" y="1198"/>
                  </a:cubicBezTo>
                  <a:lnTo>
                    <a:pt x="10551" y="1198"/>
                  </a:lnTo>
                  <a:cubicBezTo>
                    <a:pt x="10440" y="1232"/>
                    <a:pt x="10304" y="1275"/>
                    <a:pt x="10194" y="1275"/>
                  </a:cubicBezTo>
                  <a:cubicBezTo>
                    <a:pt x="9557" y="1275"/>
                    <a:pt x="9030" y="774"/>
                    <a:pt x="9030" y="136"/>
                  </a:cubicBezTo>
                  <a:lnTo>
                    <a:pt x="9030" y="1"/>
                  </a:lnTo>
                  <a:close/>
                </a:path>
              </a:pathLst>
            </a:custGeom>
            <a:solidFill>
              <a:schemeClr val="lt1"/>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554;p62">
              <a:extLst>
                <a:ext uri="{FF2B5EF4-FFF2-40B4-BE49-F238E27FC236}">
                  <a16:creationId xmlns:a16="http://schemas.microsoft.com/office/drawing/2014/main" id="{1695EC11-1C41-B93D-2432-36182433D602}"/>
                </a:ext>
              </a:extLst>
            </p:cNvPr>
            <p:cNvSpPr/>
            <p:nvPr/>
          </p:nvSpPr>
          <p:spPr>
            <a:xfrm>
              <a:off x="2838401" y="3200194"/>
              <a:ext cx="234583" cy="215949"/>
            </a:xfrm>
            <a:custGeom>
              <a:avLst/>
              <a:gdLst/>
              <a:ahLst/>
              <a:cxnLst/>
              <a:rect l="l" t="t" r="r" b="b"/>
              <a:pathLst>
                <a:path w="4809" h="4427" extrusionOk="0">
                  <a:moveTo>
                    <a:pt x="4809" y="1"/>
                  </a:moveTo>
                  <a:cubicBezTo>
                    <a:pt x="2796" y="1"/>
                    <a:pt x="1029" y="1063"/>
                    <a:pt x="1" y="2651"/>
                  </a:cubicBezTo>
                  <a:cubicBezTo>
                    <a:pt x="1309" y="3747"/>
                    <a:pt x="3008" y="4427"/>
                    <a:pt x="4809" y="4427"/>
                  </a:cubicBezTo>
                  <a:lnTo>
                    <a:pt x="4809" y="1"/>
                  </a:lnTo>
                  <a:close/>
                </a:path>
              </a:pathLst>
            </a:custGeom>
            <a:solidFill>
              <a:schemeClr val="l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555;p62">
              <a:extLst>
                <a:ext uri="{FF2B5EF4-FFF2-40B4-BE49-F238E27FC236}">
                  <a16:creationId xmlns:a16="http://schemas.microsoft.com/office/drawing/2014/main" id="{C80A53AE-79FF-28DB-0324-385D052969AD}"/>
                </a:ext>
              </a:extLst>
            </p:cNvPr>
            <p:cNvSpPr/>
            <p:nvPr/>
          </p:nvSpPr>
          <p:spPr>
            <a:xfrm>
              <a:off x="2446414" y="3457503"/>
              <a:ext cx="238339" cy="236290"/>
            </a:xfrm>
            <a:custGeom>
              <a:avLst/>
              <a:gdLst/>
              <a:ahLst/>
              <a:cxnLst/>
              <a:rect l="l" t="t" r="r" b="b"/>
              <a:pathLst>
                <a:path w="4886" h="4844" extrusionOk="0">
                  <a:moveTo>
                    <a:pt x="2124" y="1"/>
                  </a:moveTo>
                  <a:cubicBezTo>
                    <a:pt x="1275" y="1"/>
                    <a:pt x="527" y="349"/>
                    <a:pt x="1" y="952"/>
                  </a:cubicBezTo>
                  <a:lnTo>
                    <a:pt x="3501" y="4461"/>
                  </a:lnTo>
                  <a:cubicBezTo>
                    <a:pt x="3645" y="4597"/>
                    <a:pt x="3756" y="4707"/>
                    <a:pt x="3891" y="4843"/>
                  </a:cubicBezTo>
                  <a:cubicBezTo>
                    <a:pt x="4495" y="4350"/>
                    <a:pt x="4885" y="3569"/>
                    <a:pt x="4885" y="2762"/>
                  </a:cubicBezTo>
                  <a:cubicBezTo>
                    <a:pt x="4885" y="1199"/>
                    <a:pt x="3645" y="1"/>
                    <a:pt x="2124" y="1"/>
                  </a:cubicBezTo>
                  <a:close/>
                </a:path>
              </a:pathLst>
            </a:custGeom>
            <a:solidFill>
              <a:schemeClr val="accen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556;p62">
              <a:extLst>
                <a:ext uri="{FF2B5EF4-FFF2-40B4-BE49-F238E27FC236}">
                  <a16:creationId xmlns:a16="http://schemas.microsoft.com/office/drawing/2014/main" id="{CD5279AA-8088-C3D0-5897-0AA51E177D96}"/>
                </a:ext>
              </a:extLst>
            </p:cNvPr>
            <p:cNvSpPr/>
            <p:nvPr/>
          </p:nvSpPr>
          <p:spPr>
            <a:xfrm>
              <a:off x="2703771" y="2745038"/>
              <a:ext cx="112340" cy="90975"/>
            </a:xfrm>
            <a:custGeom>
              <a:avLst/>
              <a:gdLst/>
              <a:ahLst/>
              <a:cxnLst/>
              <a:rect l="l" t="t" r="r" b="b"/>
              <a:pathLst>
                <a:path w="2303" h="1865" extrusionOk="0">
                  <a:moveTo>
                    <a:pt x="1097" y="1"/>
                  </a:moveTo>
                  <a:cubicBezTo>
                    <a:pt x="654" y="1"/>
                    <a:pt x="280" y="302"/>
                    <a:pt x="280" y="302"/>
                  </a:cubicBezTo>
                  <a:lnTo>
                    <a:pt x="0" y="591"/>
                  </a:lnTo>
                  <a:lnTo>
                    <a:pt x="0" y="726"/>
                  </a:lnTo>
                  <a:cubicBezTo>
                    <a:pt x="0" y="1364"/>
                    <a:pt x="527" y="1865"/>
                    <a:pt x="1164" y="1865"/>
                  </a:cubicBezTo>
                  <a:cubicBezTo>
                    <a:pt x="1274" y="1865"/>
                    <a:pt x="1410" y="1822"/>
                    <a:pt x="1521" y="1788"/>
                  </a:cubicBezTo>
                  <a:cubicBezTo>
                    <a:pt x="1555" y="1754"/>
                    <a:pt x="1589" y="1686"/>
                    <a:pt x="1623" y="1652"/>
                  </a:cubicBezTo>
                  <a:cubicBezTo>
                    <a:pt x="1623" y="1652"/>
                    <a:pt x="2302" y="726"/>
                    <a:pt x="1665" y="200"/>
                  </a:cubicBezTo>
                  <a:cubicBezTo>
                    <a:pt x="1478" y="53"/>
                    <a:pt x="1282" y="1"/>
                    <a:pt x="1097" y="1"/>
                  </a:cubicBezTo>
                  <a:close/>
                </a:path>
              </a:pathLst>
            </a:custGeom>
            <a:solidFill>
              <a:schemeClr val="dk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557;p62">
              <a:extLst>
                <a:ext uri="{FF2B5EF4-FFF2-40B4-BE49-F238E27FC236}">
                  <a16:creationId xmlns:a16="http://schemas.microsoft.com/office/drawing/2014/main" id="{3E60F169-560B-A577-29F5-B30C408475C1}"/>
                </a:ext>
              </a:extLst>
            </p:cNvPr>
            <p:cNvSpPr/>
            <p:nvPr/>
          </p:nvSpPr>
          <p:spPr>
            <a:xfrm>
              <a:off x="2114912" y="3495257"/>
              <a:ext cx="538775" cy="526678"/>
            </a:xfrm>
            <a:custGeom>
              <a:avLst/>
              <a:gdLst/>
              <a:ahLst/>
              <a:cxnLst/>
              <a:rect l="l" t="t" r="r" b="b"/>
              <a:pathLst>
                <a:path w="11045" h="10797" extrusionOk="0">
                  <a:moveTo>
                    <a:pt x="8602" y="0"/>
                  </a:moveTo>
                  <a:cubicBezTo>
                    <a:pt x="8035" y="0"/>
                    <a:pt x="7468" y="212"/>
                    <a:pt x="7043" y="637"/>
                  </a:cubicBezTo>
                  <a:cubicBezTo>
                    <a:pt x="6160" y="1521"/>
                    <a:pt x="1" y="10797"/>
                    <a:pt x="1" y="10797"/>
                  </a:cubicBezTo>
                  <a:cubicBezTo>
                    <a:pt x="1" y="10797"/>
                    <a:pt x="9311" y="4638"/>
                    <a:pt x="10161" y="3789"/>
                  </a:cubicBezTo>
                  <a:cubicBezTo>
                    <a:pt x="11044" y="2905"/>
                    <a:pt x="11044" y="1521"/>
                    <a:pt x="10161" y="637"/>
                  </a:cubicBezTo>
                  <a:cubicBezTo>
                    <a:pt x="9736" y="212"/>
                    <a:pt x="9169" y="0"/>
                    <a:pt x="8602" y="0"/>
                  </a:cubicBezTo>
                  <a:close/>
                </a:path>
              </a:pathLst>
            </a:custGeom>
            <a:solidFill>
              <a:schemeClr val="dk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1558;p62">
              <a:extLst>
                <a:ext uri="{FF2B5EF4-FFF2-40B4-BE49-F238E27FC236}">
                  <a16:creationId xmlns:a16="http://schemas.microsoft.com/office/drawing/2014/main" id="{9A3394C1-845F-A34C-23B1-E70606AABB43}"/>
                </a:ext>
              </a:extLst>
            </p:cNvPr>
            <p:cNvSpPr/>
            <p:nvPr/>
          </p:nvSpPr>
          <p:spPr>
            <a:xfrm>
              <a:off x="2282321" y="3505794"/>
              <a:ext cx="357655" cy="350387"/>
            </a:xfrm>
            <a:custGeom>
              <a:avLst/>
              <a:gdLst/>
              <a:ahLst/>
              <a:cxnLst/>
              <a:rect l="l" t="t" r="r" b="b"/>
              <a:pathLst>
                <a:path w="7332" h="7183" extrusionOk="0">
                  <a:moveTo>
                    <a:pt x="5701" y="1"/>
                  </a:moveTo>
                  <a:cubicBezTo>
                    <a:pt x="5329" y="1"/>
                    <a:pt x="4958" y="141"/>
                    <a:pt x="4673" y="421"/>
                  </a:cubicBezTo>
                  <a:cubicBezTo>
                    <a:pt x="4070" y="990"/>
                    <a:pt x="1" y="7183"/>
                    <a:pt x="1" y="7183"/>
                  </a:cubicBezTo>
                  <a:cubicBezTo>
                    <a:pt x="1" y="7183"/>
                    <a:pt x="6160" y="3080"/>
                    <a:pt x="6729" y="2511"/>
                  </a:cubicBezTo>
                  <a:cubicBezTo>
                    <a:pt x="7332" y="1942"/>
                    <a:pt x="7332" y="990"/>
                    <a:pt x="6729" y="421"/>
                  </a:cubicBezTo>
                  <a:cubicBezTo>
                    <a:pt x="6444" y="141"/>
                    <a:pt x="6073" y="1"/>
                    <a:pt x="5701" y="1"/>
                  </a:cubicBezTo>
                  <a:close/>
                </a:path>
              </a:pathLst>
            </a:custGeom>
            <a:solidFill>
              <a:schemeClr val="accent3"/>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1559;p62">
              <a:extLst>
                <a:ext uri="{FF2B5EF4-FFF2-40B4-BE49-F238E27FC236}">
                  <a16:creationId xmlns:a16="http://schemas.microsoft.com/office/drawing/2014/main" id="{B97A2C96-0705-A181-682D-BC0722CC847F}"/>
                </a:ext>
              </a:extLst>
            </p:cNvPr>
            <p:cNvSpPr/>
            <p:nvPr/>
          </p:nvSpPr>
          <p:spPr>
            <a:xfrm>
              <a:off x="2263297" y="3087905"/>
              <a:ext cx="255705" cy="360972"/>
            </a:xfrm>
            <a:custGeom>
              <a:avLst/>
              <a:gdLst/>
              <a:ahLst/>
              <a:cxnLst/>
              <a:rect l="l" t="t" r="r" b="b"/>
              <a:pathLst>
                <a:path w="5242" h="7400" extrusionOk="0">
                  <a:moveTo>
                    <a:pt x="2625" y="1"/>
                  </a:moveTo>
                  <a:lnTo>
                    <a:pt x="1385" y="1241"/>
                  </a:lnTo>
                  <a:cubicBezTo>
                    <a:pt x="0" y="2583"/>
                    <a:pt x="0" y="4775"/>
                    <a:pt x="1385" y="6159"/>
                  </a:cubicBezTo>
                  <a:lnTo>
                    <a:pt x="2625" y="7400"/>
                  </a:lnTo>
                  <a:lnTo>
                    <a:pt x="3857" y="6159"/>
                  </a:lnTo>
                  <a:cubicBezTo>
                    <a:pt x="5241" y="4775"/>
                    <a:pt x="5241" y="2583"/>
                    <a:pt x="3857" y="1241"/>
                  </a:cubicBezTo>
                  <a:lnTo>
                    <a:pt x="2625" y="1"/>
                  </a:lnTo>
                  <a:close/>
                </a:path>
              </a:pathLst>
            </a:custGeom>
            <a:solidFill>
              <a:schemeClr val="accent1"/>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1560;p62">
              <a:extLst>
                <a:ext uri="{FF2B5EF4-FFF2-40B4-BE49-F238E27FC236}">
                  <a16:creationId xmlns:a16="http://schemas.microsoft.com/office/drawing/2014/main" id="{3820109F-13F8-7E62-A2DA-24D436A4B676}"/>
                </a:ext>
              </a:extLst>
            </p:cNvPr>
            <p:cNvSpPr/>
            <p:nvPr/>
          </p:nvSpPr>
          <p:spPr>
            <a:xfrm>
              <a:off x="2382611" y="3153366"/>
              <a:ext cx="224242" cy="222973"/>
            </a:xfrm>
            <a:custGeom>
              <a:avLst/>
              <a:gdLst/>
              <a:ahLst/>
              <a:cxnLst/>
              <a:rect l="l" t="t" r="r" b="b"/>
              <a:pathLst>
                <a:path w="4597" h="4571" extrusionOk="0">
                  <a:moveTo>
                    <a:pt x="2303" y="1"/>
                  </a:moveTo>
                  <a:cubicBezTo>
                    <a:pt x="1028" y="1"/>
                    <a:pt x="1" y="1029"/>
                    <a:pt x="1" y="2303"/>
                  </a:cubicBezTo>
                  <a:cubicBezTo>
                    <a:pt x="1" y="3543"/>
                    <a:pt x="1028" y="4571"/>
                    <a:pt x="2303" y="4571"/>
                  </a:cubicBezTo>
                  <a:cubicBezTo>
                    <a:pt x="3577" y="4571"/>
                    <a:pt x="4596" y="3543"/>
                    <a:pt x="4596" y="2303"/>
                  </a:cubicBezTo>
                  <a:cubicBezTo>
                    <a:pt x="4596" y="1029"/>
                    <a:pt x="3577" y="1"/>
                    <a:pt x="2303" y="1"/>
                  </a:cubicBezTo>
                  <a:close/>
                </a:path>
              </a:pathLst>
            </a:custGeom>
            <a:solidFill>
              <a:schemeClr val="accen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1561;p62">
              <a:extLst>
                <a:ext uri="{FF2B5EF4-FFF2-40B4-BE49-F238E27FC236}">
                  <a16:creationId xmlns:a16="http://schemas.microsoft.com/office/drawing/2014/main" id="{A438BD5B-0DE7-11C6-CB3D-D5F996BB4AAD}"/>
                </a:ext>
              </a:extLst>
            </p:cNvPr>
            <p:cNvSpPr/>
            <p:nvPr/>
          </p:nvSpPr>
          <p:spPr>
            <a:xfrm>
              <a:off x="2409976" y="3179463"/>
              <a:ext cx="169510" cy="170779"/>
            </a:xfrm>
            <a:custGeom>
              <a:avLst/>
              <a:gdLst/>
              <a:ahLst/>
              <a:cxnLst/>
              <a:rect l="l" t="t" r="r" b="b"/>
              <a:pathLst>
                <a:path w="3475" h="3501" extrusionOk="0">
                  <a:moveTo>
                    <a:pt x="1742" y="1"/>
                  </a:moveTo>
                  <a:cubicBezTo>
                    <a:pt x="782" y="1"/>
                    <a:pt x="0" y="774"/>
                    <a:pt x="0" y="1768"/>
                  </a:cubicBezTo>
                  <a:cubicBezTo>
                    <a:pt x="0" y="2728"/>
                    <a:pt x="782" y="3501"/>
                    <a:pt x="1742" y="3501"/>
                  </a:cubicBezTo>
                  <a:cubicBezTo>
                    <a:pt x="2693" y="3501"/>
                    <a:pt x="3475" y="2728"/>
                    <a:pt x="3475" y="1768"/>
                  </a:cubicBezTo>
                  <a:cubicBezTo>
                    <a:pt x="3475" y="774"/>
                    <a:pt x="2693" y="1"/>
                    <a:pt x="1742" y="1"/>
                  </a:cubicBezTo>
                  <a:close/>
                </a:path>
              </a:pathLst>
            </a:custGeom>
            <a:solidFill>
              <a:schemeClr val="l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1562;p62">
              <a:extLst>
                <a:ext uri="{FF2B5EF4-FFF2-40B4-BE49-F238E27FC236}">
                  <a16:creationId xmlns:a16="http://schemas.microsoft.com/office/drawing/2014/main" id="{BE09C1F8-338C-C0DB-EC47-43ABDD6EBACE}"/>
                </a:ext>
              </a:extLst>
            </p:cNvPr>
            <p:cNvSpPr/>
            <p:nvPr/>
          </p:nvSpPr>
          <p:spPr>
            <a:xfrm>
              <a:off x="2487876" y="3350189"/>
              <a:ext cx="12049" cy="49"/>
            </a:xfrm>
            <a:custGeom>
              <a:avLst/>
              <a:gdLst/>
              <a:ahLst/>
              <a:cxnLst/>
              <a:rect l="l" t="t" r="r" b="b"/>
              <a:pathLst>
                <a:path w="247" h="1" extrusionOk="0">
                  <a:moveTo>
                    <a:pt x="145" y="1"/>
                  </a:moveTo>
                  <a:lnTo>
                    <a:pt x="145" y="1"/>
                  </a:lnTo>
                  <a:lnTo>
                    <a:pt x="145" y="1"/>
                  </a:lnTo>
                  <a:close/>
                  <a:moveTo>
                    <a:pt x="145" y="1"/>
                  </a:moveTo>
                  <a:lnTo>
                    <a:pt x="145" y="1"/>
                  </a:lnTo>
                  <a:lnTo>
                    <a:pt x="145" y="1"/>
                  </a:lnTo>
                  <a:close/>
                  <a:moveTo>
                    <a:pt x="145" y="1"/>
                  </a:moveTo>
                  <a:lnTo>
                    <a:pt x="145" y="1"/>
                  </a:lnTo>
                  <a:lnTo>
                    <a:pt x="145" y="1"/>
                  </a:lnTo>
                  <a:close/>
                  <a:moveTo>
                    <a:pt x="102" y="1"/>
                  </a:moveTo>
                  <a:lnTo>
                    <a:pt x="102" y="1"/>
                  </a:lnTo>
                  <a:lnTo>
                    <a:pt x="102" y="1"/>
                  </a:lnTo>
                  <a:close/>
                  <a:moveTo>
                    <a:pt x="179" y="1"/>
                  </a:moveTo>
                  <a:lnTo>
                    <a:pt x="179" y="1"/>
                  </a:lnTo>
                  <a:lnTo>
                    <a:pt x="179" y="1"/>
                  </a:lnTo>
                  <a:close/>
                  <a:moveTo>
                    <a:pt x="102" y="1"/>
                  </a:moveTo>
                  <a:lnTo>
                    <a:pt x="102" y="1"/>
                  </a:lnTo>
                  <a:lnTo>
                    <a:pt x="102" y="1"/>
                  </a:lnTo>
                  <a:close/>
                  <a:moveTo>
                    <a:pt x="179" y="1"/>
                  </a:moveTo>
                  <a:lnTo>
                    <a:pt x="179" y="1"/>
                  </a:lnTo>
                  <a:lnTo>
                    <a:pt x="179" y="1"/>
                  </a:lnTo>
                  <a:close/>
                  <a:moveTo>
                    <a:pt x="102" y="1"/>
                  </a:moveTo>
                  <a:lnTo>
                    <a:pt x="102" y="1"/>
                  </a:lnTo>
                  <a:lnTo>
                    <a:pt x="102" y="1"/>
                  </a:lnTo>
                  <a:close/>
                  <a:moveTo>
                    <a:pt x="179" y="1"/>
                  </a:moveTo>
                  <a:lnTo>
                    <a:pt x="179" y="1"/>
                  </a:lnTo>
                  <a:lnTo>
                    <a:pt x="179" y="1"/>
                  </a:lnTo>
                  <a:close/>
                  <a:moveTo>
                    <a:pt x="68" y="1"/>
                  </a:moveTo>
                  <a:lnTo>
                    <a:pt x="68" y="1"/>
                  </a:lnTo>
                  <a:lnTo>
                    <a:pt x="68" y="1"/>
                  </a:lnTo>
                  <a:close/>
                  <a:moveTo>
                    <a:pt x="213" y="1"/>
                  </a:moveTo>
                  <a:lnTo>
                    <a:pt x="179" y="1"/>
                  </a:lnTo>
                  <a:lnTo>
                    <a:pt x="213" y="1"/>
                  </a:lnTo>
                  <a:close/>
                  <a:moveTo>
                    <a:pt x="68" y="1"/>
                  </a:moveTo>
                  <a:lnTo>
                    <a:pt x="68" y="1"/>
                  </a:lnTo>
                  <a:lnTo>
                    <a:pt x="68" y="1"/>
                  </a:lnTo>
                  <a:close/>
                  <a:moveTo>
                    <a:pt x="213" y="1"/>
                  </a:moveTo>
                  <a:lnTo>
                    <a:pt x="213" y="1"/>
                  </a:lnTo>
                  <a:lnTo>
                    <a:pt x="213" y="1"/>
                  </a:lnTo>
                  <a:close/>
                  <a:moveTo>
                    <a:pt x="68" y="1"/>
                  </a:moveTo>
                  <a:lnTo>
                    <a:pt x="68" y="1"/>
                  </a:lnTo>
                  <a:lnTo>
                    <a:pt x="68" y="1"/>
                  </a:lnTo>
                  <a:close/>
                  <a:moveTo>
                    <a:pt x="213" y="1"/>
                  </a:moveTo>
                  <a:lnTo>
                    <a:pt x="213" y="1"/>
                  </a:lnTo>
                  <a:lnTo>
                    <a:pt x="213" y="1"/>
                  </a:lnTo>
                  <a:close/>
                  <a:moveTo>
                    <a:pt x="34" y="1"/>
                  </a:moveTo>
                  <a:lnTo>
                    <a:pt x="34" y="1"/>
                  </a:lnTo>
                  <a:lnTo>
                    <a:pt x="34" y="1"/>
                  </a:lnTo>
                  <a:close/>
                  <a:moveTo>
                    <a:pt x="247" y="1"/>
                  </a:moveTo>
                  <a:lnTo>
                    <a:pt x="213" y="1"/>
                  </a:lnTo>
                  <a:lnTo>
                    <a:pt x="247" y="1"/>
                  </a:lnTo>
                  <a:close/>
                  <a:moveTo>
                    <a:pt x="34" y="1"/>
                  </a:moveTo>
                  <a:lnTo>
                    <a:pt x="34" y="1"/>
                  </a:lnTo>
                  <a:lnTo>
                    <a:pt x="34" y="1"/>
                  </a:lnTo>
                  <a:close/>
                  <a:moveTo>
                    <a:pt x="247" y="1"/>
                  </a:moveTo>
                  <a:lnTo>
                    <a:pt x="247" y="1"/>
                  </a:lnTo>
                  <a:lnTo>
                    <a:pt x="247" y="1"/>
                  </a:lnTo>
                  <a:close/>
                  <a:moveTo>
                    <a:pt x="34" y="1"/>
                  </a:moveTo>
                  <a:lnTo>
                    <a:pt x="34" y="1"/>
                  </a:lnTo>
                  <a:lnTo>
                    <a:pt x="34" y="1"/>
                  </a:lnTo>
                  <a:close/>
                  <a:moveTo>
                    <a:pt x="247" y="1"/>
                  </a:moveTo>
                  <a:lnTo>
                    <a:pt x="247" y="1"/>
                  </a:lnTo>
                  <a:lnTo>
                    <a:pt x="247" y="1"/>
                  </a:lnTo>
                  <a:close/>
                  <a:moveTo>
                    <a:pt x="0" y="1"/>
                  </a:moveTo>
                  <a:lnTo>
                    <a:pt x="0" y="1"/>
                  </a:lnTo>
                  <a:lnTo>
                    <a:pt x="0" y="1"/>
                  </a:lnTo>
                  <a:close/>
                  <a:moveTo>
                    <a:pt x="247" y="1"/>
                  </a:moveTo>
                  <a:lnTo>
                    <a:pt x="247" y="1"/>
                  </a:lnTo>
                  <a:lnTo>
                    <a:pt x="247" y="1"/>
                  </a:lnTo>
                  <a:close/>
                  <a:moveTo>
                    <a:pt x="0" y="1"/>
                  </a:moveTo>
                  <a:lnTo>
                    <a:pt x="0" y="1"/>
                  </a:lnTo>
                  <a:close/>
                </a:path>
              </a:pathLst>
            </a:custGeom>
            <a:solidFill>
              <a:srgbClr val="34173B"/>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1563;p62">
              <a:extLst>
                <a:ext uri="{FF2B5EF4-FFF2-40B4-BE49-F238E27FC236}">
                  <a16:creationId xmlns:a16="http://schemas.microsoft.com/office/drawing/2014/main" id="{E4E7F126-4E99-43B6-99F5-51405D7DE954}"/>
                </a:ext>
              </a:extLst>
            </p:cNvPr>
            <p:cNvSpPr/>
            <p:nvPr/>
          </p:nvSpPr>
          <p:spPr>
            <a:xfrm>
              <a:off x="2494900" y="3205169"/>
              <a:ext cx="46487" cy="46878"/>
            </a:xfrm>
            <a:custGeom>
              <a:avLst/>
              <a:gdLst/>
              <a:ahLst/>
              <a:cxnLst/>
              <a:rect l="l" t="t" r="r" b="b"/>
              <a:pathLst>
                <a:path w="953" h="961" extrusionOk="0">
                  <a:moveTo>
                    <a:pt x="459" y="1"/>
                  </a:moveTo>
                  <a:cubicBezTo>
                    <a:pt x="213" y="1"/>
                    <a:pt x="1" y="213"/>
                    <a:pt x="1" y="502"/>
                  </a:cubicBezTo>
                  <a:cubicBezTo>
                    <a:pt x="1" y="748"/>
                    <a:pt x="213" y="961"/>
                    <a:pt x="459" y="961"/>
                  </a:cubicBezTo>
                  <a:cubicBezTo>
                    <a:pt x="740" y="961"/>
                    <a:pt x="952" y="748"/>
                    <a:pt x="952" y="502"/>
                  </a:cubicBezTo>
                  <a:cubicBezTo>
                    <a:pt x="952" y="213"/>
                    <a:pt x="740" y="1"/>
                    <a:pt x="459" y="1"/>
                  </a:cubicBezTo>
                  <a:close/>
                </a:path>
              </a:pathLst>
            </a:custGeom>
            <a:solidFill>
              <a:srgbClr val="FFFFFF"/>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1564;p62">
              <a:extLst>
                <a:ext uri="{FF2B5EF4-FFF2-40B4-BE49-F238E27FC236}">
                  <a16:creationId xmlns:a16="http://schemas.microsoft.com/office/drawing/2014/main" id="{7573E220-87D1-3EDB-4BD6-84D86220F5FA}"/>
                </a:ext>
              </a:extLst>
            </p:cNvPr>
            <p:cNvSpPr/>
            <p:nvPr/>
          </p:nvSpPr>
          <p:spPr>
            <a:xfrm>
              <a:off x="2606799" y="2820206"/>
              <a:ext cx="466190" cy="697456"/>
            </a:xfrm>
            <a:custGeom>
              <a:avLst/>
              <a:gdLst/>
              <a:ahLst/>
              <a:cxnLst/>
              <a:rect l="l" t="t" r="r" b="b"/>
              <a:pathLst>
                <a:path w="9557" h="14298" extrusionOk="0">
                  <a:moveTo>
                    <a:pt x="2336" y="1"/>
                  </a:moveTo>
                  <a:cubicBezTo>
                    <a:pt x="892" y="1522"/>
                    <a:pt x="0" y="3467"/>
                    <a:pt x="0" y="5633"/>
                  </a:cubicBezTo>
                  <a:cubicBezTo>
                    <a:pt x="0" y="10407"/>
                    <a:pt x="4290" y="14298"/>
                    <a:pt x="9557" y="14298"/>
                  </a:cubicBezTo>
                  <a:lnTo>
                    <a:pt x="9557" y="13805"/>
                  </a:lnTo>
                  <a:cubicBezTo>
                    <a:pt x="4571" y="13805"/>
                    <a:pt x="468" y="10161"/>
                    <a:pt x="468" y="5633"/>
                  </a:cubicBezTo>
                  <a:cubicBezTo>
                    <a:pt x="468" y="3577"/>
                    <a:pt x="1351" y="1700"/>
                    <a:pt x="2727" y="247"/>
                  </a:cubicBezTo>
                  <a:cubicBezTo>
                    <a:pt x="2591" y="179"/>
                    <a:pt x="2447" y="111"/>
                    <a:pt x="2336" y="1"/>
                  </a:cubicBezTo>
                  <a:close/>
                </a:path>
              </a:pathLst>
            </a:custGeom>
            <a:solidFill>
              <a:schemeClr val="accen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1565;p62">
              <a:extLst>
                <a:ext uri="{FF2B5EF4-FFF2-40B4-BE49-F238E27FC236}">
                  <a16:creationId xmlns:a16="http://schemas.microsoft.com/office/drawing/2014/main" id="{FCFCD013-F6B5-937E-E93B-5E25B86D1334}"/>
                </a:ext>
              </a:extLst>
            </p:cNvPr>
            <p:cNvSpPr/>
            <p:nvPr/>
          </p:nvSpPr>
          <p:spPr>
            <a:xfrm>
              <a:off x="2741478" y="3517598"/>
              <a:ext cx="331509" cy="345655"/>
            </a:xfrm>
            <a:custGeom>
              <a:avLst/>
              <a:gdLst/>
              <a:ahLst/>
              <a:cxnLst/>
              <a:rect l="l" t="t" r="r" b="b"/>
              <a:pathLst>
                <a:path w="6796" h="7086" extrusionOk="0">
                  <a:moveTo>
                    <a:pt x="1665" y="1"/>
                  </a:moveTo>
                  <a:lnTo>
                    <a:pt x="1665" y="1"/>
                  </a:lnTo>
                  <a:cubicBezTo>
                    <a:pt x="1776" y="392"/>
                    <a:pt x="1810" y="782"/>
                    <a:pt x="1810" y="1173"/>
                  </a:cubicBezTo>
                  <a:cubicBezTo>
                    <a:pt x="1810" y="2762"/>
                    <a:pt x="1104" y="4214"/>
                    <a:pt x="0" y="5208"/>
                  </a:cubicBezTo>
                  <a:cubicBezTo>
                    <a:pt x="2090" y="6482"/>
                    <a:pt x="4460" y="7085"/>
                    <a:pt x="6796" y="7085"/>
                  </a:cubicBezTo>
                  <a:lnTo>
                    <a:pt x="6796" y="1419"/>
                  </a:lnTo>
                  <a:cubicBezTo>
                    <a:pt x="4927" y="1419"/>
                    <a:pt x="3186" y="927"/>
                    <a:pt x="1665" y="1"/>
                  </a:cubicBezTo>
                  <a:close/>
                </a:path>
              </a:pathLst>
            </a:custGeom>
            <a:solidFill>
              <a:schemeClr val="accent1"/>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1566;p62">
              <a:extLst>
                <a:ext uri="{FF2B5EF4-FFF2-40B4-BE49-F238E27FC236}">
                  <a16:creationId xmlns:a16="http://schemas.microsoft.com/office/drawing/2014/main" id="{89D0CAEB-0135-0B90-5098-411F648E2924}"/>
                </a:ext>
              </a:extLst>
            </p:cNvPr>
            <p:cNvSpPr/>
            <p:nvPr/>
          </p:nvSpPr>
          <p:spPr>
            <a:xfrm>
              <a:off x="2451389" y="3379603"/>
              <a:ext cx="8780" cy="8780"/>
            </a:xfrm>
            <a:custGeom>
              <a:avLst/>
              <a:gdLst/>
              <a:ahLst/>
              <a:cxnLst/>
              <a:rect l="l" t="t" r="r" b="b"/>
              <a:pathLst>
                <a:path w="180" h="180" extrusionOk="0">
                  <a:moveTo>
                    <a:pt x="179" y="1"/>
                  </a:moveTo>
                  <a:lnTo>
                    <a:pt x="179" y="1"/>
                  </a:lnTo>
                  <a:cubicBezTo>
                    <a:pt x="111" y="35"/>
                    <a:pt x="77" y="111"/>
                    <a:pt x="1" y="179"/>
                  </a:cubicBezTo>
                  <a:cubicBezTo>
                    <a:pt x="77" y="111"/>
                    <a:pt x="145" y="35"/>
                    <a:pt x="179" y="1"/>
                  </a:cubicBezTo>
                  <a:close/>
                </a:path>
              </a:pathLst>
            </a:custGeom>
            <a:solidFill>
              <a:srgbClr val="3397CC"/>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1567;p62">
              <a:extLst>
                <a:ext uri="{FF2B5EF4-FFF2-40B4-BE49-F238E27FC236}">
                  <a16:creationId xmlns:a16="http://schemas.microsoft.com/office/drawing/2014/main" id="{3873350E-43AB-C1EB-BCC6-522CFC58816E}"/>
                </a:ext>
              </a:extLst>
            </p:cNvPr>
            <p:cNvSpPr/>
            <p:nvPr/>
          </p:nvSpPr>
          <p:spPr>
            <a:xfrm>
              <a:off x="2636213" y="3600474"/>
              <a:ext cx="48536" cy="93316"/>
            </a:xfrm>
            <a:custGeom>
              <a:avLst/>
              <a:gdLst/>
              <a:ahLst/>
              <a:cxnLst/>
              <a:rect l="l" t="t" r="r" b="b"/>
              <a:pathLst>
                <a:path w="995" h="1913" extrusionOk="0">
                  <a:moveTo>
                    <a:pt x="994" y="1"/>
                  </a:moveTo>
                  <a:cubicBezTo>
                    <a:pt x="926" y="748"/>
                    <a:pt x="570" y="1453"/>
                    <a:pt x="0" y="1912"/>
                  </a:cubicBezTo>
                  <a:lnTo>
                    <a:pt x="0" y="1912"/>
                  </a:lnTo>
                  <a:cubicBezTo>
                    <a:pt x="570" y="1453"/>
                    <a:pt x="926" y="748"/>
                    <a:pt x="994" y="1"/>
                  </a:cubicBezTo>
                  <a:close/>
                </a:path>
              </a:pathLst>
            </a:custGeom>
            <a:solidFill>
              <a:srgbClr val="344158"/>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1568;p62">
              <a:extLst>
                <a:ext uri="{FF2B5EF4-FFF2-40B4-BE49-F238E27FC236}">
                  <a16:creationId xmlns:a16="http://schemas.microsoft.com/office/drawing/2014/main" id="{2486938C-7E9C-0AFA-2B7B-959D3EC72A31}"/>
                </a:ext>
              </a:extLst>
            </p:cNvPr>
            <p:cNvSpPr/>
            <p:nvPr/>
          </p:nvSpPr>
          <p:spPr>
            <a:xfrm>
              <a:off x="3072931" y="3863197"/>
              <a:ext cx="49" cy="49"/>
            </a:xfrm>
            <a:custGeom>
              <a:avLst/>
              <a:gdLst/>
              <a:ahLst/>
              <a:cxnLst/>
              <a:rect l="l" t="t" r="r" b="b"/>
              <a:pathLst>
                <a:path w="1" h="1" extrusionOk="0">
                  <a:moveTo>
                    <a:pt x="1" y="0"/>
                  </a:moveTo>
                  <a:lnTo>
                    <a:pt x="1" y="0"/>
                  </a:lnTo>
                  <a:lnTo>
                    <a:pt x="1" y="0"/>
                  </a:lnTo>
                  <a:close/>
                </a:path>
              </a:pathLst>
            </a:custGeom>
            <a:solidFill>
              <a:srgbClr val="CCEDFF"/>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1569;p62">
              <a:extLst>
                <a:ext uri="{FF2B5EF4-FFF2-40B4-BE49-F238E27FC236}">
                  <a16:creationId xmlns:a16="http://schemas.microsoft.com/office/drawing/2014/main" id="{EB4C3588-E910-0248-E81B-546E20316A92}"/>
                </a:ext>
              </a:extLst>
            </p:cNvPr>
            <p:cNvSpPr/>
            <p:nvPr/>
          </p:nvSpPr>
          <p:spPr>
            <a:xfrm>
              <a:off x="3071321" y="3863197"/>
              <a:ext cx="1659" cy="49"/>
            </a:xfrm>
            <a:custGeom>
              <a:avLst/>
              <a:gdLst/>
              <a:ahLst/>
              <a:cxnLst/>
              <a:rect l="l" t="t" r="r" b="b"/>
              <a:pathLst>
                <a:path w="34" h="1" extrusionOk="0">
                  <a:moveTo>
                    <a:pt x="0" y="0"/>
                  </a:moveTo>
                  <a:lnTo>
                    <a:pt x="34" y="0"/>
                  </a:lnTo>
                  <a:lnTo>
                    <a:pt x="34" y="0"/>
                  </a:lnTo>
                  <a:lnTo>
                    <a:pt x="34" y="0"/>
                  </a:lnTo>
                  <a:close/>
                </a:path>
              </a:pathLst>
            </a:custGeom>
            <a:solidFill>
              <a:srgbClr val="FFDECC"/>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1570;p62">
              <a:extLst>
                <a:ext uri="{FF2B5EF4-FFF2-40B4-BE49-F238E27FC236}">
                  <a16:creationId xmlns:a16="http://schemas.microsoft.com/office/drawing/2014/main" id="{75122119-CE6F-BD43-A394-2C43A886A16B}"/>
                </a:ext>
              </a:extLst>
            </p:cNvPr>
            <p:cNvSpPr/>
            <p:nvPr/>
          </p:nvSpPr>
          <p:spPr>
            <a:xfrm>
              <a:off x="3066243" y="2773817"/>
              <a:ext cx="810187" cy="1089453"/>
            </a:xfrm>
            <a:custGeom>
              <a:avLst/>
              <a:gdLst/>
              <a:ahLst/>
              <a:cxnLst/>
              <a:rect l="l" t="t" r="r" b="b"/>
              <a:pathLst>
                <a:path w="16609" h="22334" extrusionOk="0">
                  <a:moveTo>
                    <a:pt x="7578" y="1"/>
                  </a:moveTo>
                  <a:lnTo>
                    <a:pt x="7578" y="136"/>
                  </a:lnTo>
                  <a:cubicBezTo>
                    <a:pt x="7578" y="774"/>
                    <a:pt x="7086" y="1275"/>
                    <a:pt x="6449" y="1275"/>
                  </a:cubicBezTo>
                  <a:cubicBezTo>
                    <a:pt x="6304" y="1275"/>
                    <a:pt x="6160" y="1232"/>
                    <a:pt x="6058" y="1198"/>
                  </a:cubicBezTo>
                  <a:lnTo>
                    <a:pt x="6058" y="1198"/>
                  </a:lnTo>
                  <a:cubicBezTo>
                    <a:pt x="6975" y="2439"/>
                    <a:pt x="7510" y="3993"/>
                    <a:pt x="7510" y="5624"/>
                  </a:cubicBezTo>
                  <a:cubicBezTo>
                    <a:pt x="7510" y="7960"/>
                    <a:pt x="6449" y="10050"/>
                    <a:pt x="4818" y="11392"/>
                  </a:cubicBezTo>
                  <a:cubicBezTo>
                    <a:pt x="3509" y="12488"/>
                    <a:pt x="1844" y="13168"/>
                    <a:pt x="1" y="13168"/>
                  </a:cubicBezTo>
                  <a:lnTo>
                    <a:pt x="1" y="22333"/>
                  </a:lnTo>
                  <a:cubicBezTo>
                    <a:pt x="3229" y="22333"/>
                    <a:pt x="6415" y="21161"/>
                    <a:pt x="8963" y="18859"/>
                  </a:cubicBezTo>
                  <a:cubicBezTo>
                    <a:pt x="8360" y="18366"/>
                    <a:pt x="7969" y="17585"/>
                    <a:pt x="7969" y="16778"/>
                  </a:cubicBezTo>
                  <a:cubicBezTo>
                    <a:pt x="7969" y="15215"/>
                    <a:pt x="9209" y="14017"/>
                    <a:pt x="10730" y="14017"/>
                  </a:cubicBezTo>
                  <a:cubicBezTo>
                    <a:pt x="11579" y="14017"/>
                    <a:pt x="12361" y="14365"/>
                    <a:pt x="12854" y="14968"/>
                  </a:cubicBezTo>
                  <a:lnTo>
                    <a:pt x="15258" y="12598"/>
                  </a:lnTo>
                  <a:cubicBezTo>
                    <a:pt x="16608" y="11214"/>
                    <a:pt x="16608" y="9022"/>
                    <a:pt x="15258" y="7680"/>
                  </a:cubicBezTo>
                  <a:lnTo>
                    <a:pt x="7578" y="1"/>
                  </a:lnTo>
                  <a:close/>
                </a:path>
              </a:pathLst>
            </a:custGeom>
            <a:solidFill>
              <a:schemeClr val="lt1"/>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1571;p62">
              <a:extLst>
                <a:ext uri="{FF2B5EF4-FFF2-40B4-BE49-F238E27FC236}">
                  <a16:creationId xmlns:a16="http://schemas.microsoft.com/office/drawing/2014/main" id="{EBD66768-CB49-7422-E8B6-E0C89A38DD9D}"/>
                </a:ext>
              </a:extLst>
            </p:cNvPr>
            <p:cNvSpPr/>
            <p:nvPr/>
          </p:nvSpPr>
          <p:spPr>
            <a:xfrm>
              <a:off x="3066243" y="3200194"/>
              <a:ext cx="235022" cy="215949"/>
            </a:xfrm>
            <a:custGeom>
              <a:avLst/>
              <a:gdLst/>
              <a:ahLst/>
              <a:cxnLst/>
              <a:rect l="l" t="t" r="r" b="b"/>
              <a:pathLst>
                <a:path w="4818" h="4427" extrusionOk="0">
                  <a:moveTo>
                    <a:pt x="1" y="1"/>
                  </a:moveTo>
                  <a:lnTo>
                    <a:pt x="1" y="4427"/>
                  </a:lnTo>
                  <a:cubicBezTo>
                    <a:pt x="1844" y="4427"/>
                    <a:pt x="3509" y="3747"/>
                    <a:pt x="4818" y="2651"/>
                  </a:cubicBezTo>
                  <a:cubicBezTo>
                    <a:pt x="3790" y="1063"/>
                    <a:pt x="2023" y="1"/>
                    <a:pt x="1" y="1"/>
                  </a:cubicBezTo>
                  <a:close/>
                </a:path>
              </a:pathLst>
            </a:custGeom>
            <a:solidFill>
              <a:schemeClr val="l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1572;p62">
              <a:extLst>
                <a:ext uri="{FF2B5EF4-FFF2-40B4-BE49-F238E27FC236}">
                  <a16:creationId xmlns:a16="http://schemas.microsoft.com/office/drawing/2014/main" id="{CD41F0E7-DCB3-050A-A662-67AD11A39293}"/>
                </a:ext>
              </a:extLst>
            </p:cNvPr>
            <p:cNvSpPr/>
            <p:nvPr/>
          </p:nvSpPr>
          <p:spPr>
            <a:xfrm>
              <a:off x="3454963" y="3457503"/>
              <a:ext cx="238290" cy="236290"/>
            </a:xfrm>
            <a:custGeom>
              <a:avLst/>
              <a:gdLst/>
              <a:ahLst/>
              <a:cxnLst/>
              <a:rect l="l" t="t" r="r" b="b"/>
              <a:pathLst>
                <a:path w="4885" h="4844" extrusionOk="0">
                  <a:moveTo>
                    <a:pt x="2761" y="1"/>
                  </a:moveTo>
                  <a:cubicBezTo>
                    <a:pt x="1240" y="1"/>
                    <a:pt x="0" y="1199"/>
                    <a:pt x="0" y="2762"/>
                  </a:cubicBezTo>
                  <a:cubicBezTo>
                    <a:pt x="0" y="3569"/>
                    <a:pt x="391" y="4350"/>
                    <a:pt x="994" y="4843"/>
                  </a:cubicBezTo>
                  <a:cubicBezTo>
                    <a:pt x="1130" y="4707"/>
                    <a:pt x="1274" y="4597"/>
                    <a:pt x="1376" y="4461"/>
                  </a:cubicBezTo>
                  <a:lnTo>
                    <a:pt x="4885" y="952"/>
                  </a:lnTo>
                  <a:cubicBezTo>
                    <a:pt x="4392" y="349"/>
                    <a:pt x="3610" y="1"/>
                    <a:pt x="2761" y="1"/>
                  </a:cubicBezTo>
                  <a:close/>
                </a:path>
              </a:pathLst>
            </a:custGeom>
            <a:solidFill>
              <a:schemeClr val="accen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1573;p62">
              <a:extLst>
                <a:ext uri="{FF2B5EF4-FFF2-40B4-BE49-F238E27FC236}">
                  <a16:creationId xmlns:a16="http://schemas.microsoft.com/office/drawing/2014/main" id="{FA212104-A999-AA4B-D4D1-3A62AD5E8821}"/>
                </a:ext>
              </a:extLst>
            </p:cNvPr>
            <p:cNvSpPr/>
            <p:nvPr/>
          </p:nvSpPr>
          <p:spPr>
            <a:xfrm>
              <a:off x="3323601" y="2745038"/>
              <a:ext cx="112340" cy="90975"/>
            </a:xfrm>
            <a:custGeom>
              <a:avLst/>
              <a:gdLst/>
              <a:ahLst/>
              <a:cxnLst/>
              <a:rect l="l" t="t" r="r" b="b"/>
              <a:pathLst>
                <a:path w="2303" h="1865" extrusionOk="0">
                  <a:moveTo>
                    <a:pt x="1220" y="1"/>
                  </a:moveTo>
                  <a:cubicBezTo>
                    <a:pt x="1035" y="1"/>
                    <a:pt x="834" y="53"/>
                    <a:pt x="637" y="200"/>
                  </a:cubicBezTo>
                  <a:cubicBezTo>
                    <a:pt x="0" y="726"/>
                    <a:pt x="671" y="1652"/>
                    <a:pt x="671" y="1652"/>
                  </a:cubicBezTo>
                  <a:cubicBezTo>
                    <a:pt x="714" y="1686"/>
                    <a:pt x="748" y="1754"/>
                    <a:pt x="782" y="1788"/>
                  </a:cubicBezTo>
                  <a:cubicBezTo>
                    <a:pt x="884" y="1822"/>
                    <a:pt x="1028" y="1865"/>
                    <a:pt x="1173" y="1865"/>
                  </a:cubicBezTo>
                  <a:cubicBezTo>
                    <a:pt x="1810" y="1865"/>
                    <a:pt x="2302" y="1364"/>
                    <a:pt x="2302" y="726"/>
                  </a:cubicBezTo>
                  <a:lnTo>
                    <a:pt x="2302" y="591"/>
                  </a:lnTo>
                  <a:lnTo>
                    <a:pt x="2022" y="302"/>
                  </a:lnTo>
                  <a:cubicBezTo>
                    <a:pt x="2022" y="302"/>
                    <a:pt x="1666" y="1"/>
                    <a:pt x="1220" y="1"/>
                  </a:cubicBezTo>
                  <a:close/>
                </a:path>
              </a:pathLst>
            </a:custGeom>
            <a:solidFill>
              <a:schemeClr val="dk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1574;p62">
              <a:extLst>
                <a:ext uri="{FF2B5EF4-FFF2-40B4-BE49-F238E27FC236}">
                  <a16:creationId xmlns:a16="http://schemas.microsoft.com/office/drawing/2014/main" id="{ADB3C88D-48A3-DEC8-88E2-DFE21F2A9716}"/>
                </a:ext>
              </a:extLst>
            </p:cNvPr>
            <p:cNvSpPr/>
            <p:nvPr/>
          </p:nvSpPr>
          <p:spPr>
            <a:xfrm>
              <a:off x="3486035" y="3495257"/>
              <a:ext cx="538726" cy="526678"/>
            </a:xfrm>
            <a:custGeom>
              <a:avLst/>
              <a:gdLst/>
              <a:ahLst/>
              <a:cxnLst/>
              <a:rect l="l" t="t" r="r" b="b"/>
              <a:pathLst>
                <a:path w="11044" h="10797" extrusionOk="0">
                  <a:moveTo>
                    <a:pt x="2443" y="0"/>
                  </a:moveTo>
                  <a:cubicBezTo>
                    <a:pt x="1876" y="0"/>
                    <a:pt x="1308" y="212"/>
                    <a:pt x="884" y="637"/>
                  </a:cubicBezTo>
                  <a:cubicBezTo>
                    <a:pt x="0" y="1521"/>
                    <a:pt x="0" y="2905"/>
                    <a:pt x="884" y="3789"/>
                  </a:cubicBezTo>
                  <a:cubicBezTo>
                    <a:pt x="1733" y="4638"/>
                    <a:pt x="11044" y="10797"/>
                    <a:pt x="11044" y="10797"/>
                  </a:cubicBezTo>
                  <a:cubicBezTo>
                    <a:pt x="11044" y="10797"/>
                    <a:pt x="4885" y="1521"/>
                    <a:pt x="4001" y="637"/>
                  </a:cubicBezTo>
                  <a:cubicBezTo>
                    <a:pt x="3577" y="212"/>
                    <a:pt x="3010" y="0"/>
                    <a:pt x="2443" y="0"/>
                  </a:cubicBezTo>
                  <a:close/>
                </a:path>
              </a:pathLst>
            </a:custGeom>
            <a:solidFill>
              <a:schemeClr val="dk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1575;p62">
              <a:extLst>
                <a:ext uri="{FF2B5EF4-FFF2-40B4-BE49-F238E27FC236}">
                  <a16:creationId xmlns:a16="http://schemas.microsoft.com/office/drawing/2014/main" id="{393127EC-27D2-FAD3-4D8F-10500FB3A989}"/>
                </a:ext>
              </a:extLst>
            </p:cNvPr>
            <p:cNvSpPr/>
            <p:nvPr/>
          </p:nvSpPr>
          <p:spPr>
            <a:xfrm>
              <a:off x="3501352" y="3505794"/>
              <a:ext cx="355996" cy="350387"/>
            </a:xfrm>
            <a:custGeom>
              <a:avLst/>
              <a:gdLst/>
              <a:ahLst/>
              <a:cxnLst/>
              <a:rect l="l" t="t" r="r" b="b"/>
              <a:pathLst>
                <a:path w="7298" h="7183" extrusionOk="0">
                  <a:moveTo>
                    <a:pt x="1602" y="1"/>
                  </a:moveTo>
                  <a:cubicBezTo>
                    <a:pt x="1226" y="1"/>
                    <a:pt x="854" y="141"/>
                    <a:pt x="570" y="421"/>
                  </a:cubicBezTo>
                  <a:cubicBezTo>
                    <a:pt x="1" y="990"/>
                    <a:pt x="1" y="1942"/>
                    <a:pt x="570" y="2511"/>
                  </a:cubicBezTo>
                  <a:cubicBezTo>
                    <a:pt x="1139" y="3080"/>
                    <a:pt x="7298" y="7183"/>
                    <a:pt x="7298" y="7183"/>
                  </a:cubicBezTo>
                  <a:cubicBezTo>
                    <a:pt x="7298" y="7183"/>
                    <a:pt x="3229" y="990"/>
                    <a:pt x="2659" y="421"/>
                  </a:cubicBezTo>
                  <a:cubicBezTo>
                    <a:pt x="2358" y="141"/>
                    <a:pt x="1978" y="1"/>
                    <a:pt x="1602" y="1"/>
                  </a:cubicBezTo>
                  <a:close/>
                </a:path>
              </a:pathLst>
            </a:custGeom>
            <a:solidFill>
              <a:schemeClr val="accent3"/>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1576;p62">
              <a:extLst>
                <a:ext uri="{FF2B5EF4-FFF2-40B4-BE49-F238E27FC236}">
                  <a16:creationId xmlns:a16="http://schemas.microsoft.com/office/drawing/2014/main" id="{C16B49DD-51B1-AA30-EE85-5D7638174929}"/>
                </a:ext>
              </a:extLst>
            </p:cNvPr>
            <p:cNvSpPr/>
            <p:nvPr/>
          </p:nvSpPr>
          <p:spPr>
            <a:xfrm>
              <a:off x="3622372" y="3087905"/>
              <a:ext cx="254046" cy="360972"/>
            </a:xfrm>
            <a:custGeom>
              <a:avLst/>
              <a:gdLst/>
              <a:ahLst/>
              <a:cxnLst/>
              <a:rect l="l" t="t" r="r" b="b"/>
              <a:pathLst>
                <a:path w="5208" h="7400" extrusionOk="0">
                  <a:moveTo>
                    <a:pt x="2583" y="1"/>
                  </a:moveTo>
                  <a:lnTo>
                    <a:pt x="1342" y="1241"/>
                  </a:lnTo>
                  <a:cubicBezTo>
                    <a:pt x="0" y="2583"/>
                    <a:pt x="0" y="4775"/>
                    <a:pt x="1342" y="6159"/>
                  </a:cubicBezTo>
                  <a:lnTo>
                    <a:pt x="2583" y="7400"/>
                  </a:lnTo>
                  <a:lnTo>
                    <a:pt x="3857" y="6159"/>
                  </a:lnTo>
                  <a:cubicBezTo>
                    <a:pt x="5207" y="4775"/>
                    <a:pt x="5207" y="2583"/>
                    <a:pt x="3857" y="1241"/>
                  </a:cubicBezTo>
                  <a:lnTo>
                    <a:pt x="2583" y="1"/>
                  </a:lnTo>
                  <a:close/>
                </a:path>
              </a:pathLst>
            </a:custGeom>
            <a:solidFill>
              <a:schemeClr val="accent1"/>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1577;p62">
              <a:extLst>
                <a:ext uri="{FF2B5EF4-FFF2-40B4-BE49-F238E27FC236}">
                  <a16:creationId xmlns:a16="http://schemas.microsoft.com/office/drawing/2014/main" id="{513A0F3E-782C-1740-A0AC-10D10691CF38}"/>
                </a:ext>
              </a:extLst>
            </p:cNvPr>
            <p:cNvSpPr/>
            <p:nvPr/>
          </p:nvSpPr>
          <p:spPr>
            <a:xfrm>
              <a:off x="3534521" y="3153366"/>
              <a:ext cx="222534" cy="222973"/>
            </a:xfrm>
            <a:custGeom>
              <a:avLst/>
              <a:gdLst/>
              <a:ahLst/>
              <a:cxnLst/>
              <a:rect l="l" t="t" r="r" b="b"/>
              <a:pathLst>
                <a:path w="4562" h="4571" extrusionOk="0">
                  <a:moveTo>
                    <a:pt x="2260" y="1"/>
                  </a:moveTo>
                  <a:cubicBezTo>
                    <a:pt x="1020" y="1"/>
                    <a:pt x="0" y="1029"/>
                    <a:pt x="0" y="2303"/>
                  </a:cubicBezTo>
                  <a:cubicBezTo>
                    <a:pt x="0" y="3543"/>
                    <a:pt x="1020" y="4571"/>
                    <a:pt x="2260" y="4571"/>
                  </a:cubicBezTo>
                  <a:cubicBezTo>
                    <a:pt x="3534" y="4571"/>
                    <a:pt x="4562" y="3543"/>
                    <a:pt x="4562" y="2303"/>
                  </a:cubicBezTo>
                  <a:cubicBezTo>
                    <a:pt x="4562" y="1029"/>
                    <a:pt x="3534" y="1"/>
                    <a:pt x="2260" y="1"/>
                  </a:cubicBezTo>
                  <a:close/>
                </a:path>
              </a:pathLst>
            </a:custGeom>
            <a:solidFill>
              <a:schemeClr val="accen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1578;p62">
              <a:extLst>
                <a:ext uri="{FF2B5EF4-FFF2-40B4-BE49-F238E27FC236}">
                  <a16:creationId xmlns:a16="http://schemas.microsoft.com/office/drawing/2014/main" id="{D2F7DB11-A1A5-B9AC-99AE-FCC68BB5E878}"/>
                </a:ext>
              </a:extLst>
            </p:cNvPr>
            <p:cNvSpPr/>
            <p:nvPr/>
          </p:nvSpPr>
          <p:spPr>
            <a:xfrm>
              <a:off x="3560179" y="3179463"/>
              <a:ext cx="171218" cy="170779"/>
            </a:xfrm>
            <a:custGeom>
              <a:avLst/>
              <a:gdLst/>
              <a:ahLst/>
              <a:cxnLst/>
              <a:rect l="l" t="t" r="r" b="b"/>
              <a:pathLst>
                <a:path w="3510" h="3501" extrusionOk="0">
                  <a:moveTo>
                    <a:pt x="1734" y="1"/>
                  </a:moveTo>
                  <a:cubicBezTo>
                    <a:pt x="782" y="1"/>
                    <a:pt x="1" y="774"/>
                    <a:pt x="1" y="1768"/>
                  </a:cubicBezTo>
                  <a:cubicBezTo>
                    <a:pt x="1" y="2728"/>
                    <a:pt x="782" y="3501"/>
                    <a:pt x="1734" y="3501"/>
                  </a:cubicBezTo>
                  <a:cubicBezTo>
                    <a:pt x="2728" y="3501"/>
                    <a:pt x="3509" y="2728"/>
                    <a:pt x="3509" y="1768"/>
                  </a:cubicBezTo>
                  <a:cubicBezTo>
                    <a:pt x="3509" y="774"/>
                    <a:pt x="2728" y="1"/>
                    <a:pt x="1734" y="1"/>
                  </a:cubicBezTo>
                  <a:close/>
                </a:path>
              </a:pathLst>
            </a:custGeom>
            <a:solidFill>
              <a:schemeClr val="l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1579;p62">
              <a:extLst>
                <a:ext uri="{FF2B5EF4-FFF2-40B4-BE49-F238E27FC236}">
                  <a16:creationId xmlns:a16="http://schemas.microsoft.com/office/drawing/2014/main" id="{50D275EF-25C0-0A4C-6267-1D646D487DCD}"/>
                </a:ext>
              </a:extLst>
            </p:cNvPr>
            <p:cNvSpPr/>
            <p:nvPr/>
          </p:nvSpPr>
          <p:spPr>
            <a:xfrm>
              <a:off x="3639738" y="3350189"/>
              <a:ext cx="12097" cy="49"/>
            </a:xfrm>
            <a:custGeom>
              <a:avLst/>
              <a:gdLst/>
              <a:ahLst/>
              <a:cxnLst/>
              <a:rect l="l" t="t" r="r" b="b"/>
              <a:pathLst>
                <a:path w="248" h="1" extrusionOk="0">
                  <a:moveTo>
                    <a:pt x="103" y="1"/>
                  </a:moveTo>
                  <a:lnTo>
                    <a:pt x="103" y="1"/>
                  </a:lnTo>
                  <a:lnTo>
                    <a:pt x="103" y="1"/>
                  </a:lnTo>
                  <a:close/>
                  <a:moveTo>
                    <a:pt x="137" y="1"/>
                  </a:moveTo>
                  <a:lnTo>
                    <a:pt x="103" y="1"/>
                  </a:lnTo>
                  <a:lnTo>
                    <a:pt x="137" y="1"/>
                  </a:lnTo>
                  <a:close/>
                  <a:moveTo>
                    <a:pt x="103" y="1"/>
                  </a:moveTo>
                  <a:lnTo>
                    <a:pt x="103" y="1"/>
                  </a:lnTo>
                  <a:lnTo>
                    <a:pt x="103" y="1"/>
                  </a:lnTo>
                  <a:close/>
                  <a:moveTo>
                    <a:pt x="137" y="1"/>
                  </a:moveTo>
                  <a:lnTo>
                    <a:pt x="137" y="1"/>
                  </a:lnTo>
                  <a:lnTo>
                    <a:pt x="137" y="1"/>
                  </a:lnTo>
                  <a:close/>
                  <a:moveTo>
                    <a:pt x="103" y="1"/>
                  </a:moveTo>
                  <a:lnTo>
                    <a:pt x="103" y="1"/>
                  </a:lnTo>
                  <a:lnTo>
                    <a:pt x="103" y="1"/>
                  </a:lnTo>
                  <a:close/>
                  <a:moveTo>
                    <a:pt x="137" y="1"/>
                  </a:moveTo>
                  <a:lnTo>
                    <a:pt x="137" y="1"/>
                  </a:lnTo>
                  <a:lnTo>
                    <a:pt x="137" y="1"/>
                  </a:lnTo>
                  <a:close/>
                  <a:moveTo>
                    <a:pt x="69" y="1"/>
                  </a:moveTo>
                  <a:lnTo>
                    <a:pt x="69" y="1"/>
                  </a:lnTo>
                  <a:lnTo>
                    <a:pt x="69" y="1"/>
                  </a:lnTo>
                  <a:close/>
                  <a:moveTo>
                    <a:pt x="179" y="1"/>
                  </a:moveTo>
                  <a:lnTo>
                    <a:pt x="137" y="1"/>
                  </a:lnTo>
                  <a:lnTo>
                    <a:pt x="179" y="1"/>
                  </a:lnTo>
                  <a:close/>
                  <a:moveTo>
                    <a:pt x="69" y="1"/>
                  </a:moveTo>
                  <a:lnTo>
                    <a:pt x="69" y="1"/>
                  </a:lnTo>
                  <a:lnTo>
                    <a:pt x="69" y="1"/>
                  </a:lnTo>
                  <a:close/>
                  <a:moveTo>
                    <a:pt x="179" y="1"/>
                  </a:moveTo>
                  <a:lnTo>
                    <a:pt x="179" y="1"/>
                  </a:lnTo>
                  <a:lnTo>
                    <a:pt x="179" y="1"/>
                  </a:lnTo>
                  <a:close/>
                  <a:moveTo>
                    <a:pt x="69" y="1"/>
                  </a:moveTo>
                  <a:lnTo>
                    <a:pt x="69" y="1"/>
                  </a:lnTo>
                  <a:lnTo>
                    <a:pt x="69" y="1"/>
                  </a:lnTo>
                  <a:close/>
                  <a:moveTo>
                    <a:pt x="179" y="1"/>
                  </a:moveTo>
                  <a:lnTo>
                    <a:pt x="179" y="1"/>
                  </a:lnTo>
                  <a:lnTo>
                    <a:pt x="179" y="1"/>
                  </a:lnTo>
                  <a:close/>
                  <a:moveTo>
                    <a:pt x="35" y="1"/>
                  </a:moveTo>
                  <a:lnTo>
                    <a:pt x="35" y="1"/>
                  </a:lnTo>
                  <a:lnTo>
                    <a:pt x="35" y="1"/>
                  </a:lnTo>
                  <a:close/>
                  <a:moveTo>
                    <a:pt x="213" y="1"/>
                  </a:moveTo>
                  <a:lnTo>
                    <a:pt x="179" y="1"/>
                  </a:lnTo>
                  <a:lnTo>
                    <a:pt x="213" y="1"/>
                  </a:lnTo>
                  <a:close/>
                  <a:moveTo>
                    <a:pt x="35" y="1"/>
                  </a:moveTo>
                  <a:lnTo>
                    <a:pt x="35" y="1"/>
                  </a:lnTo>
                  <a:lnTo>
                    <a:pt x="35" y="1"/>
                  </a:lnTo>
                  <a:close/>
                  <a:moveTo>
                    <a:pt x="213" y="1"/>
                  </a:moveTo>
                  <a:lnTo>
                    <a:pt x="213" y="1"/>
                  </a:lnTo>
                  <a:lnTo>
                    <a:pt x="213" y="1"/>
                  </a:lnTo>
                  <a:close/>
                  <a:moveTo>
                    <a:pt x="35" y="1"/>
                  </a:moveTo>
                  <a:lnTo>
                    <a:pt x="35" y="1"/>
                  </a:lnTo>
                  <a:lnTo>
                    <a:pt x="35" y="1"/>
                  </a:lnTo>
                  <a:close/>
                  <a:moveTo>
                    <a:pt x="213" y="1"/>
                  </a:moveTo>
                  <a:lnTo>
                    <a:pt x="213" y="1"/>
                  </a:lnTo>
                  <a:lnTo>
                    <a:pt x="213" y="1"/>
                  </a:lnTo>
                  <a:close/>
                  <a:moveTo>
                    <a:pt x="213" y="1"/>
                  </a:moveTo>
                  <a:lnTo>
                    <a:pt x="213" y="1"/>
                  </a:lnTo>
                  <a:lnTo>
                    <a:pt x="213" y="1"/>
                  </a:lnTo>
                  <a:close/>
                  <a:moveTo>
                    <a:pt x="1" y="1"/>
                  </a:moveTo>
                  <a:lnTo>
                    <a:pt x="1" y="1"/>
                  </a:lnTo>
                  <a:lnTo>
                    <a:pt x="1" y="1"/>
                  </a:lnTo>
                  <a:close/>
                  <a:moveTo>
                    <a:pt x="247" y="1"/>
                  </a:moveTo>
                  <a:lnTo>
                    <a:pt x="247" y="1"/>
                  </a:lnTo>
                  <a:lnTo>
                    <a:pt x="247" y="1"/>
                  </a:lnTo>
                  <a:close/>
                  <a:moveTo>
                    <a:pt x="1" y="1"/>
                  </a:moveTo>
                  <a:lnTo>
                    <a:pt x="1" y="1"/>
                  </a:lnTo>
                  <a:lnTo>
                    <a:pt x="1" y="1"/>
                  </a:lnTo>
                  <a:close/>
                  <a:moveTo>
                    <a:pt x="247" y="1"/>
                  </a:moveTo>
                  <a:lnTo>
                    <a:pt x="247" y="1"/>
                  </a:lnTo>
                  <a:close/>
                </a:path>
              </a:pathLst>
            </a:custGeom>
            <a:solidFill>
              <a:srgbClr val="34173B"/>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1580;p62">
              <a:extLst>
                <a:ext uri="{FF2B5EF4-FFF2-40B4-BE49-F238E27FC236}">
                  <a16:creationId xmlns:a16="http://schemas.microsoft.com/office/drawing/2014/main" id="{939922A4-2976-E518-F9E4-E65AC65E5208}"/>
                </a:ext>
              </a:extLst>
            </p:cNvPr>
            <p:cNvSpPr/>
            <p:nvPr/>
          </p:nvSpPr>
          <p:spPr>
            <a:xfrm>
              <a:off x="3599983" y="3205169"/>
              <a:ext cx="44780" cy="46878"/>
            </a:xfrm>
            <a:custGeom>
              <a:avLst/>
              <a:gdLst/>
              <a:ahLst/>
              <a:cxnLst/>
              <a:rect l="l" t="t" r="r" b="b"/>
              <a:pathLst>
                <a:path w="918" h="961" extrusionOk="0">
                  <a:moveTo>
                    <a:pt x="459" y="1"/>
                  </a:moveTo>
                  <a:cubicBezTo>
                    <a:pt x="213" y="1"/>
                    <a:pt x="0" y="213"/>
                    <a:pt x="0" y="502"/>
                  </a:cubicBezTo>
                  <a:cubicBezTo>
                    <a:pt x="0" y="748"/>
                    <a:pt x="213" y="961"/>
                    <a:pt x="459" y="961"/>
                  </a:cubicBezTo>
                  <a:cubicBezTo>
                    <a:pt x="705" y="961"/>
                    <a:pt x="918" y="748"/>
                    <a:pt x="918" y="502"/>
                  </a:cubicBezTo>
                  <a:cubicBezTo>
                    <a:pt x="918" y="213"/>
                    <a:pt x="705" y="1"/>
                    <a:pt x="459" y="1"/>
                  </a:cubicBezTo>
                  <a:close/>
                </a:path>
              </a:pathLst>
            </a:custGeom>
            <a:solidFill>
              <a:srgbClr val="FFFFFF"/>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1581;p62">
              <a:extLst>
                <a:ext uri="{FF2B5EF4-FFF2-40B4-BE49-F238E27FC236}">
                  <a16:creationId xmlns:a16="http://schemas.microsoft.com/office/drawing/2014/main" id="{060A4059-8C4B-1126-F461-D4A7C7F679D6}"/>
                </a:ext>
              </a:extLst>
            </p:cNvPr>
            <p:cNvSpPr/>
            <p:nvPr/>
          </p:nvSpPr>
          <p:spPr>
            <a:xfrm>
              <a:off x="3066243" y="2820206"/>
              <a:ext cx="466239" cy="697456"/>
            </a:xfrm>
            <a:custGeom>
              <a:avLst/>
              <a:gdLst/>
              <a:ahLst/>
              <a:cxnLst/>
              <a:rect l="l" t="t" r="r" b="b"/>
              <a:pathLst>
                <a:path w="9558" h="14298" extrusionOk="0">
                  <a:moveTo>
                    <a:pt x="7264" y="1"/>
                  </a:moveTo>
                  <a:cubicBezTo>
                    <a:pt x="7120" y="111"/>
                    <a:pt x="6975" y="179"/>
                    <a:pt x="6839" y="247"/>
                  </a:cubicBezTo>
                  <a:cubicBezTo>
                    <a:pt x="8250" y="1700"/>
                    <a:pt x="9099" y="3577"/>
                    <a:pt x="9099" y="5633"/>
                  </a:cubicBezTo>
                  <a:cubicBezTo>
                    <a:pt x="9099" y="10161"/>
                    <a:pt x="5030" y="13805"/>
                    <a:pt x="1" y="13805"/>
                  </a:cubicBezTo>
                  <a:lnTo>
                    <a:pt x="1" y="14298"/>
                  </a:lnTo>
                  <a:cubicBezTo>
                    <a:pt x="5276" y="14298"/>
                    <a:pt x="9558" y="10407"/>
                    <a:pt x="9558" y="5633"/>
                  </a:cubicBezTo>
                  <a:cubicBezTo>
                    <a:pt x="9558" y="3467"/>
                    <a:pt x="8708" y="1522"/>
                    <a:pt x="7264" y="1"/>
                  </a:cubicBezTo>
                  <a:close/>
                </a:path>
              </a:pathLst>
            </a:custGeom>
            <a:solidFill>
              <a:schemeClr val="accen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1582;p62">
              <a:extLst>
                <a:ext uri="{FF2B5EF4-FFF2-40B4-BE49-F238E27FC236}">
                  <a16:creationId xmlns:a16="http://schemas.microsoft.com/office/drawing/2014/main" id="{1209AC0F-946F-5BDB-6D0F-29500B5B2838}"/>
                </a:ext>
              </a:extLst>
            </p:cNvPr>
            <p:cNvSpPr/>
            <p:nvPr/>
          </p:nvSpPr>
          <p:spPr>
            <a:xfrm>
              <a:off x="3066243" y="3517598"/>
              <a:ext cx="331558" cy="345655"/>
            </a:xfrm>
            <a:custGeom>
              <a:avLst/>
              <a:gdLst/>
              <a:ahLst/>
              <a:cxnLst/>
              <a:rect l="l" t="t" r="r" b="b"/>
              <a:pathLst>
                <a:path w="6797" h="7086" extrusionOk="0">
                  <a:moveTo>
                    <a:pt x="5140" y="1"/>
                  </a:moveTo>
                  <a:lnTo>
                    <a:pt x="5140" y="1"/>
                  </a:lnTo>
                  <a:cubicBezTo>
                    <a:pt x="3611" y="927"/>
                    <a:pt x="1878" y="1419"/>
                    <a:pt x="1" y="1419"/>
                  </a:cubicBezTo>
                  <a:lnTo>
                    <a:pt x="1" y="7085"/>
                  </a:lnTo>
                  <a:cubicBezTo>
                    <a:pt x="2380" y="7085"/>
                    <a:pt x="4716" y="6482"/>
                    <a:pt x="6797" y="5208"/>
                  </a:cubicBezTo>
                  <a:cubicBezTo>
                    <a:pt x="5701" y="4214"/>
                    <a:pt x="4996" y="2762"/>
                    <a:pt x="4996" y="1173"/>
                  </a:cubicBezTo>
                  <a:cubicBezTo>
                    <a:pt x="4996" y="782"/>
                    <a:pt x="5064" y="392"/>
                    <a:pt x="5140" y="1"/>
                  </a:cubicBezTo>
                  <a:close/>
                </a:path>
              </a:pathLst>
            </a:custGeom>
            <a:solidFill>
              <a:schemeClr val="accent1"/>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1583;p62">
              <a:extLst>
                <a:ext uri="{FF2B5EF4-FFF2-40B4-BE49-F238E27FC236}">
                  <a16:creationId xmlns:a16="http://schemas.microsoft.com/office/drawing/2014/main" id="{DD192351-C606-9F3D-82DA-989D6D1C740C}"/>
                </a:ext>
              </a:extLst>
            </p:cNvPr>
            <p:cNvSpPr/>
            <p:nvPr/>
          </p:nvSpPr>
          <p:spPr>
            <a:xfrm>
              <a:off x="3679541" y="3379603"/>
              <a:ext cx="68829" cy="69268"/>
            </a:xfrm>
            <a:custGeom>
              <a:avLst/>
              <a:gdLst/>
              <a:ahLst/>
              <a:cxnLst/>
              <a:rect l="l" t="t" r="r" b="b"/>
              <a:pathLst>
                <a:path w="1411" h="1420" extrusionOk="0">
                  <a:moveTo>
                    <a:pt x="0" y="1"/>
                  </a:moveTo>
                  <a:lnTo>
                    <a:pt x="0" y="1"/>
                  </a:lnTo>
                  <a:cubicBezTo>
                    <a:pt x="68" y="35"/>
                    <a:pt x="102" y="111"/>
                    <a:pt x="170" y="179"/>
                  </a:cubicBezTo>
                  <a:lnTo>
                    <a:pt x="1411" y="1420"/>
                  </a:lnTo>
                  <a:lnTo>
                    <a:pt x="1411" y="1420"/>
                  </a:lnTo>
                  <a:lnTo>
                    <a:pt x="1411" y="1420"/>
                  </a:lnTo>
                  <a:lnTo>
                    <a:pt x="170" y="179"/>
                  </a:lnTo>
                  <a:cubicBezTo>
                    <a:pt x="102" y="111"/>
                    <a:pt x="68" y="35"/>
                    <a:pt x="0" y="1"/>
                  </a:cubicBezTo>
                  <a:close/>
                </a:path>
              </a:pathLst>
            </a:custGeom>
            <a:solidFill>
              <a:srgbClr val="3397CC"/>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1584;p62">
              <a:extLst>
                <a:ext uri="{FF2B5EF4-FFF2-40B4-BE49-F238E27FC236}">
                  <a16:creationId xmlns:a16="http://schemas.microsoft.com/office/drawing/2014/main" id="{07488761-A415-5920-59B6-05B47B2B283B}"/>
                </a:ext>
              </a:extLst>
            </p:cNvPr>
            <p:cNvSpPr/>
            <p:nvPr/>
          </p:nvSpPr>
          <p:spPr>
            <a:xfrm>
              <a:off x="3449548" y="3600474"/>
              <a:ext cx="53951" cy="136779"/>
            </a:xfrm>
            <a:custGeom>
              <a:avLst/>
              <a:gdLst/>
              <a:ahLst/>
              <a:cxnLst/>
              <a:rect l="l" t="t" r="r" b="b"/>
              <a:pathLst>
                <a:path w="1106" h="2804" extrusionOk="0">
                  <a:moveTo>
                    <a:pt x="145" y="1"/>
                  </a:moveTo>
                  <a:lnTo>
                    <a:pt x="145" y="1"/>
                  </a:lnTo>
                  <a:cubicBezTo>
                    <a:pt x="179" y="748"/>
                    <a:pt x="536" y="1453"/>
                    <a:pt x="1105" y="1912"/>
                  </a:cubicBezTo>
                  <a:cubicBezTo>
                    <a:pt x="748" y="2235"/>
                    <a:pt x="392" y="2515"/>
                    <a:pt x="1" y="2804"/>
                  </a:cubicBezTo>
                  <a:cubicBezTo>
                    <a:pt x="392" y="2515"/>
                    <a:pt x="748" y="2235"/>
                    <a:pt x="1105" y="1912"/>
                  </a:cubicBezTo>
                  <a:lnTo>
                    <a:pt x="1105" y="1912"/>
                  </a:lnTo>
                  <a:lnTo>
                    <a:pt x="1105" y="1912"/>
                  </a:lnTo>
                  <a:cubicBezTo>
                    <a:pt x="536" y="1453"/>
                    <a:pt x="179" y="748"/>
                    <a:pt x="145" y="1"/>
                  </a:cubicBezTo>
                  <a:close/>
                </a:path>
              </a:pathLst>
            </a:custGeom>
            <a:solidFill>
              <a:srgbClr val="FFFFFF"/>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1585;p62">
              <a:extLst>
                <a:ext uri="{FF2B5EF4-FFF2-40B4-BE49-F238E27FC236}">
                  <a16:creationId xmlns:a16="http://schemas.microsoft.com/office/drawing/2014/main" id="{033C5A06-C00D-C696-62F8-B78BCB259EFE}"/>
                </a:ext>
              </a:extLst>
            </p:cNvPr>
            <p:cNvSpPr/>
            <p:nvPr/>
          </p:nvSpPr>
          <p:spPr>
            <a:xfrm>
              <a:off x="3072931" y="3863197"/>
              <a:ext cx="2146" cy="49"/>
            </a:xfrm>
            <a:custGeom>
              <a:avLst/>
              <a:gdLst/>
              <a:ahLst/>
              <a:cxnLst/>
              <a:rect l="l" t="t" r="r" b="b"/>
              <a:pathLst>
                <a:path w="44" h="1" extrusionOk="0">
                  <a:moveTo>
                    <a:pt x="43" y="0"/>
                  </a:moveTo>
                  <a:lnTo>
                    <a:pt x="1" y="0"/>
                  </a:lnTo>
                  <a:lnTo>
                    <a:pt x="1" y="0"/>
                  </a:lnTo>
                  <a:close/>
                </a:path>
              </a:pathLst>
            </a:custGeom>
            <a:solidFill>
              <a:srgbClr val="CCEDFF"/>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1586;p62">
              <a:extLst>
                <a:ext uri="{FF2B5EF4-FFF2-40B4-BE49-F238E27FC236}">
                  <a16:creationId xmlns:a16="http://schemas.microsoft.com/office/drawing/2014/main" id="{1F48D8AA-5EC1-0529-BD25-99FC0DA29267}"/>
                </a:ext>
              </a:extLst>
            </p:cNvPr>
            <p:cNvSpPr/>
            <p:nvPr/>
          </p:nvSpPr>
          <p:spPr>
            <a:xfrm>
              <a:off x="3072931" y="3863197"/>
              <a:ext cx="2146" cy="49"/>
            </a:xfrm>
            <a:custGeom>
              <a:avLst/>
              <a:gdLst/>
              <a:ahLst/>
              <a:cxnLst/>
              <a:rect l="l" t="t" r="r" b="b"/>
              <a:pathLst>
                <a:path w="44" h="1" extrusionOk="0">
                  <a:moveTo>
                    <a:pt x="43" y="0"/>
                  </a:moveTo>
                  <a:lnTo>
                    <a:pt x="1" y="0"/>
                  </a:lnTo>
                  <a:lnTo>
                    <a:pt x="1" y="0"/>
                  </a:lnTo>
                  <a:lnTo>
                    <a:pt x="43" y="0"/>
                  </a:lnTo>
                  <a:close/>
                </a:path>
              </a:pathLst>
            </a:custGeom>
            <a:solidFill>
              <a:srgbClr val="FFDECC"/>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945221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28"/>
        <p:cNvGrpSpPr/>
        <p:nvPr/>
      </p:nvGrpSpPr>
      <p:grpSpPr>
        <a:xfrm>
          <a:off x="0" y="0"/>
          <a:ext cx="0" cy="0"/>
          <a:chOff x="0" y="0"/>
          <a:chExt cx="0" cy="0"/>
        </a:xfrm>
      </p:grpSpPr>
      <p:sp>
        <p:nvSpPr>
          <p:cNvPr id="629" name="Google Shape;629;p40"/>
          <p:cNvSpPr txBox="1">
            <a:spLocks noGrp="1"/>
          </p:cNvSpPr>
          <p:nvPr>
            <p:ph type="subTitle" idx="3"/>
          </p:nvPr>
        </p:nvSpPr>
        <p:spPr>
          <a:xfrm>
            <a:off x="3527875" y="317650"/>
            <a:ext cx="2088300" cy="373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(CH4: BRANCHES)</a:t>
            </a:r>
          </a:p>
        </p:txBody>
      </p:sp>
      <p:grpSp>
        <p:nvGrpSpPr>
          <p:cNvPr id="8" name="Google Shape;1552;p62">
            <a:extLst>
              <a:ext uri="{FF2B5EF4-FFF2-40B4-BE49-F238E27FC236}">
                <a16:creationId xmlns:a16="http://schemas.microsoft.com/office/drawing/2014/main" id="{BE484C97-D3BF-6C7F-C390-F6AE999C8A03}"/>
              </a:ext>
            </a:extLst>
          </p:cNvPr>
          <p:cNvGrpSpPr/>
          <p:nvPr/>
        </p:nvGrpSpPr>
        <p:grpSpPr>
          <a:xfrm>
            <a:off x="5862307" y="1465429"/>
            <a:ext cx="2498253" cy="1630232"/>
            <a:chOff x="2114912" y="2745038"/>
            <a:chExt cx="1909850" cy="1276898"/>
          </a:xfrm>
        </p:grpSpPr>
        <p:sp>
          <p:nvSpPr>
            <p:cNvPr id="9" name="Google Shape;1553;p62">
              <a:extLst>
                <a:ext uri="{FF2B5EF4-FFF2-40B4-BE49-F238E27FC236}">
                  <a16:creationId xmlns:a16="http://schemas.microsoft.com/office/drawing/2014/main" id="{8BF7DB88-5363-13DD-90F2-EFEFF3570318}"/>
                </a:ext>
              </a:extLst>
            </p:cNvPr>
            <p:cNvSpPr/>
            <p:nvPr/>
          </p:nvSpPr>
          <p:spPr>
            <a:xfrm>
              <a:off x="2263297" y="2773817"/>
              <a:ext cx="809699" cy="1089453"/>
            </a:xfrm>
            <a:custGeom>
              <a:avLst/>
              <a:gdLst/>
              <a:ahLst/>
              <a:cxnLst/>
              <a:rect l="l" t="t" r="r" b="b"/>
              <a:pathLst>
                <a:path w="16599" h="22334" extrusionOk="0">
                  <a:moveTo>
                    <a:pt x="9030" y="1"/>
                  </a:moveTo>
                  <a:lnTo>
                    <a:pt x="1385" y="7680"/>
                  </a:lnTo>
                  <a:cubicBezTo>
                    <a:pt x="0" y="9022"/>
                    <a:pt x="0" y="11214"/>
                    <a:pt x="1385" y="12598"/>
                  </a:cubicBezTo>
                  <a:lnTo>
                    <a:pt x="3755" y="14968"/>
                  </a:lnTo>
                  <a:cubicBezTo>
                    <a:pt x="4281" y="14365"/>
                    <a:pt x="5029" y="14017"/>
                    <a:pt x="5878" y="14017"/>
                  </a:cubicBezTo>
                  <a:cubicBezTo>
                    <a:pt x="7399" y="14017"/>
                    <a:pt x="8639" y="15215"/>
                    <a:pt x="8639" y="16778"/>
                  </a:cubicBezTo>
                  <a:cubicBezTo>
                    <a:pt x="8639" y="17585"/>
                    <a:pt x="8249" y="18366"/>
                    <a:pt x="7645" y="18859"/>
                  </a:cubicBezTo>
                  <a:cubicBezTo>
                    <a:pt x="10194" y="21161"/>
                    <a:pt x="13379" y="22333"/>
                    <a:pt x="16599" y="22333"/>
                  </a:cubicBezTo>
                  <a:lnTo>
                    <a:pt x="16599" y="13168"/>
                  </a:lnTo>
                  <a:cubicBezTo>
                    <a:pt x="14798" y="13168"/>
                    <a:pt x="13099" y="12488"/>
                    <a:pt x="11791" y="11392"/>
                  </a:cubicBezTo>
                  <a:cubicBezTo>
                    <a:pt x="10160" y="10050"/>
                    <a:pt x="9098" y="7960"/>
                    <a:pt x="9098" y="5624"/>
                  </a:cubicBezTo>
                  <a:cubicBezTo>
                    <a:pt x="9098" y="3993"/>
                    <a:pt x="9633" y="2439"/>
                    <a:pt x="10551" y="1198"/>
                  </a:cubicBezTo>
                  <a:lnTo>
                    <a:pt x="10551" y="1198"/>
                  </a:lnTo>
                  <a:cubicBezTo>
                    <a:pt x="10440" y="1232"/>
                    <a:pt x="10304" y="1275"/>
                    <a:pt x="10194" y="1275"/>
                  </a:cubicBezTo>
                  <a:cubicBezTo>
                    <a:pt x="9557" y="1275"/>
                    <a:pt x="9030" y="774"/>
                    <a:pt x="9030" y="136"/>
                  </a:cubicBezTo>
                  <a:lnTo>
                    <a:pt x="9030" y="1"/>
                  </a:lnTo>
                  <a:close/>
                </a:path>
              </a:pathLst>
            </a:custGeom>
            <a:solidFill>
              <a:schemeClr val="lt1"/>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554;p62">
              <a:extLst>
                <a:ext uri="{FF2B5EF4-FFF2-40B4-BE49-F238E27FC236}">
                  <a16:creationId xmlns:a16="http://schemas.microsoft.com/office/drawing/2014/main" id="{837A3440-B7BF-ADCF-8016-986373692BB3}"/>
                </a:ext>
              </a:extLst>
            </p:cNvPr>
            <p:cNvSpPr/>
            <p:nvPr/>
          </p:nvSpPr>
          <p:spPr>
            <a:xfrm>
              <a:off x="2838401" y="3200194"/>
              <a:ext cx="234583" cy="215949"/>
            </a:xfrm>
            <a:custGeom>
              <a:avLst/>
              <a:gdLst/>
              <a:ahLst/>
              <a:cxnLst/>
              <a:rect l="l" t="t" r="r" b="b"/>
              <a:pathLst>
                <a:path w="4809" h="4427" extrusionOk="0">
                  <a:moveTo>
                    <a:pt x="4809" y="1"/>
                  </a:moveTo>
                  <a:cubicBezTo>
                    <a:pt x="2796" y="1"/>
                    <a:pt x="1029" y="1063"/>
                    <a:pt x="1" y="2651"/>
                  </a:cubicBezTo>
                  <a:cubicBezTo>
                    <a:pt x="1309" y="3747"/>
                    <a:pt x="3008" y="4427"/>
                    <a:pt x="4809" y="4427"/>
                  </a:cubicBezTo>
                  <a:lnTo>
                    <a:pt x="4809" y="1"/>
                  </a:lnTo>
                  <a:close/>
                </a:path>
              </a:pathLst>
            </a:custGeom>
            <a:solidFill>
              <a:schemeClr val="l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555;p62">
              <a:extLst>
                <a:ext uri="{FF2B5EF4-FFF2-40B4-BE49-F238E27FC236}">
                  <a16:creationId xmlns:a16="http://schemas.microsoft.com/office/drawing/2014/main" id="{99ACCA5A-16A1-470F-134B-B62354BE8012}"/>
                </a:ext>
              </a:extLst>
            </p:cNvPr>
            <p:cNvSpPr/>
            <p:nvPr/>
          </p:nvSpPr>
          <p:spPr>
            <a:xfrm>
              <a:off x="2446414" y="3457503"/>
              <a:ext cx="238339" cy="236290"/>
            </a:xfrm>
            <a:custGeom>
              <a:avLst/>
              <a:gdLst/>
              <a:ahLst/>
              <a:cxnLst/>
              <a:rect l="l" t="t" r="r" b="b"/>
              <a:pathLst>
                <a:path w="4886" h="4844" extrusionOk="0">
                  <a:moveTo>
                    <a:pt x="2124" y="1"/>
                  </a:moveTo>
                  <a:cubicBezTo>
                    <a:pt x="1275" y="1"/>
                    <a:pt x="527" y="349"/>
                    <a:pt x="1" y="952"/>
                  </a:cubicBezTo>
                  <a:lnTo>
                    <a:pt x="3501" y="4461"/>
                  </a:lnTo>
                  <a:cubicBezTo>
                    <a:pt x="3645" y="4597"/>
                    <a:pt x="3756" y="4707"/>
                    <a:pt x="3891" y="4843"/>
                  </a:cubicBezTo>
                  <a:cubicBezTo>
                    <a:pt x="4495" y="4350"/>
                    <a:pt x="4885" y="3569"/>
                    <a:pt x="4885" y="2762"/>
                  </a:cubicBezTo>
                  <a:cubicBezTo>
                    <a:pt x="4885" y="1199"/>
                    <a:pt x="3645" y="1"/>
                    <a:pt x="2124" y="1"/>
                  </a:cubicBezTo>
                  <a:close/>
                </a:path>
              </a:pathLst>
            </a:custGeom>
            <a:solidFill>
              <a:schemeClr val="accen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556;p62">
              <a:extLst>
                <a:ext uri="{FF2B5EF4-FFF2-40B4-BE49-F238E27FC236}">
                  <a16:creationId xmlns:a16="http://schemas.microsoft.com/office/drawing/2014/main" id="{C99C9CB1-A645-39EA-1B8F-36D9181B6D4E}"/>
                </a:ext>
              </a:extLst>
            </p:cNvPr>
            <p:cNvSpPr/>
            <p:nvPr/>
          </p:nvSpPr>
          <p:spPr>
            <a:xfrm>
              <a:off x="2703771" y="2745038"/>
              <a:ext cx="112340" cy="90975"/>
            </a:xfrm>
            <a:custGeom>
              <a:avLst/>
              <a:gdLst/>
              <a:ahLst/>
              <a:cxnLst/>
              <a:rect l="l" t="t" r="r" b="b"/>
              <a:pathLst>
                <a:path w="2303" h="1865" extrusionOk="0">
                  <a:moveTo>
                    <a:pt x="1097" y="1"/>
                  </a:moveTo>
                  <a:cubicBezTo>
                    <a:pt x="654" y="1"/>
                    <a:pt x="280" y="302"/>
                    <a:pt x="280" y="302"/>
                  </a:cubicBezTo>
                  <a:lnTo>
                    <a:pt x="0" y="591"/>
                  </a:lnTo>
                  <a:lnTo>
                    <a:pt x="0" y="726"/>
                  </a:lnTo>
                  <a:cubicBezTo>
                    <a:pt x="0" y="1364"/>
                    <a:pt x="527" y="1865"/>
                    <a:pt x="1164" y="1865"/>
                  </a:cubicBezTo>
                  <a:cubicBezTo>
                    <a:pt x="1274" y="1865"/>
                    <a:pt x="1410" y="1822"/>
                    <a:pt x="1521" y="1788"/>
                  </a:cubicBezTo>
                  <a:cubicBezTo>
                    <a:pt x="1555" y="1754"/>
                    <a:pt x="1589" y="1686"/>
                    <a:pt x="1623" y="1652"/>
                  </a:cubicBezTo>
                  <a:cubicBezTo>
                    <a:pt x="1623" y="1652"/>
                    <a:pt x="2302" y="726"/>
                    <a:pt x="1665" y="200"/>
                  </a:cubicBezTo>
                  <a:cubicBezTo>
                    <a:pt x="1478" y="53"/>
                    <a:pt x="1282" y="1"/>
                    <a:pt x="1097" y="1"/>
                  </a:cubicBezTo>
                  <a:close/>
                </a:path>
              </a:pathLst>
            </a:custGeom>
            <a:solidFill>
              <a:schemeClr val="dk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557;p62">
              <a:extLst>
                <a:ext uri="{FF2B5EF4-FFF2-40B4-BE49-F238E27FC236}">
                  <a16:creationId xmlns:a16="http://schemas.microsoft.com/office/drawing/2014/main" id="{A3163309-2AB2-89D2-4743-C3C987190F2D}"/>
                </a:ext>
              </a:extLst>
            </p:cNvPr>
            <p:cNvSpPr/>
            <p:nvPr/>
          </p:nvSpPr>
          <p:spPr>
            <a:xfrm>
              <a:off x="2114912" y="3495257"/>
              <a:ext cx="538775" cy="526678"/>
            </a:xfrm>
            <a:custGeom>
              <a:avLst/>
              <a:gdLst/>
              <a:ahLst/>
              <a:cxnLst/>
              <a:rect l="l" t="t" r="r" b="b"/>
              <a:pathLst>
                <a:path w="11045" h="10797" extrusionOk="0">
                  <a:moveTo>
                    <a:pt x="8602" y="0"/>
                  </a:moveTo>
                  <a:cubicBezTo>
                    <a:pt x="8035" y="0"/>
                    <a:pt x="7468" y="212"/>
                    <a:pt x="7043" y="637"/>
                  </a:cubicBezTo>
                  <a:cubicBezTo>
                    <a:pt x="6160" y="1521"/>
                    <a:pt x="1" y="10797"/>
                    <a:pt x="1" y="10797"/>
                  </a:cubicBezTo>
                  <a:cubicBezTo>
                    <a:pt x="1" y="10797"/>
                    <a:pt x="9311" y="4638"/>
                    <a:pt x="10161" y="3789"/>
                  </a:cubicBezTo>
                  <a:cubicBezTo>
                    <a:pt x="11044" y="2905"/>
                    <a:pt x="11044" y="1521"/>
                    <a:pt x="10161" y="637"/>
                  </a:cubicBezTo>
                  <a:cubicBezTo>
                    <a:pt x="9736" y="212"/>
                    <a:pt x="9169" y="0"/>
                    <a:pt x="8602" y="0"/>
                  </a:cubicBezTo>
                  <a:close/>
                </a:path>
              </a:pathLst>
            </a:custGeom>
            <a:solidFill>
              <a:schemeClr val="dk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558;p62">
              <a:extLst>
                <a:ext uri="{FF2B5EF4-FFF2-40B4-BE49-F238E27FC236}">
                  <a16:creationId xmlns:a16="http://schemas.microsoft.com/office/drawing/2014/main" id="{540CC2CB-7B8B-39D2-69D3-70CF2B8365A1}"/>
                </a:ext>
              </a:extLst>
            </p:cNvPr>
            <p:cNvSpPr/>
            <p:nvPr/>
          </p:nvSpPr>
          <p:spPr>
            <a:xfrm>
              <a:off x="2282321" y="3505794"/>
              <a:ext cx="357655" cy="350387"/>
            </a:xfrm>
            <a:custGeom>
              <a:avLst/>
              <a:gdLst/>
              <a:ahLst/>
              <a:cxnLst/>
              <a:rect l="l" t="t" r="r" b="b"/>
              <a:pathLst>
                <a:path w="7332" h="7183" extrusionOk="0">
                  <a:moveTo>
                    <a:pt x="5701" y="1"/>
                  </a:moveTo>
                  <a:cubicBezTo>
                    <a:pt x="5329" y="1"/>
                    <a:pt x="4958" y="141"/>
                    <a:pt x="4673" y="421"/>
                  </a:cubicBezTo>
                  <a:cubicBezTo>
                    <a:pt x="4070" y="990"/>
                    <a:pt x="1" y="7183"/>
                    <a:pt x="1" y="7183"/>
                  </a:cubicBezTo>
                  <a:cubicBezTo>
                    <a:pt x="1" y="7183"/>
                    <a:pt x="6160" y="3080"/>
                    <a:pt x="6729" y="2511"/>
                  </a:cubicBezTo>
                  <a:cubicBezTo>
                    <a:pt x="7332" y="1942"/>
                    <a:pt x="7332" y="990"/>
                    <a:pt x="6729" y="421"/>
                  </a:cubicBezTo>
                  <a:cubicBezTo>
                    <a:pt x="6444" y="141"/>
                    <a:pt x="6073" y="1"/>
                    <a:pt x="5701" y="1"/>
                  </a:cubicBezTo>
                  <a:close/>
                </a:path>
              </a:pathLst>
            </a:custGeom>
            <a:solidFill>
              <a:schemeClr val="accent3"/>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59;p62">
              <a:extLst>
                <a:ext uri="{FF2B5EF4-FFF2-40B4-BE49-F238E27FC236}">
                  <a16:creationId xmlns:a16="http://schemas.microsoft.com/office/drawing/2014/main" id="{4C3EAFAD-3141-4D62-4323-643C400D4DF3}"/>
                </a:ext>
              </a:extLst>
            </p:cNvPr>
            <p:cNvSpPr/>
            <p:nvPr/>
          </p:nvSpPr>
          <p:spPr>
            <a:xfrm>
              <a:off x="2263297" y="3087905"/>
              <a:ext cx="255705" cy="360972"/>
            </a:xfrm>
            <a:custGeom>
              <a:avLst/>
              <a:gdLst/>
              <a:ahLst/>
              <a:cxnLst/>
              <a:rect l="l" t="t" r="r" b="b"/>
              <a:pathLst>
                <a:path w="5242" h="7400" extrusionOk="0">
                  <a:moveTo>
                    <a:pt x="2625" y="1"/>
                  </a:moveTo>
                  <a:lnTo>
                    <a:pt x="1385" y="1241"/>
                  </a:lnTo>
                  <a:cubicBezTo>
                    <a:pt x="0" y="2583"/>
                    <a:pt x="0" y="4775"/>
                    <a:pt x="1385" y="6159"/>
                  </a:cubicBezTo>
                  <a:lnTo>
                    <a:pt x="2625" y="7400"/>
                  </a:lnTo>
                  <a:lnTo>
                    <a:pt x="3857" y="6159"/>
                  </a:lnTo>
                  <a:cubicBezTo>
                    <a:pt x="5241" y="4775"/>
                    <a:pt x="5241" y="2583"/>
                    <a:pt x="3857" y="1241"/>
                  </a:cubicBezTo>
                  <a:lnTo>
                    <a:pt x="2625" y="1"/>
                  </a:lnTo>
                  <a:close/>
                </a:path>
              </a:pathLst>
            </a:custGeom>
            <a:solidFill>
              <a:schemeClr val="accent1"/>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560;p62">
              <a:extLst>
                <a:ext uri="{FF2B5EF4-FFF2-40B4-BE49-F238E27FC236}">
                  <a16:creationId xmlns:a16="http://schemas.microsoft.com/office/drawing/2014/main" id="{D6520868-74ED-D984-2671-F9AB29B0B9C7}"/>
                </a:ext>
              </a:extLst>
            </p:cNvPr>
            <p:cNvSpPr/>
            <p:nvPr/>
          </p:nvSpPr>
          <p:spPr>
            <a:xfrm>
              <a:off x="2382611" y="3153366"/>
              <a:ext cx="224242" cy="222973"/>
            </a:xfrm>
            <a:custGeom>
              <a:avLst/>
              <a:gdLst/>
              <a:ahLst/>
              <a:cxnLst/>
              <a:rect l="l" t="t" r="r" b="b"/>
              <a:pathLst>
                <a:path w="4597" h="4571" extrusionOk="0">
                  <a:moveTo>
                    <a:pt x="2303" y="1"/>
                  </a:moveTo>
                  <a:cubicBezTo>
                    <a:pt x="1028" y="1"/>
                    <a:pt x="1" y="1029"/>
                    <a:pt x="1" y="2303"/>
                  </a:cubicBezTo>
                  <a:cubicBezTo>
                    <a:pt x="1" y="3543"/>
                    <a:pt x="1028" y="4571"/>
                    <a:pt x="2303" y="4571"/>
                  </a:cubicBezTo>
                  <a:cubicBezTo>
                    <a:pt x="3577" y="4571"/>
                    <a:pt x="4596" y="3543"/>
                    <a:pt x="4596" y="2303"/>
                  </a:cubicBezTo>
                  <a:cubicBezTo>
                    <a:pt x="4596" y="1029"/>
                    <a:pt x="3577" y="1"/>
                    <a:pt x="2303" y="1"/>
                  </a:cubicBezTo>
                  <a:close/>
                </a:path>
              </a:pathLst>
            </a:custGeom>
            <a:solidFill>
              <a:schemeClr val="accen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561;p62">
              <a:extLst>
                <a:ext uri="{FF2B5EF4-FFF2-40B4-BE49-F238E27FC236}">
                  <a16:creationId xmlns:a16="http://schemas.microsoft.com/office/drawing/2014/main" id="{6AC0CDE5-1484-7710-7A2B-89197096FFBC}"/>
                </a:ext>
              </a:extLst>
            </p:cNvPr>
            <p:cNvSpPr/>
            <p:nvPr/>
          </p:nvSpPr>
          <p:spPr>
            <a:xfrm>
              <a:off x="2409976" y="3179463"/>
              <a:ext cx="169510" cy="170779"/>
            </a:xfrm>
            <a:custGeom>
              <a:avLst/>
              <a:gdLst/>
              <a:ahLst/>
              <a:cxnLst/>
              <a:rect l="l" t="t" r="r" b="b"/>
              <a:pathLst>
                <a:path w="3475" h="3501" extrusionOk="0">
                  <a:moveTo>
                    <a:pt x="1742" y="1"/>
                  </a:moveTo>
                  <a:cubicBezTo>
                    <a:pt x="782" y="1"/>
                    <a:pt x="0" y="774"/>
                    <a:pt x="0" y="1768"/>
                  </a:cubicBezTo>
                  <a:cubicBezTo>
                    <a:pt x="0" y="2728"/>
                    <a:pt x="782" y="3501"/>
                    <a:pt x="1742" y="3501"/>
                  </a:cubicBezTo>
                  <a:cubicBezTo>
                    <a:pt x="2693" y="3501"/>
                    <a:pt x="3475" y="2728"/>
                    <a:pt x="3475" y="1768"/>
                  </a:cubicBezTo>
                  <a:cubicBezTo>
                    <a:pt x="3475" y="774"/>
                    <a:pt x="2693" y="1"/>
                    <a:pt x="1742" y="1"/>
                  </a:cubicBezTo>
                  <a:close/>
                </a:path>
              </a:pathLst>
            </a:custGeom>
            <a:solidFill>
              <a:schemeClr val="l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562;p62">
              <a:extLst>
                <a:ext uri="{FF2B5EF4-FFF2-40B4-BE49-F238E27FC236}">
                  <a16:creationId xmlns:a16="http://schemas.microsoft.com/office/drawing/2014/main" id="{251DE25E-30CC-BABB-8B30-1ABDE5232FC3}"/>
                </a:ext>
              </a:extLst>
            </p:cNvPr>
            <p:cNvSpPr/>
            <p:nvPr/>
          </p:nvSpPr>
          <p:spPr>
            <a:xfrm>
              <a:off x="2487876" y="3350189"/>
              <a:ext cx="12049" cy="49"/>
            </a:xfrm>
            <a:custGeom>
              <a:avLst/>
              <a:gdLst/>
              <a:ahLst/>
              <a:cxnLst/>
              <a:rect l="l" t="t" r="r" b="b"/>
              <a:pathLst>
                <a:path w="247" h="1" extrusionOk="0">
                  <a:moveTo>
                    <a:pt x="145" y="1"/>
                  </a:moveTo>
                  <a:lnTo>
                    <a:pt x="145" y="1"/>
                  </a:lnTo>
                  <a:lnTo>
                    <a:pt x="145" y="1"/>
                  </a:lnTo>
                  <a:close/>
                  <a:moveTo>
                    <a:pt x="145" y="1"/>
                  </a:moveTo>
                  <a:lnTo>
                    <a:pt x="145" y="1"/>
                  </a:lnTo>
                  <a:lnTo>
                    <a:pt x="145" y="1"/>
                  </a:lnTo>
                  <a:close/>
                  <a:moveTo>
                    <a:pt x="145" y="1"/>
                  </a:moveTo>
                  <a:lnTo>
                    <a:pt x="145" y="1"/>
                  </a:lnTo>
                  <a:lnTo>
                    <a:pt x="145" y="1"/>
                  </a:lnTo>
                  <a:close/>
                  <a:moveTo>
                    <a:pt x="102" y="1"/>
                  </a:moveTo>
                  <a:lnTo>
                    <a:pt x="102" y="1"/>
                  </a:lnTo>
                  <a:lnTo>
                    <a:pt x="102" y="1"/>
                  </a:lnTo>
                  <a:close/>
                  <a:moveTo>
                    <a:pt x="179" y="1"/>
                  </a:moveTo>
                  <a:lnTo>
                    <a:pt x="179" y="1"/>
                  </a:lnTo>
                  <a:lnTo>
                    <a:pt x="179" y="1"/>
                  </a:lnTo>
                  <a:close/>
                  <a:moveTo>
                    <a:pt x="102" y="1"/>
                  </a:moveTo>
                  <a:lnTo>
                    <a:pt x="102" y="1"/>
                  </a:lnTo>
                  <a:lnTo>
                    <a:pt x="102" y="1"/>
                  </a:lnTo>
                  <a:close/>
                  <a:moveTo>
                    <a:pt x="179" y="1"/>
                  </a:moveTo>
                  <a:lnTo>
                    <a:pt x="179" y="1"/>
                  </a:lnTo>
                  <a:lnTo>
                    <a:pt x="179" y="1"/>
                  </a:lnTo>
                  <a:close/>
                  <a:moveTo>
                    <a:pt x="102" y="1"/>
                  </a:moveTo>
                  <a:lnTo>
                    <a:pt x="102" y="1"/>
                  </a:lnTo>
                  <a:lnTo>
                    <a:pt x="102" y="1"/>
                  </a:lnTo>
                  <a:close/>
                  <a:moveTo>
                    <a:pt x="179" y="1"/>
                  </a:moveTo>
                  <a:lnTo>
                    <a:pt x="179" y="1"/>
                  </a:lnTo>
                  <a:lnTo>
                    <a:pt x="179" y="1"/>
                  </a:lnTo>
                  <a:close/>
                  <a:moveTo>
                    <a:pt x="68" y="1"/>
                  </a:moveTo>
                  <a:lnTo>
                    <a:pt x="68" y="1"/>
                  </a:lnTo>
                  <a:lnTo>
                    <a:pt x="68" y="1"/>
                  </a:lnTo>
                  <a:close/>
                  <a:moveTo>
                    <a:pt x="213" y="1"/>
                  </a:moveTo>
                  <a:lnTo>
                    <a:pt x="179" y="1"/>
                  </a:lnTo>
                  <a:lnTo>
                    <a:pt x="213" y="1"/>
                  </a:lnTo>
                  <a:close/>
                  <a:moveTo>
                    <a:pt x="68" y="1"/>
                  </a:moveTo>
                  <a:lnTo>
                    <a:pt x="68" y="1"/>
                  </a:lnTo>
                  <a:lnTo>
                    <a:pt x="68" y="1"/>
                  </a:lnTo>
                  <a:close/>
                  <a:moveTo>
                    <a:pt x="213" y="1"/>
                  </a:moveTo>
                  <a:lnTo>
                    <a:pt x="213" y="1"/>
                  </a:lnTo>
                  <a:lnTo>
                    <a:pt x="213" y="1"/>
                  </a:lnTo>
                  <a:close/>
                  <a:moveTo>
                    <a:pt x="68" y="1"/>
                  </a:moveTo>
                  <a:lnTo>
                    <a:pt x="68" y="1"/>
                  </a:lnTo>
                  <a:lnTo>
                    <a:pt x="68" y="1"/>
                  </a:lnTo>
                  <a:close/>
                  <a:moveTo>
                    <a:pt x="213" y="1"/>
                  </a:moveTo>
                  <a:lnTo>
                    <a:pt x="213" y="1"/>
                  </a:lnTo>
                  <a:lnTo>
                    <a:pt x="213" y="1"/>
                  </a:lnTo>
                  <a:close/>
                  <a:moveTo>
                    <a:pt x="34" y="1"/>
                  </a:moveTo>
                  <a:lnTo>
                    <a:pt x="34" y="1"/>
                  </a:lnTo>
                  <a:lnTo>
                    <a:pt x="34" y="1"/>
                  </a:lnTo>
                  <a:close/>
                  <a:moveTo>
                    <a:pt x="247" y="1"/>
                  </a:moveTo>
                  <a:lnTo>
                    <a:pt x="213" y="1"/>
                  </a:lnTo>
                  <a:lnTo>
                    <a:pt x="247" y="1"/>
                  </a:lnTo>
                  <a:close/>
                  <a:moveTo>
                    <a:pt x="34" y="1"/>
                  </a:moveTo>
                  <a:lnTo>
                    <a:pt x="34" y="1"/>
                  </a:lnTo>
                  <a:lnTo>
                    <a:pt x="34" y="1"/>
                  </a:lnTo>
                  <a:close/>
                  <a:moveTo>
                    <a:pt x="247" y="1"/>
                  </a:moveTo>
                  <a:lnTo>
                    <a:pt x="247" y="1"/>
                  </a:lnTo>
                  <a:lnTo>
                    <a:pt x="247" y="1"/>
                  </a:lnTo>
                  <a:close/>
                  <a:moveTo>
                    <a:pt x="34" y="1"/>
                  </a:moveTo>
                  <a:lnTo>
                    <a:pt x="34" y="1"/>
                  </a:lnTo>
                  <a:lnTo>
                    <a:pt x="34" y="1"/>
                  </a:lnTo>
                  <a:close/>
                  <a:moveTo>
                    <a:pt x="247" y="1"/>
                  </a:moveTo>
                  <a:lnTo>
                    <a:pt x="247" y="1"/>
                  </a:lnTo>
                  <a:lnTo>
                    <a:pt x="247" y="1"/>
                  </a:lnTo>
                  <a:close/>
                  <a:moveTo>
                    <a:pt x="0" y="1"/>
                  </a:moveTo>
                  <a:lnTo>
                    <a:pt x="0" y="1"/>
                  </a:lnTo>
                  <a:lnTo>
                    <a:pt x="0" y="1"/>
                  </a:lnTo>
                  <a:close/>
                  <a:moveTo>
                    <a:pt x="247" y="1"/>
                  </a:moveTo>
                  <a:lnTo>
                    <a:pt x="247" y="1"/>
                  </a:lnTo>
                  <a:lnTo>
                    <a:pt x="247" y="1"/>
                  </a:lnTo>
                  <a:close/>
                  <a:moveTo>
                    <a:pt x="0" y="1"/>
                  </a:moveTo>
                  <a:lnTo>
                    <a:pt x="0" y="1"/>
                  </a:lnTo>
                  <a:close/>
                </a:path>
              </a:pathLst>
            </a:custGeom>
            <a:solidFill>
              <a:srgbClr val="34173B"/>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563;p62">
              <a:extLst>
                <a:ext uri="{FF2B5EF4-FFF2-40B4-BE49-F238E27FC236}">
                  <a16:creationId xmlns:a16="http://schemas.microsoft.com/office/drawing/2014/main" id="{606C07C4-E3FA-BE15-298C-D53AB8415F98}"/>
                </a:ext>
              </a:extLst>
            </p:cNvPr>
            <p:cNvSpPr/>
            <p:nvPr/>
          </p:nvSpPr>
          <p:spPr>
            <a:xfrm>
              <a:off x="2494900" y="3205169"/>
              <a:ext cx="46487" cy="46878"/>
            </a:xfrm>
            <a:custGeom>
              <a:avLst/>
              <a:gdLst/>
              <a:ahLst/>
              <a:cxnLst/>
              <a:rect l="l" t="t" r="r" b="b"/>
              <a:pathLst>
                <a:path w="953" h="961" extrusionOk="0">
                  <a:moveTo>
                    <a:pt x="459" y="1"/>
                  </a:moveTo>
                  <a:cubicBezTo>
                    <a:pt x="213" y="1"/>
                    <a:pt x="1" y="213"/>
                    <a:pt x="1" y="502"/>
                  </a:cubicBezTo>
                  <a:cubicBezTo>
                    <a:pt x="1" y="748"/>
                    <a:pt x="213" y="961"/>
                    <a:pt x="459" y="961"/>
                  </a:cubicBezTo>
                  <a:cubicBezTo>
                    <a:pt x="740" y="961"/>
                    <a:pt x="952" y="748"/>
                    <a:pt x="952" y="502"/>
                  </a:cubicBezTo>
                  <a:cubicBezTo>
                    <a:pt x="952" y="213"/>
                    <a:pt x="740" y="1"/>
                    <a:pt x="459" y="1"/>
                  </a:cubicBezTo>
                  <a:close/>
                </a:path>
              </a:pathLst>
            </a:custGeom>
            <a:solidFill>
              <a:srgbClr val="FFFFFF"/>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564;p62">
              <a:extLst>
                <a:ext uri="{FF2B5EF4-FFF2-40B4-BE49-F238E27FC236}">
                  <a16:creationId xmlns:a16="http://schemas.microsoft.com/office/drawing/2014/main" id="{849C91B4-ACA1-0FB6-54E7-9D55916282FE}"/>
                </a:ext>
              </a:extLst>
            </p:cNvPr>
            <p:cNvSpPr/>
            <p:nvPr/>
          </p:nvSpPr>
          <p:spPr>
            <a:xfrm>
              <a:off x="2606799" y="2820206"/>
              <a:ext cx="466190" cy="697456"/>
            </a:xfrm>
            <a:custGeom>
              <a:avLst/>
              <a:gdLst/>
              <a:ahLst/>
              <a:cxnLst/>
              <a:rect l="l" t="t" r="r" b="b"/>
              <a:pathLst>
                <a:path w="9557" h="14298" extrusionOk="0">
                  <a:moveTo>
                    <a:pt x="2336" y="1"/>
                  </a:moveTo>
                  <a:cubicBezTo>
                    <a:pt x="892" y="1522"/>
                    <a:pt x="0" y="3467"/>
                    <a:pt x="0" y="5633"/>
                  </a:cubicBezTo>
                  <a:cubicBezTo>
                    <a:pt x="0" y="10407"/>
                    <a:pt x="4290" y="14298"/>
                    <a:pt x="9557" y="14298"/>
                  </a:cubicBezTo>
                  <a:lnTo>
                    <a:pt x="9557" y="13805"/>
                  </a:lnTo>
                  <a:cubicBezTo>
                    <a:pt x="4571" y="13805"/>
                    <a:pt x="468" y="10161"/>
                    <a:pt x="468" y="5633"/>
                  </a:cubicBezTo>
                  <a:cubicBezTo>
                    <a:pt x="468" y="3577"/>
                    <a:pt x="1351" y="1700"/>
                    <a:pt x="2727" y="247"/>
                  </a:cubicBezTo>
                  <a:cubicBezTo>
                    <a:pt x="2591" y="179"/>
                    <a:pt x="2447" y="111"/>
                    <a:pt x="2336" y="1"/>
                  </a:cubicBezTo>
                  <a:close/>
                </a:path>
              </a:pathLst>
            </a:custGeom>
            <a:solidFill>
              <a:schemeClr val="accen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565;p62">
              <a:extLst>
                <a:ext uri="{FF2B5EF4-FFF2-40B4-BE49-F238E27FC236}">
                  <a16:creationId xmlns:a16="http://schemas.microsoft.com/office/drawing/2014/main" id="{DEB43D56-237A-A65D-8510-983C64C9AC96}"/>
                </a:ext>
              </a:extLst>
            </p:cNvPr>
            <p:cNvSpPr/>
            <p:nvPr/>
          </p:nvSpPr>
          <p:spPr>
            <a:xfrm>
              <a:off x="2741478" y="3517598"/>
              <a:ext cx="331509" cy="345655"/>
            </a:xfrm>
            <a:custGeom>
              <a:avLst/>
              <a:gdLst/>
              <a:ahLst/>
              <a:cxnLst/>
              <a:rect l="l" t="t" r="r" b="b"/>
              <a:pathLst>
                <a:path w="6796" h="7086" extrusionOk="0">
                  <a:moveTo>
                    <a:pt x="1665" y="1"/>
                  </a:moveTo>
                  <a:lnTo>
                    <a:pt x="1665" y="1"/>
                  </a:lnTo>
                  <a:cubicBezTo>
                    <a:pt x="1776" y="392"/>
                    <a:pt x="1810" y="782"/>
                    <a:pt x="1810" y="1173"/>
                  </a:cubicBezTo>
                  <a:cubicBezTo>
                    <a:pt x="1810" y="2762"/>
                    <a:pt x="1104" y="4214"/>
                    <a:pt x="0" y="5208"/>
                  </a:cubicBezTo>
                  <a:cubicBezTo>
                    <a:pt x="2090" y="6482"/>
                    <a:pt x="4460" y="7085"/>
                    <a:pt x="6796" y="7085"/>
                  </a:cubicBezTo>
                  <a:lnTo>
                    <a:pt x="6796" y="1419"/>
                  </a:lnTo>
                  <a:cubicBezTo>
                    <a:pt x="4927" y="1419"/>
                    <a:pt x="3186" y="927"/>
                    <a:pt x="1665" y="1"/>
                  </a:cubicBezTo>
                  <a:close/>
                </a:path>
              </a:pathLst>
            </a:custGeom>
            <a:solidFill>
              <a:schemeClr val="accent1"/>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566;p62">
              <a:extLst>
                <a:ext uri="{FF2B5EF4-FFF2-40B4-BE49-F238E27FC236}">
                  <a16:creationId xmlns:a16="http://schemas.microsoft.com/office/drawing/2014/main" id="{8216C953-AF27-43F0-E521-7725EAF8B682}"/>
                </a:ext>
              </a:extLst>
            </p:cNvPr>
            <p:cNvSpPr/>
            <p:nvPr/>
          </p:nvSpPr>
          <p:spPr>
            <a:xfrm>
              <a:off x="2451389" y="3379603"/>
              <a:ext cx="8780" cy="8780"/>
            </a:xfrm>
            <a:custGeom>
              <a:avLst/>
              <a:gdLst/>
              <a:ahLst/>
              <a:cxnLst/>
              <a:rect l="l" t="t" r="r" b="b"/>
              <a:pathLst>
                <a:path w="180" h="180" extrusionOk="0">
                  <a:moveTo>
                    <a:pt x="179" y="1"/>
                  </a:moveTo>
                  <a:lnTo>
                    <a:pt x="179" y="1"/>
                  </a:lnTo>
                  <a:cubicBezTo>
                    <a:pt x="111" y="35"/>
                    <a:pt x="77" y="111"/>
                    <a:pt x="1" y="179"/>
                  </a:cubicBezTo>
                  <a:cubicBezTo>
                    <a:pt x="77" y="111"/>
                    <a:pt x="145" y="35"/>
                    <a:pt x="179" y="1"/>
                  </a:cubicBezTo>
                  <a:close/>
                </a:path>
              </a:pathLst>
            </a:custGeom>
            <a:solidFill>
              <a:srgbClr val="3397CC"/>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567;p62">
              <a:extLst>
                <a:ext uri="{FF2B5EF4-FFF2-40B4-BE49-F238E27FC236}">
                  <a16:creationId xmlns:a16="http://schemas.microsoft.com/office/drawing/2014/main" id="{FECCCE4F-0AC7-8A1D-3F1D-E95AA91DF7FF}"/>
                </a:ext>
              </a:extLst>
            </p:cNvPr>
            <p:cNvSpPr/>
            <p:nvPr/>
          </p:nvSpPr>
          <p:spPr>
            <a:xfrm>
              <a:off x="2636213" y="3600474"/>
              <a:ext cx="48536" cy="93316"/>
            </a:xfrm>
            <a:custGeom>
              <a:avLst/>
              <a:gdLst/>
              <a:ahLst/>
              <a:cxnLst/>
              <a:rect l="l" t="t" r="r" b="b"/>
              <a:pathLst>
                <a:path w="995" h="1913" extrusionOk="0">
                  <a:moveTo>
                    <a:pt x="994" y="1"/>
                  </a:moveTo>
                  <a:cubicBezTo>
                    <a:pt x="926" y="748"/>
                    <a:pt x="570" y="1453"/>
                    <a:pt x="0" y="1912"/>
                  </a:cubicBezTo>
                  <a:lnTo>
                    <a:pt x="0" y="1912"/>
                  </a:lnTo>
                  <a:cubicBezTo>
                    <a:pt x="570" y="1453"/>
                    <a:pt x="926" y="748"/>
                    <a:pt x="994" y="1"/>
                  </a:cubicBezTo>
                  <a:close/>
                </a:path>
              </a:pathLst>
            </a:custGeom>
            <a:solidFill>
              <a:srgbClr val="344158"/>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568;p62">
              <a:extLst>
                <a:ext uri="{FF2B5EF4-FFF2-40B4-BE49-F238E27FC236}">
                  <a16:creationId xmlns:a16="http://schemas.microsoft.com/office/drawing/2014/main" id="{4D94D646-EAFA-1756-0CE8-216F5419C56B}"/>
                </a:ext>
              </a:extLst>
            </p:cNvPr>
            <p:cNvSpPr/>
            <p:nvPr/>
          </p:nvSpPr>
          <p:spPr>
            <a:xfrm>
              <a:off x="3072931" y="3863197"/>
              <a:ext cx="49" cy="49"/>
            </a:xfrm>
            <a:custGeom>
              <a:avLst/>
              <a:gdLst/>
              <a:ahLst/>
              <a:cxnLst/>
              <a:rect l="l" t="t" r="r" b="b"/>
              <a:pathLst>
                <a:path w="1" h="1" extrusionOk="0">
                  <a:moveTo>
                    <a:pt x="1" y="0"/>
                  </a:moveTo>
                  <a:lnTo>
                    <a:pt x="1" y="0"/>
                  </a:lnTo>
                  <a:lnTo>
                    <a:pt x="1" y="0"/>
                  </a:lnTo>
                  <a:close/>
                </a:path>
              </a:pathLst>
            </a:custGeom>
            <a:solidFill>
              <a:srgbClr val="CCEDFF"/>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569;p62">
              <a:extLst>
                <a:ext uri="{FF2B5EF4-FFF2-40B4-BE49-F238E27FC236}">
                  <a16:creationId xmlns:a16="http://schemas.microsoft.com/office/drawing/2014/main" id="{973FBF60-F13C-B88C-77E9-AC324CFD30BB}"/>
                </a:ext>
              </a:extLst>
            </p:cNvPr>
            <p:cNvSpPr/>
            <p:nvPr/>
          </p:nvSpPr>
          <p:spPr>
            <a:xfrm>
              <a:off x="3071321" y="3863197"/>
              <a:ext cx="1659" cy="49"/>
            </a:xfrm>
            <a:custGeom>
              <a:avLst/>
              <a:gdLst/>
              <a:ahLst/>
              <a:cxnLst/>
              <a:rect l="l" t="t" r="r" b="b"/>
              <a:pathLst>
                <a:path w="34" h="1" extrusionOk="0">
                  <a:moveTo>
                    <a:pt x="0" y="0"/>
                  </a:moveTo>
                  <a:lnTo>
                    <a:pt x="34" y="0"/>
                  </a:lnTo>
                  <a:lnTo>
                    <a:pt x="34" y="0"/>
                  </a:lnTo>
                  <a:lnTo>
                    <a:pt x="34" y="0"/>
                  </a:lnTo>
                  <a:close/>
                </a:path>
              </a:pathLst>
            </a:custGeom>
            <a:solidFill>
              <a:srgbClr val="FFDECC"/>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570;p62">
              <a:extLst>
                <a:ext uri="{FF2B5EF4-FFF2-40B4-BE49-F238E27FC236}">
                  <a16:creationId xmlns:a16="http://schemas.microsoft.com/office/drawing/2014/main" id="{71C5133D-BAD5-9ECE-919B-CCA7ED23A6AC}"/>
                </a:ext>
              </a:extLst>
            </p:cNvPr>
            <p:cNvSpPr/>
            <p:nvPr/>
          </p:nvSpPr>
          <p:spPr>
            <a:xfrm>
              <a:off x="3066243" y="2773817"/>
              <a:ext cx="810187" cy="1089453"/>
            </a:xfrm>
            <a:custGeom>
              <a:avLst/>
              <a:gdLst/>
              <a:ahLst/>
              <a:cxnLst/>
              <a:rect l="l" t="t" r="r" b="b"/>
              <a:pathLst>
                <a:path w="16609" h="22334" extrusionOk="0">
                  <a:moveTo>
                    <a:pt x="7578" y="1"/>
                  </a:moveTo>
                  <a:lnTo>
                    <a:pt x="7578" y="136"/>
                  </a:lnTo>
                  <a:cubicBezTo>
                    <a:pt x="7578" y="774"/>
                    <a:pt x="7086" y="1275"/>
                    <a:pt x="6449" y="1275"/>
                  </a:cubicBezTo>
                  <a:cubicBezTo>
                    <a:pt x="6304" y="1275"/>
                    <a:pt x="6160" y="1232"/>
                    <a:pt x="6058" y="1198"/>
                  </a:cubicBezTo>
                  <a:lnTo>
                    <a:pt x="6058" y="1198"/>
                  </a:lnTo>
                  <a:cubicBezTo>
                    <a:pt x="6975" y="2439"/>
                    <a:pt x="7510" y="3993"/>
                    <a:pt x="7510" y="5624"/>
                  </a:cubicBezTo>
                  <a:cubicBezTo>
                    <a:pt x="7510" y="7960"/>
                    <a:pt x="6449" y="10050"/>
                    <a:pt x="4818" y="11392"/>
                  </a:cubicBezTo>
                  <a:cubicBezTo>
                    <a:pt x="3509" y="12488"/>
                    <a:pt x="1844" y="13168"/>
                    <a:pt x="1" y="13168"/>
                  </a:cubicBezTo>
                  <a:lnTo>
                    <a:pt x="1" y="22333"/>
                  </a:lnTo>
                  <a:cubicBezTo>
                    <a:pt x="3229" y="22333"/>
                    <a:pt x="6415" y="21161"/>
                    <a:pt x="8963" y="18859"/>
                  </a:cubicBezTo>
                  <a:cubicBezTo>
                    <a:pt x="8360" y="18366"/>
                    <a:pt x="7969" y="17585"/>
                    <a:pt x="7969" y="16778"/>
                  </a:cubicBezTo>
                  <a:cubicBezTo>
                    <a:pt x="7969" y="15215"/>
                    <a:pt x="9209" y="14017"/>
                    <a:pt x="10730" y="14017"/>
                  </a:cubicBezTo>
                  <a:cubicBezTo>
                    <a:pt x="11579" y="14017"/>
                    <a:pt x="12361" y="14365"/>
                    <a:pt x="12854" y="14968"/>
                  </a:cubicBezTo>
                  <a:lnTo>
                    <a:pt x="15258" y="12598"/>
                  </a:lnTo>
                  <a:cubicBezTo>
                    <a:pt x="16608" y="11214"/>
                    <a:pt x="16608" y="9022"/>
                    <a:pt x="15258" y="7680"/>
                  </a:cubicBezTo>
                  <a:lnTo>
                    <a:pt x="7578" y="1"/>
                  </a:lnTo>
                  <a:close/>
                </a:path>
              </a:pathLst>
            </a:custGeom>
            <a:solidFill>
              <a:schemeClr val="lt1"/>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571;p62">
              <a:extLst>
                <a:ext uri="{FF2B5EF4-FFF2-40B4-BE49-F238E27FC236}">
                  <a16:creationId xmlns:a16="http://schemas.microsoft.com/office/drawing/2014/main" id="{58FFBC2E-3D11-F00E-DFD1-C0BAC4F08183}"/>
                </a:ext>
              </a:extLst>
            </p:cNvPr>
            <p:cNvSpPr/>
            <p:nvPr/>
          </p:nvSpPr>
          <p:spPr>
            <a:xfrm>
              <a:off x="3066243" y="3200194"/>
              <a:ext cx="235022" cy="215949"/>
            </a:xfrm>
            <a:custGeom>
              <a:avLst/>
              <a:gdLst/>
              <a:ahLst/>
              <a:cxnLst/>
              <a:rect l="l" t="t" r="r" b="b"/>
              <a:pathLst>
                <a:path w="4818" h="4427" extrusionOk="0">
                  <a:moveTo>
                    <a:pt x="1" y="1"/>
                  </a:moveTo>
                  <a:lnTo>
                    <a:pt x="1" y="4427"/>
                  </a:lnTo>
                  <a:cubicBezTo>
                    <a:pt x="1844" y="4427"/>
                    <a:pt x="3509" y="3747"/>
                    <a:pt x="4818" y="2651"/>
                  </a:cubicBezTo>
                  <a:cubicBezTo>
                    <a:pt x="3790" y="1063"/>
                    <a:pt x="2023" y="1"/>
                    <a:pt x="1" y="1"/>
                  </a:cubicBezTo>
                  <a:close/>
                </a:path>
              </a:pathLst>
            </a:custGeom>
            <a:solidFill>
              <a:schemeClr val="l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572;p62">
              <a:extLst>
                <a:ext uri="{FF2B5EF4-FFF2-40B4-BE49-F238E27FC236}">
                  <a16:creationId xmlns:a16="http://schemas.microsoft.com/office/drawing/2014/main" id="{A7B08E6E-5BF3-436F-0AF0-69BB5FFC012E}"/>
                </a:ext>
              </a:extLst>
            </p:cNvPr>
            <p:cNvSpPr/>
            <p:nvPr/>
          </p:nvSpPr>
          <p:spPr>
            <a:xfrm>
              <a:off x="3454963" y="3457503"/>
              <a:ext cx="238290" cy="236290"/>
            </a:xfrm>
            <a:custGeom>
              <a:avLst/>
              <a:gdLst/>
              <a:ahLst/>
              <a:cxnLst/>
              <a:rect l="l" t="t" r="r" b="b"/>
              <a:pathLst>
                <a:path w="4885" h="4844" extrusionOk="0">
                  <a:moveTo>
                    <a:pt x="2761" y="1"/>
                  </a:moveTo>
                  <a:cubicBezTo>
                    <a:pt x="1240" y="1"/>
                    <a:pt x="0" y="1199"/>
                    <a:pt x="0" y="2762"/>
                  </a:cubicBezTo>
                  <a:cubicBezTo>
                    <a:pt x="0" y="3569"/>
                    <a:pt x="391" y="4350"/>
                    <a:pt x="994" y="4843"/>
                  </a:cubicBezTo>
                  <a:cubicBezTo>
                    <a:pt x="1130" y="4707"/>
                    <a:pt x="1274" y="4597"/>
                    <a:pt x="1376" y="4461"/>
                  </a:cubicBezTo>
                  <a:lnTo>
                    <a:pt x="4885" y="952"/>
                  </a:lnTo>
                  <a:cubicBezTo>
                    <a:pt x="4392" y="349"/>
                    <a:pt x="3610" y="1"/>
                    <a:pt x="2761" y="1"/>
                  </a:cubicBezTo>
                  <a:close/>
                </a:path>
              </a:pathLst>
            </a:custGeom>
            <a:solidFill>
              <a:schemeClr val="accen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573;p62">
              <a:extLst>
                <a:ext uri="{FF2B5EF4-FFF2-40B4-BE49-F238E27FC236}">
                  <a16:creationId xmlns:a16="http://schemas.microsoft.com/office/drawing/2014/main" id="{337F8F7A-2A9D-B871-75E4-D2674B6B1DFA}"/>
                </a:ext>
              </a:extLst>
            </p:cNvPr>
            <p:cNvSpPr/>
            <p:nvPr/>
          </p:nvSpPr>
          <p:spPr>
            <a:xfrm>
              <a:off x="3323601" y="2745038"/>
              <a:ext cx="112340" cy="90975"/>
            </a:xfrm>
            <a:custGeom>
              <a:avLst/>
              <a:gdLst/>
              <a:ahLst/>
              <a:cxnLst/>
              <a:rect l="l" t="t" r="r" b="b"/>
              <a:pathLst>
                <a:path w="2303" h="1865" extrusionOk="0">
                  <a:moveTo>
                    <a:pt x="1220" y="1"/>
                  </a:moveTo>
                  <a:cubicBezTo>
                    <a:pt x="1035" y="1"/>
                    <a:pt x="834" y="53"/>
                    <a:pt x="637" y="200"/>
                  </a:cubicBezTo>
                  <a:cubicBezTo>
                    <a:pt x="0" y="726"/>
                    <a:pt x="671" y="1652"/>
                    <a:pt x="671" y="1652"/>
                  </a:cubicBezTo>
                  <a:cubicBezTo>
                    <a:pt x="714" y="1686"/>
                    <a:pt x="748" y="1754"/>
                    <a:pt x="782" y="1788"/>
                  </a:cubicBezTo>
                  <a:cubicBezTo>
                    <a:pt x="884" y="1822"/>
                    <a:pt x="1028" y="1865"/>
                    <a:pt x="1173" y="1865"/>
                  </a:cubicBezTo>
                  <a:cubicBezTo>
                    <a:pt x="1810" y="1865"/>
                    <a:pt x="2302" y="1364"/>
                    <a:pt x="2302" y="726"/>
                  </a:cubicBezTo>
                  <a:lnTo>
                    <a:pt x="2302" y="591"/>
                  </a:lnTo>
                  <a:lnTo>
                    <a:pt x="2022" y="302"/>
                  </a:lnTo>
                  <a:cubicBezTo>
                    <a:pt x="2022" y="302"/>
                    <a:pt x="1666" y="1"/>
                    <a:pt x="1220" y="1"/>
                  </a:cubicBezTo>
                  <a:close/>
                </a:path>
              </a:pathLst>
            </a:custGeom>
            <a:solidFill>
              <a:schemeClr val="dk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574;p62">
              <a:extLst>
                <a:ext uri="{FF2B5EF4-FFF2-40B4-BE49-F238E27FC236}">
                  <a16:creationId xmlns:a16="http://schemas.microsoft.com/office/drawing/2014/main" id="{B0ED526C-202E-A353-B591-E770813E6BA4}"/>
                </a:ext>
              </a:extLst>
            </p:cNvPr>
            <p:cNvSpPr/>
            <p:nvPr/>
          </p:nvSpPr>
          <p:spPr>
            <a:xfrm>
              <a:off x="3486035" y="3495257"/>
              <a:ext cx="538726" cy="526678"/>
            </a:xfrm>
            <a:custGeom>
              <a:avLst/>
              <a:gdLst/>
              <a:ahLst/>
              <a:cxnLst/>
              <a:rect l="l" t="t" r="r" b="b"/>
              <a:pathLst>
                <a:path w="11044" h="10797" extrusionOk="0">
                  <a:moveTo>
                    <a:pt x="2443" y="0"/>
                  </a:moveTo>
                  <a:cubicBezTo>
                    <a:pt x="1876" y="0"/>
                    <a:pt x="1308" y="212"/>
                    <a:pt x="884" y="637"/>
                  </a:cubicBezTo>
                  <a:cubicBezTo>
                    <a:pt x="0" y="1521"/>
                    <a:pt x="0" y="2905"/>
                    <a:pt x="884" y="3789"/>
                  </a:cubicBezTo>
                  <a:cubicBezTo>
                    <a:pt x="1733" y="4638"/>
                    <a:pt x="11044" y="10797"/>
                    <a:pt x="11044" y="10797"/>
                  </a:cubicBezTo>
                  <a:cubicBezTo>
                    <a:pt x="11044" y="10797"/>
                    <a:pt x="4885" y="1521"/>
                    <a:pt x="4001" y="637"/>
                  </a:cubicBezTo>
                  <a:cubicBezTo>
                    <a:pt x="3577" y="212"/>
                    <a:pt x="3010" y="0"/>
                    <a:pt x="2443" y="0"/>
                  </a:cubicBezTo>
                  <a:close/>
                </a:path>
              </a:pathLst>
            </a:custGeom>
            <a:solidFill>
              <a:schemeClr val="dk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575;p62">
              <a:extLst>
                <a:ext uri="{FF2B5EF4-FFF2-40B4-BE49-F238E27FC236}">
                  <a16:creationId xmlns:a16="http://schemas.microsoft.com/office/drawing/2014/main" id="{944A24EA-5029-1E80-6DA0-018A0F41C6B4}"/>
                </a:ext>
              </a:extLst>
            </p:cNvPr>
            <p:cNvSpPr/>
            <p:nvPr/>
          </p:nvSpPr>
          <p:spPr>
            <a:xfrm>
              <a:off x="3501352" y="3505794"/>
              <a:ext cx="355996" cy="350387"/>
            </a:xfrm>
            <a:custGeom>
              <a:avLst/>
              <a:gdLst/>
              <a:ahLst/>
              <a:cxnLst/>
              <a:rect l="l" t="t" r="r" b="b"/>
              <a:pathLst>
                <a:path w="7298" h="7183" extrusionOk="0">
                  <a:moveTo>
                    <a:pt x="1602" y="1"/>
                  </a:moveTo>
                  <a:cubicBezTo>
                    <a:pt x="1226" y="1"/>
                    <a:pt x="854" y="141"/>
                    <a:pt x="570" y="421"/>
                  </a:cubicBezTo>
                  <a:cubicBezTo>
                    <a:pt x="1" y="990"/>
                    <a:pt x="1" y="1942"/>
                    <a:pt x="570" y="2511"/>
                  </a:cubicBezTo>
                  <a:cubicBezTo>
                    <a:pt x="1139" y="3080"/>
                    <a:pt x="7298" y="7183"/>
                    <a:pt x="7298" y="7183"/>
                  </a:cubicBezTo>
                  <a:cubicBezTo>
                    <a:pt x="7298" y="7183"/>
                    <a:pt x="3229" y="990"/>
                    <a:pt x="2659" y="421"/>
                  </a:cubicBezTo>
                  <a:cubicBezTo>
                    <a:pt x="2358" y="141"/>
                    <a:pt x="1978" y="1"/>
                    <a:pt x="1602" y="1"/>
                  </a:cubicBezTo>
                  <a:close/>
                </a:path>
              </a:pathLst>
            </a:custGeom>
            <a:solidFill>
              <a:schemeClr val="accent3"/>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1576;p62">
              <a:extLst>
                <a:ext uri="{FF2B5EF4-FFF2-40B4-BE49-F238E27FC236}">
                  <a16:creationId xmlns:a16="http://schemas.microsoft.com/office/drawing/2014/main" id="{7CC04100-3752-71E2-4C45-BF1C240481B8}"/>
                </a:ext>
              </a:extLst>
            </p:cNvPr>
            <p:cNvSpPr/>
            <p:nvPr/>
          </p:nvSpPr>
          <p:spPr>
            <a:xfrm>
              <a:off x="3622372" y="3087905"/>
              <a:ext cx="254046" cy="360972"/>
            </a:xfrm>
            <a:custGeom>
              <a:avLst/>
              <a:gdLst/>
              <a:ahLst/>
              <a:cxnLst/>
              <a:rect l="l" t="t" r="r" b="b"/>
              <a:pathLst>
                <a:path w="5208" h="7400" extrusionOk="0">
                  <a:moveTo>
                    <a:pt x="2583" y="1"/>
                  </a:moveTo>
                  <a:lnTo>
                    <a:pt x="1342" y="1241"/>
                  </a:lnTo>
                  <a:cubicBezTo>
                    <a:pt x="0" y="2583"/>
                    <a:pt x="0" y="4775"/>
                    <a:pt x="1342" y="6159"/>
                  </a:cubicBezTo>
                  <a:lnTo>
                    <a:pt x="2583" y="7400"/>
                  </a:lnTo>
                  <a:lnTo>
                    <a:pt x="3857" y="6159"/>
                  </a:lnTo>
                  <a:cubicBezTo>
                    <a:pt x="5207" y="4775"/>
                    <a:pt x="5207" y="2583"/>
                    <a:pt x="3857" y="1241"/>
                  </a:cubicBezTo>
                  <a:lnTo>
                    <a:pt x="2583" y="1"/>
                  </a:lnTo>
                  <a:close/>
                </a:path>
              </a:pathLst>
            </a:custGeom>
            <a:solidFill>
              <a:schemeClr val="accent1"/>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1577;p62">
              <a:extLst>
                <a:ext uri="{FF2B5EF4-FFF2-40B4-BE49-F238E27FC236}">
                  <a16:creationId xmlns:a16="http://schemas.microsoft.com/office/drawing/2014/main" id="{A289F696-903F-27EF-B15A-2742609F7E17}"/>
                </a:ext>
              </a:extLst>
            </p:cNvPr>
            <p:cNvSpPr/>
            <p:nvPr/>
          </p:nvSpPr>
          <p:spPr>
            <a:xfrm>
              <a:off x="3534521" y="3153366"/>
              <a:ext cx="222534" cy="222973"/>
            </a:xfrm>
            <a:custGeom>
              <a:avLst/>
              <a:gdLst/>
              <a:ahLst/>
              <a:cxnLst/>
              <a:rect l="l" t="t" r="r" b="b"/>
              <a:pathLst>
                <a:path w="4562" h="4571" extrusionOk="0">
                  <a:moveTo>
                    <a:pt x="2260" y="1"/>
                  </a:moveTo>
                  <a:cubicBezTo>
                    <a:pt x="1020" y="1"/>
                    <a:pt x="0" y="1029"/>
                    <a:pt x="0" y="2303"/>
                  </a:cubicBezTo>
                  <a:cubicBezTo>
                    <a:pt x="0" y="3543"/>
                    <a:pt x="1020" y="4571"/>
                    <a:pt x="2260" y="4571"/>
                  </a:cubicBezTo>
                  <a:cubicBezTo>
                    <a:pt x="3534" y="4571"/>
                    <a:pt x="4562" y="3543"/>
                    <a:pt x="4562" y="2303"/>
                  </a:cubicBezTo>
                  <a:cubicBezTo>
                    <a:pt x="4562" y="1029"/>
                    <a:pt x="3534" y="1"/>
                    <a:pt x="2260" y="1"/>
                  </a:cubicBezTo>
                  <a:close/>
                </a:path>
              </a:pathLst>
            </a:custGeom>
            <a:solidFill>
              <a:schemeClr val="accen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1578;p62">
              <a:extLst>
                <a:ext uri="{FF2B5EF4-FFF2-40B4-BE49-F238E27FC236}">
                  <a16:creationId xmlns:a16="http://schemas.microsoft.com/office/drawing/2014/main" id="{59263FDB-418B-BD2A-E1E8-3C5D94D637EB}"/>
                </a:ext>
              </a:extLst>
            </p:cNvPr>
            <p:cNvSpPr/>
            <p:nvPr/>
          </p:nvSpPr>
          <p:spPr>
            <a:xfrm>
              <a:off x="3560179" y="3179463"/>
              <a:ext cx="171218" cy="170779"/>
            </a:xfrm>
            <a:custGeom>
              <a:avLst/>
              <a:gdLst/>
              <a:ahLst/>
              <a:cxnLst/>
              <a:rect l="l" t="t" r="r" b="b"/>
              <a:pathLst>
                <a:path w="3510" h="3501" extrusionOk="0">
                  <a:moveTo>
                    <a:pt x="1734" y="1"/>
                  </a:moveTo>
                  <a:cubicBezTo>
                    <a:pt x="782" y="1"/>
                    <a:pt x="1" y="774"/>
                    <a:pt x="1" y="1768"/>
                  </a:cubicBezTo>
                  <a:cubicBezTo>
                    <a:pt x="1" y="2728"/>
                    <a:pt x="782" y="3501"/>
                    <a:pt x="1734" y="3501"/>
                  </a:cubicBezTo>
                  <a:cubicBezTo>
                    <a:pt x="2728" y="3501"/>
                    <a:pt x="3509" y="2728"/>
                    <a:pt x="3509" y="1768"/>
                  </a:cubicBezTo>
                  <a:cubicBezTo>
                    <a:pt x="3509" y="774"/>
                    <a:pt x="2728" y="1"/>
                    <a:pt x="1734" y="1"/>
                  </a:cubicBezTo>
                  <a:close/>
                </a:path>
              </a:pathLst>
            </a:custGeom>
            <a:solidFill>
              <a:schemeClr val="l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1579;p62">
              <a:extLst>
                <a:ext uri="{FF2B5EF4-FFF2-40B4-BE49-F238E27FC236}">
                  <a16:creationId xmlns:a16="http://schemas.microsoft.com/office/drawing/2014/main" id="{A18A33E6-562E-64C4-C69E-46511C8D3ABA}"/>
                </a:ext>
              </a:extLst>
            </p:cNvPr>
            <p:cNvSpPr/>
            <p:nvPr/>
          </p:nvSpPr>
          <p:spPr>
            <a:xfrm>
              <a:off x="3639738" y="3350189"/>
              <a:ext cx="12097" cy="49"/>
            </a:xfrm>
            <a:custGeom>
              <a:avLst/>
              <a:gdLst/>
              <a:ahLst/>
              <a:cxnLst/>
              <a:rect l="l" t="t" r="r" b="b"/>
              <a:pathLst>
                <a:path w="248" h="1" extrusionOk="0">
                  <a:moveTo>
                    <a:pt x="103" y="1"/>
                  </a:moveTo>
                  <a:lnTo>
                    <a:pt x="103" y="1"/>
                  </a:lnTo>
                  <a:lnTo>
                    <a:pt x="103" y="1"/>
                  </a:lnTo>
                  <a:close/>
                  <a:moveTo>
                    <a:pt x="137" y="1"/>
                  </a:moveTo>
                  <a:lnTo>
                    <a:pt x="103" y="1"/>
                  </a:lnTo>
                  <a:lnTo>
                    <a:pt x="137" y="1"/>
                  </a:lnTo>
                  <a:close/>
                  <a:moveTo>
                    <a:pt x="103" y="1"/>
                  </a:moveTo>
                  <a:lnTo>
                    <a:pt x="103" y="1"/>
                  </a:lnTo>
                  <a:lnTo>
                    <a:pt x="103" y="1"/>
                  </a:lnTo>
                  <a:close/>
                  <a:moveTo>
                    <a:pt x="137" y="1"/>
                  </a:moveTo>
                  <a:lnTo>
                    <a:pt x="137" y="1"/>
                  </a:lnTo>
                  <a:lnTo>
                    <a:pt x="137" y="1"/>
                  </a:lnTo>
                  <a:close/>
                  <a:moveTo>
                    <a:pt x="103" y="1"/>
                  </a:moveTo>
                  <a:lnTo>
                    <a:pt x="103" y="1"/>
                  </a:lnTo>
                  <a:lnTo>
                    <a:pt x="103" y="1"/>
                  </a:lnTo>
                  <a:close/>
                  <a:moveTo>
                    <a:pt x="137" y="1"/>
                  </a:moveTo>
                  <a:lnTo>
                    <a:pt x="137" y="1"/>
                  </a:lnTo>
                  <a:lnTo>
                    <a:pt x="137" y="1"/>
                  </a:lnTo>
                  <a:close/>
                  <a:moveTo>
                    <a:pt x="69" y="1"/>
                  </a:moveTo>
                  <a:lnTo>
                    <a:pt x="69" y="1"/>
                  </a:lnTo>
                  <a:lnTo>
                    <a:pt x="69" y="1"/>
                  </a:lnTo>
                  <a:close/>
                  <a:moveTo>
                    <a:pt x="179" y="1"/>
                  </a:moveTo>
                  <a:lnTo>
                    <a:pt x="137" y="1"/>
                  </a:lnTo>
                  <a:lnTo>
                    <a:pt x="179" y="1"/>
                  </a:lnTo>
                  <a:close/>
                  <a:moveTo>
                    <a:pt x="69" y="1"/>
                  </a:moveTo>
                  <a:lnTo>
                    <a:pt x="69" y="1"/>
                  </a:lnTo>
                  <a:lnTo>
                    <a:pt x="69" y="1"/>
                  </a:lnTo>
                  <a:close/>
                  <a:moveTo>
                    <a:pt x="179" y="1"/>
                  </a:moveTo>
                  <a:lnTo>
                    <a:pt x="179" y="1"/>
                  </a:lnTo>
                  <a:lnTo>
                    <a:pt x="179" y="1"/>
                  </a:lnTo>
                  <a:close/>
                  <a:moveTo>
                    <a:pt x="69" y="1"/>
                  </a:moveTo>
                  <a:lnTo>
                    <a:pt x="69" y="1"/>
                  </a:lnTo>
                  <a:lnTo>
                    <a:pt x="69" y="1"/>
                  </a:lnTo>
                  <a:close/>
                  <a:moveTo>
                    <a:pt x="179" y="1"/>
                  </a:moveTo>
                  <a:lnTo>
                    <a:pt x="179" y="1"/>
                  </a:lnTo>
                  <a:lnTo>
                    <a:pt x="179" y="1"/>
                  </a:lnTo>
                  <a:close/>
                  <a:moveTo>
                    <a:pt x="35" y="1"/>
                  </a:moveTo>
                  <a:lnTo>
                    <a:pt x="35" y="1"/>
                  </a:lnTo>
                  <a:lnTo>
                    <a:pt x="35" y="1"/>
                  </a:lnTo>
                  <a:close/>
                  <a:moveTo>
                    <a:pt x="213" y="1"/>
                  </a:moveTo>
                  <a:lnTo>
                    <a:pt x="179" y="1"/>
                  </a:lnTo>
                  <a:lnTo>
                    <a:pt x="213" y="1"/>
                  </a:lnTo>
                  <a:close/>
                  <a:moveTo>
                    <a:pt x="35" y="1"/>
                  </a:moveTo>
                  <a:lnTo>
                    <a:pt x="35" y="1"/>
                  </a:lnTo>
                  <a:lnTo>
                    <a:pt x="35" y="1"/>
                  </a:lnTo>
                  <a:close/>
                  <a:moveTo>
                    <a:pt x="213" y="1"/>
                  </a:moveTo>
                  <a:lnTo>
                    <a:pt x="213" y="1"/>
                  </a:lnTo>
                  <a:lnTo>
                    <a:pt x="213" y="1"/>
                  </a:lnTo>
                  <a:close/>
                  <a:moveTo>
                    <a:pt x="35" y="1"/>
                  </a:moveTo>
                  <a:lnTo>
                    <a:pt x="35" y="1"/>
                  </a:lnTo>
                  <a:lnTo>
                    <a:pt x="35" y="1"/>
                  </a:lnTo>
                  <a:close/>
                  <a:moveTo>
                    <a:pt x="213" y="1"/>
                  </a:moveTo>
                  <a:lnTo>
                    <a:pt x="213" y="1"/>
                  </a:lnTo>
                  <a:lnTo>
                    <a:pt x="213" y="1"/>
                  </a:lnTo>
                  <a:close/>
                  <a:moveTo>
                    <a:pt x="213" y="1"/>
                  </a:moveTo>
                  <a:lnTo>
                    <a:pt x="213" y="1"/>
                  </a:lnTo>
                  <a:lnTo>
                    <a:pt x="213" y="1"/>
                  </a:lnTo>
                  <a:close/>
                  <a:moveTo>
                    <a:pt x="1" y="1"/>
                  </a:moveTo>
                  <a:lnTo>
                    <a:pt x="1" y="1"/>
                  </a:lnTo>
                  <a:lnTo>
                    <a:pt x="1" y="1"/>
                  </a:lnTo>
                  <a:close/>
                  <a:moveTo>
                    <a:pt x="247" y="1"/>
                  </a:moveTo>
                  <a:lnTo>
                    <a:pt x="247" y="1"/>
                  </a:lnTo>
                  <a:lnTo>
                    <a:pt x="247" y="1"/>
                  </a:lnTo>
                  <a:close/>
                  <a:moveTo>
                    <a:pt x="1" y="1"/>
                  </a:moveTo>
                  <a:lnTo>
                    <a:pt x="1" y="1"/>
                  </a:lnTo>
                  <a:lnTo>
                    <a:pt x="1" y="1"/>
                  </a:lnTo>
                  <a:close/>
                  <a:moveTo>
                    <a:pt x="247" y="1"/>
                  </a:moveTo>
                  <a:lnTo>
                    <a:pt x="247" y="1"/>
                  </a:lnTo>
                  <a:close/>
                </a:path>
              </a:pathLst>
            </a:custGeom>
            <a:solidFill>
              <a:srgbClr val="34173B"/>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1580;p62">
              <a:extLst>
                <a:ext uri="{FF2B5EF4-FFF2-40B4-BE49-F238E27FC236}">
                  <a16:creationId xmlns:a16="http://schemas.microsoft.com/office/drawing/2014/main" id="{40843F64-A73B-D395-0FFB-2E7A149B98A2}"/>
                </a:ext>
              </a:extLst>
            </p:cNvPr>
            <p:cNvSpPr/>
            <p:nvPr/>
          </p:nvSpPr>
          <p:spPr>
            <a:xfrm>
              <a:off x="3599983" y="3205169"/>
              <a:ext cx="44780" cy="46878"/>
            </a:xfrm>
            <a:custGeom>
              <a:avLst/>
              <a:gdLst/>
              <a:ahLst/>
              <a:cxnLst/>
              <a:rect l="l" t="t" r="r" b="b"/>
              <a:pathLst>
                <a:path w="918" h="961" extrusionOk="0">
                  <a:moveTo>
                    <a:pt x="459" y="1"/>
                  </a:moveTo>
                  <a:cubicBezTo>
                    <a:pt x="213" y="1"/>
                    <a:pt x="0" y="213"/>
                    <a:pt x="0" y="502"/>
                  </a:cubicBezTo>
                  <a:cubicBezTo>
                    <a:pt x="0" y="748"/>
                    <a:pt x="213" y="961"/>
                    <a:pt x="459" y="961"/>
                  </a:cubicBezTo>
                  <a:cubicBezTo>
                    <a:pt x="705" y="961"/>
                    <a:pt x="918" y="748"/>
                    <a:pt x="918" y="502"/>
                  </a:cubicBezTo>
                  <a:cubicBezTo>
                    <a:pt x="918" y="213"/>
                    <a:pt x="705" y="1"/>
                    <a:pt x="459" y="1"/>
                  </a:cubicBezTo>
                  <a:close/>
                </a:path>
              </a:pathLst>
            </a:custGeom>
            <a:solidFill>
              <a:srgbClr val="FFFFFF"/>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1581;p62">
              <a:extLst>
                <a:ext uri="{FF2B5EF4-FFF2-40B4-BE49-F238E27FC236}">
                  <a16:creationId xmlns:a16="http://schemas.microsoft.com/office/drawing/2014/main" id="{13D6C559-9BDD-366A-DEDF-3D92555F1A0A}"/>
                </a:ext>
              </a:extLst>
            </p:cNvPr>
            <p:cNvSpPr/>
            <p:nvPr/>
          </p:nvSpPr>
          <p:spPr>
            <a:xfrm>
              <a:off x="3066243" y="2820206"/>
              <a:ext cx="466239" cy="697456"/>
            </a:xfrm>
            <a:custGeom>
              <a:avLst/>
              <a:gdLst/>
              <a:ahLst/>
              <a:cxnLst/>
              <a:rect l="l" t="t" r="r" b="b"/>
              <a:pathLst>
                <a:path w="9558" h="14298" extrusionOk="0">
                  <a:moveTo>
                    <a:pt x="7264" y="1"/>
                  </a:moveTo>
                  <a:cubicBezTo>
                    <a:pt x="7120" y="111"/>
                    <a:pt x="6975" y="179"/>
                    <a:pt x="6839" y="247"/>
                  </a:cubicBezTo>
                  <a:cubicBezTo>
                    <a:pt x="8250" y="1700"/>
                    <a:pt x="9099" y="3577"/>
                    <a:pt x="9099" y="5633"/>
                  </a:cubicBezTo>
                  <a:cubicBezTo>
                    <a:pt x="9099" y="10161"/>
                    <a:pt x="5030" y="13805"/>
                    <a:pt x="1" y="13805"/>
                  </a:cubicBezTo>
                  <a:lnTo>
                    <a:pt x="1" y="14298"/>
                  </a:lnTo>
                  <a:cubicBezTo>
                    <a:pt x="5276" y="14298"/>
                    <a:pt x="9558" y="10407"/>
                    <a:pt x="9558" y="5633"/>
                  </a:cubicBezTo>
                  <a:cubicBezTo>
                    <a:pt x="9558" y="3467"/>
                    <a:pt x="8708" y="1522"/>
                    <a:pt x="7264" y="1"/>
                  </a:cubicBezTo>
                  <a:close/>
                </a:path>
              </a:pathLst>
            </a:custGeom>
            <a:solidFill>
              <a:schemeClr val="accen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1582;p62">
              <a:extLst>
                <a:ext uri="{FF2B5EF4-FFF2-40B4-BE49-F238E27FC236}">
                  <a16:creationId xmlns:a16="http://schemas.microsoft.com/office/drawing/2014/main" id="{A6FCE4EC-E284-A1F5-8B00-B09992899C2C}"/>
                </a:ext>
              </a:extLst>
            </p:cNvPr>
            <p:cNvSpPr/>
            <p:nvPr/>
          </p:nvSpPr>
          <p:spPr>
            <a:xfrm>
              <a:off x="3066243" y="3517598"/>
              <a:ext cx="331558" cy="345655"/>
            </a:xfrm>
            <a:custGeom>
              <a:avLst/>
              <a:gdLst/>
              <a:ahLst/>
              <a:cxnLst/>
              <a:rect l="l" t="t" r="r" b="b"/>
              <a:pathLst>
                <a:path w="6797" h="7086" extrusionOk="0">
                  <a:moveTo>
                    <a:pt x="5140" y="1"/>
                  </a:moveTo>
                  <a:lnTo>
                    <a:pt x="5140" y="1"/>
                  </a:lnTo>
                  <a:cubicBezTo>
                    <a:pt x="3611" y="927"/>
                    <a:pt x="1878" y="1419"/>
                    <a:pt x="1" y="1419"/>
                  </a:cubicBezTo>
                  <a:lnTo>
                    <a:pt x="1" y="7085"/>
                  </a:lnTo>
                  <a:cubicBezTo>
                    <a:pt x="2380" y="7085"/>
                    <a:pt x="4716" y="6482"/>
                    <a:pt x="6797" y="5208"/>
                  </a:cubicBezTo>
                  <a:cubicBezTo>
                    <a:pt x="5701" y="4214"/>
                    <a:pt x="4996" y="2762"/>
                    <a:pt x="4996" y="1173"/>
                  </a:cubicBezTo>
                  <a:cubicBezTo>
                    <a:pt x="4996" y="782"/>
                    <a:pt x="5064" y="392"/>
                    <a:pt x="5140" y="1"/>
                  </a:cubicBezTo>
                  <a:close/>
                </a:path>
              </a:pathLst>
            </a:custGeom>
            <a:solidFill>
              <a:schemeClr val="accent1"/>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1583;p62">
              <a:extLst>
                <a:ext uri="{FF2B5EF4-FFF2-40B4-BE49-F238E27FC236}">
                  <a16:creationId xmlns:a16="http://schemas.microsoft.com/office/drawing/2014/main" id="{EC8F618F-2ECE-BE6C-45E3-572BE70E39D1}"/>
                </a:ext>
              </a:extLst>
            </p:cNvPr>
            <p:cNvSpPr/>
            <p:nvPr/>
          </p:nvSpPr>
          <p:spPr>
            <a:xfrm>
              <a:off x="3679541" y="3379603"/>
              <a:ext cx="68829" cy="69268"/>
            </a:xfrm>
            <a:custGeom>
              <a:avLst/>
              <a:gdLst/>
              <a:ahLst/>
              <a:cxnLst/>
              <a:rect l="l" t="t" r="r" b="b"/>
              <a:pathLst>
                <a:path w="1411" h="1420" extrusionOk="0">
                  <a:moveTo>
                    <a:pt x="0" y="1"/>
                  </a:moveTo>
                  <a:lnTo>
                    <a:pt x="0" y="1"/>
                  </a:lnTo>
                  <a:cubicBezTo>
                    <a:pt x="68" y="35"/>
                    <a:pt x="102" y="111"/>
                    <a:pt x="170" y="179"/>
                  </a:cubicBezTo>
                  <a:lnTo>
                    <a:pt x="1411" y="1420"/>
                  </a:lnTo>
                  <a:lnTo>
                    <a:pt x="1411" y="1420"/>
                  </a:lnTo>
                  <a:lnTo>
                    <a:pt x="1411" y="1420"/>
                  </a:lnTo>
                  <a:lnTo>
                    <a:pt x="170" y="179"/>
                  </a:lnTo>
                  <a:cubicBezTo>
                    <a:pt x="102" y="111"/>
                    <a:pt x="68" y="35"/>
                    <a:pt x="0" y="1"/>
                  </a:cubicBezTo>
                  <a:close/>
                </a:path>
              </a:pathLst>
            </a:custGeom>
            <a:solidFill>
              <a:srgbClr val="3397CC"/>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1584;p62">
              <a:extLst>
                <a:ext uri="{FF2B5EF4-FFF2-40B4-BE49-F238E27FC236}">
                  <a16:creationId xmlns:a16="http://schemas.microsoft.com/office/drawing/2014/main" id="{4A200C9F-9E24-9792-D483-89F5B1A7BA44}"/>
                </a:ext>
              </a:extLst>
            </p:cNvPr>
            <p:cNvSpPr/>
            <p:nvPr/>
          </p:nvSpPr>
          <p:spPr>
            <a:xfrm>
              <a:off x="3449548" y="3600474"/>
              <a:ext cx="53951" cy="136779"/>
            </a:xfrm>
            <a:custGeom>
              <a:avLst/>
              <a:gdLst/>
              <a:ahLst/>
              <a:cxnLst/>
              <a:rect l="l" t="t" r="r" b="b"/>
              <a:pathLst>
                <a:path w="1106" h="2804" extrusionOk="0">
                  <a:moveTo>
                    <a:pt x="145" y="1"/>
                  </a:moveTo>
                  <a:lnTo>
                    <a:pt x="145" y="1"/>
                  </a:lnTo>
                  <a:cubicBezTo>
                    <a:pt x="179" y="748"/>
                    <a:pt x="536" y="1453"/>
                    <a:pt x="1105" y="1912"/>
                  </a:cubicBezTo>
                  <a:cubicBezTo>
                    <a:pt x="748" y="2235"/>
                    <a:pt x="392" y="2515"/>
                    <a:pt x="1" y="2804"/>
                  </a:cubicBezTo>
                  <a:cubicBezTo>
                    <a:pt x="392" y="2515"/>
                    <a:pt x="748" y="2235"/>
                    <a:pt x="1105" y="1912"/>
                  </a:cubicBezTo>
                  <a:lnTo>
                    <a:pt x="1105" y="1912"/>
                  </a:lnTo>
                  <a:lnTo>
                    <a:pt x="1105" y="1912"/>
                  </a:lnTo>
                  <a:cubicBezTo>
                    <a:pt x="536" y="1453"/>
                    <a:pt x="179" y="748"/>
                    <a:pt x="145" y="1"/>
                  </a:cubicBezTo>
                  <a:close/>
                </a:path>
              </a:pathLst>
            </a:custGeom>
            <a:solidFill>
              <a:srgbClr val="FFFFFF"/>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1585;p62">
              <a:extLst>
                <a:ext uri="{FF2B5EF4-FFF2-40B4-BE49-F238E27FC236}">
                  <a16:creationId xmlns:a16="http://schemas.microsoft.com/office/drawing/2014/main" id="{6F28E9B9-9065-7319-2EE6-1734A150837D}"/>
                </a:ext>
              </a:extLst>
            </p:cNvPr>
            <p:cNvSpPr/>
            <p:nvPr/>
          </p:nvSpPr>
          <p:spPr>
            <a:xfrm>
              <a:off x="3072931" y="3863197"/>
              <a:ext cx="2146" cy="49"/>
            </a:xfrm>
            <a:custGeom>
              <a:avLst/>
              <a:gdLst/>
              <a:ahLst/>
              <a:cxnLst/>
              <a:rect l="l" t="t" r="r" b="b"/>
              <a:pathLst>
                <a:path w="44" h="1" extrusionOk="0">
                  <a:moveTo>
                    <a:pt x="43" y="0"/>
                  </a:moveTo>
                  <a:lnTo>
                    <a:pt x="1" y="0"/>
                  </a:lnTo>
                  <a:lnTo>
                    <a:pt x="1" y="0"/>
                  </a:lnTo>
                  <a:close/>
                </a:path>
              </a:pathLst>
            </a:custGeom>
            <a:solidFill>
              <a:srgbClr val="CCEDFF"/>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1586;p62">
              <a:extLst>
                <a:ext uri="{FF2B5EF4-FFF2-40B4-BE49-F238E27FC236}">
                  <a16:creationId xmlns:a16="http://schemas.microsoft.com/office/drawing/2014/main" id="{0944D195-9790-10F3-9D54-3BAAC3D9BD69}"/>
                </a:ext>
              </a:extLst>
            </p:cNvPr>
            <p:cNvSpPr/>
            <p:nvPr/>
          </p:nvSpPr>
          <p:spPr>
            <a:xfrm>
              <a:off x="3072931" y="3863197"/>
              <a:ext cx="2146" cy="49"/>
            </a:xfrm>
            <a:custGeom>
              <a:avLst/>
              <a:gdLst/>
              <a:ahLst/>
              <a:cxnLst/>
              <a:rect l="l" t="t" r="r" b="b"/>
              <a:pathLst>
                <a:path w="44" h="1" extrusionOk="0">
                  <a:moveTo>
                    <a:pt x="43" y="0"/>
                  </a:moveTo>
                  <a:lnTo>
                    <a:pt x="1" y="0"/>
                  </a:lnTo>
                  <a:lnTo>
                    <a:pt x="1" y="0"/>
                  </a:lnTo>
                  <a:lnTo>
                    <a:pt x="43" y="0"/>
                  </a:lnTo>
                  <a:close/>
                </a:path>
              </a:pathLst>
            </a:custGeom>
            <a:solidFill>
              <a:srgbClr val="FFDECC"/>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0" name="Google Shape;790;p45">
            <a:extLst>
              <a:ext uri="{FF2B5EF4-FFF2-40B4-BE49-F238E27FC236}">
                <a16:creationId xmlns:a16="http://schemas.microsoft.com/office/drawing/2014/main" id="{873BF224-4168-959A-310C-0D92C8DE4B59}"/>
              </a:ext>
            </a:extLst>
          </p:cNvPr>
          <p:cNvSpPr txBox="1">
            <a:spLocks/>
          </p:cNvSpPr>
          <p:nvPr/>
        </p:nvSpPr>
        <p:spPr>
          <a:xfrm>
            <a:off x="100122" y="687439"/>
            <a:ext cx="2907600" cy="52952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6000"/>
              <a:buFont typeface="Jockey One"/>
              <a:buNone/>
              <a:defRPr sz="5000" b="0" i="0" u="none" strike="noStrike" cap="none">
                <a:solidFill>
                  <a:schemeClr val="dk2"/>
                </a:solidFill>
                <a:latin typeface="Jockey One"/>
                <a:ea typeface="Jockey One"/>
                <a:cs typeface="Jockey One"/>
                <a:sym typeface="Jockey One"/>
              </a:defRPr>
            </a:lvl1pPr>
            <a:lvl2pPr marR="0" lvl="1" algn="ctr" rtl="0">
              <a:lnSpc>
                <a:spcPct val="100000"/>
              </a:lnSpc>
              <a:spcBef>
                <a:spcPts val="0"/>
              </a:spcBef>
              <a:spcAft>
                <a:spcPts val="0"/>
              </a:spcAft>
              <a:buClr>
                <a:schemeClr val="dk2"/>
              </a:buClr>
              <a:buSzPts val="6000"/>
              <a:buFont typeface="Jockey One"/>
              <a:buNone/>
              <a:defRPr sz="6000" b="0" i="0" u="none" strike="noStrike" cap="none">
                <a:solidFill>
                  <a:schemeClr val="dk2"/>
                </a:solidFill>
                <a:latin typeface="Jockey One"/>
                <a:ea typeface="Jockey One"/>
                <a:cs typeface="Jockey One"/>
                <a:sym typeface="Jockey One"/>
              </a:defRPr>
            </a:lvl2pPr>
            <a:lvl3pPr marR="0" lvl="2" algn="ctr" rtl="0">
              <a:lnSpc>
                <a:spcPct val="100000"/>
              </a:lnSpc>
              <a:spcBef>
                <a:spcPts val="0"/>
              </a:spcBef>
              <a:spcAft>
                <a:spcPts val="0"/>
              </a:spcAft>
              <a:buClr>
                <a:schemeClr val="dk2"/>
              </a:buClr>
              <a:buSzPts val="6000"/>
              <a:buFont typeface="Jockey One"/>
              <a:buNone/>
              <a:defRPr sz="6000" b="0" i="0" u="none" strike="noStrike" cap="none">
                <a:solidFill>
                  <a:schemeClr val="dk2"/>
                </a:solidFill>
                <a:latin typeface="Jockey One"/>
                <a:ea typeface="Jockey One"/>
                <a:cs typeface="Jockey One"/>
                <a:sym typeface="Jockey One"/>
              </a:defRPr>
            </a:lvl3pPr>
            <a:lvl4pPr marR="0" lvl="3" algn="ctr" rtl="0">
              <a:lnSpc>
                <a:spcPct val="100000"/>
              </a:lnSpc>
              <a:spcBef>
                <a:spcPts val="0"/>
              </a:spcBef>
              <a:spcAft>
                <a:spcPts val="0"/>
              </a:spcAft>
              <a:buClr>
                <a:schemeClr val="dk2"/>
              </a:buClr>
              <a:buSzPts val="6000"/>
              <a:buFont typeface="Jockey One"/>
              <a:buNone/>
              <a:defRPr sz="6000" b="0" i="0" u="none" strike="noStrike" cap="none">
                <a:solidFill>
                  <a:schemeClr val="dk2"/>
                </a:solidFill>
                <a:latin typeface="Jockey One"/>
                <a:ea typeface="Jockey One"/>
                <a:cs typeface="Jockey One"/>
                <a:sym typeface="Jockey One"/>
              </a:defRPr>
            </a:lvl4pPr>
            <a:lvl5pPr marR="0" lvl="4" algn="ctr" rtl="0">
              <a:lnSpc>
                <a:spcPct val="100000"/>
              </a:lnSpc>
              <a:spcBef>
                <a:spcPts val="0"/>
              </a:spcBef>
              <a:spcAft>
                <a:spcPts val="0"/>
              </a:spcAft>
              <a:buClr>
                <a:schemeClr val="dk2"/>
              </a:buClr>
              <a:buSzPts val="6000"/>
              <a:buFont typeface="Jockey One"/>
              <a:buNone/>
              <a:defRPr sz="6000" b="0" i="0" u="none" strike="noStrike" cap="none">
                <a:solidFill>
                  <a:schemeClr val="dk2"/>
                </a:solidFill>
                <a:latin typeface="Jockey One"/>
                <a:ea typeface="Jockey One"/>
                <a:cs typeface="Jockey One"/>
                <a:sym typeface="Jockey One"/>
              </a:defRPr>
            </a:lvl5pPr>
            <a:lvl6pPr marR="0" lvl="5" algn="ctr" rtl="0">
              <a:lnSpc>
                <a:spcPct val="100000"/>
              </a:lnSpc>
              <a:spcBef>
                <a:spcPts val="0"/>
              </a:spcBef>
              <a:spcAft>
                <a:spcPts val="0"/>
              </a:spcAft>
              <a:buClr>
                <a:schemeClr val="dk2"/>
              </a:buClr>
              <a:buSzPts val="6000"/>
              <a:buFont typeface="Jockey One"/>
              <a:buNone/>
              <a:defRPr sz="6000" b="0" i="0" u="none" strike="noStrike" cap="none">
                <a:solidFill>
                  <a:schemeClr val="dk2"/>
                </a:solidFill>
                <a:latin typeface="Jockey One"/>
                <a:ea typeface="Jockey One"/>
                <a:cs typeface="Jockey One"/>
                <a:sym typeface="Jockey One"/>
              </a:defRPr>
            </a:lvl6pPr>
            <a:lvl7pPr marR="0" lvl="6" algn="ctr" rtl="0">
              <a:lnSpc>
                <a:spcPct val="100000"/>
              </a:lnSpc>
              <a:spcBef>
                <a:spcPts val="0"/>
              </a:spcBef>
              <a:spcAft>
                <a:spcPts val="0"/>
              </a:spcAft>
              <a:buClr>
                <a:schemeClr val="dk2"/>
              </a:buClr>
              <a:buSzPts val="6000"/>
              <a:buFont typeface="Jockey One"/>
              <a:buNone/>
              <a:defRPr sz="6000" b="0" i="0" u="none" strike="noStrike" cap="none">
                <a:solidFill>
                  <a:schemeClr val="dk2"/>
                </a:solidFill>
                <a:latin typeface="Jockey One"/>
                <a:ea typeface="Jockey One"/>
                <a:cs typeface="Jockey One"/>
                <a:sym typeface="Jockey One"/>
              </a:defRPr>
            </a:lvl7pPr>
            <a:lvl8pPr marR="0" lvl="7" algn="ctr" rtl="0">
              <a:lnSpc>
                <a:spcPct val="100000"/>
              </a:lnSpc>
              <a:spcBef>
                <a:spcPts val="0"/>
              </a:spcBef>
              <a:spcAft>
                <a:spcPts val="0"/>
              </a:spcAft>
              <a:buClr>
                <a:schemeClr val="dk2"/>
              </a:buClr>
              <a:buSzPts val="6000"/>
              <a:buFont typeface="Jockey One"/>
              <a:buNone/>
              <a:defRPr sz="6000" b="0" i="0" u="none" strike="noStrike" cap="none">
                <a:solidFill>
                  <a:schemeClr val="dk2"/>
                </a:solidFill>
                <a:latin typeface="Jockey One"/>
                <a:ea typeface="Jockey One"/>
                <a:cs typeface="Jockey One"/>
                <a:sym typeface="Jockey One"/>
              </a:defRPr>
            </a:lvl8pPr>
            <a:lvl9pPr marR="0" lvl="8" algn="ctr" rtl="0">
              <a:lnSpc>
                <a:spcPct val="100000"/>
              </a:lnSpc>
              <a:spcBef>
                <a:spcPts val="0"/>
              </a:spcBef>
              <a:spcAft>
                <a:spcPts val="0"/>
              </a:spcAft>
              <a:buClr>
                <a:schemeClr val="dk2"/>
              </a:buClr>
              <a:buSzPts val="6000"/>
              <a:buFont typeface="Jockey One"/>
              <a:buNone/>
              <a:defRPr sz="6000" b="0" i="0" u="none" strike="noStrike" cap="none">
                <a:solidFill>
                  <a:schemeClr val="dk2"/>
                </a:solidFill>
                <a:latin typeface="Jockey One"/>
                <a:ea typeface="Jockey One"/>
                <a:cs typeface="Jockey One"/>
                <a:sym typeface="Jockey One"/>
              </a:defRPr>
            </a:lvl9pPr>
          </a:lstStyle>
          <a:p>
            <a:pPr algn="ctr"/>
            <a:r>
              <a:rPr lang="en-US" sz="3200" b="1" dirty="0">
                <a:solidFill>
                  <a:srgbClr val="F8FF41"/>
                </a:solidFill>
                <a:latin typeface="Tomorrow" panose="020B0604020202020204" charset="0"/>
              </a:rPr>
              <a:t>rebase</a:t>
            </a:r>
          </a:p>
        </p:txBody>
      </p:sp>
      <p:sp>
        <p:nvSpPr>
          <p:cNvPr id="4" name="Google Shape;1154;p52">
            <a:extLst>
              <a:ext uri="{FF2B5EF4-FFF2-40B4-BE49-F238E27FC236}">
                <a16:creationId xmlns:a16="http://schemas.microsoft.com/office/drawing/2014/main" id="{6B9A5C01-14D9-F2B8-95E0-FAB1D6D60B52}"/>
              </a:ext>
            </a:extLst>
          </p:cNvPr>
          <p:cNvSpPr txBox="1">
            <a:spLocks/>
          </p:cNvSpPr>
          <p:nvPr/>
        </p:nvSpPr>
        <p:spPr>
          <a:xfrm>
            <a:off x="699711" y="1320245"/>
            <a:ext cx="5290786" cy="136226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6000"/>
              <a:buFont typeface="Jockey One"/>
              <a:buNone/>
              <a:defRPr sz="5000" b="0" i="0" u="none" strike="noStrike" cap="none">
                <a:solidFill>
                  <a:schemeClr val="dk2"/>
                </a:solidFill>
                <a:latin typeface="Jockey One"/>
                <a:ea typeface="Jockey One"/>
                <a:cs typeface="Jockey One"/>
                <a:sym typeface="Jockey One"/>
              </a:defRPr>
            </a:lvl1pPr>
            <a:lvl2pPr marR="0" lvl="1" algn="ctr" rtl="0">
              <a:lnSpc>
                <a:spcPct val="100000"/>
              </a:lnSpc>
              <a:spcBef>
                <a:spcPts val="0"/>
              </a:spcBef>
              <a:spcAft>
                <a:spcPts val="0"/>
              </a:spcAft>
              <a:buClr>
                <a:schemeClr val="dk2"/>
              </a:buClr>
              <a:buSzPts val="6000"/>
              <a:buFont typeface="Jockey One"/>
              <a:buNone/>
              <a:defRPr sz="6000" b="0" i="0" u="none" strike="noStrike" cap="none">
                <a:solidFill>
                  <a:schemeClr val="dk2"/>
                </a:solidFill>
                <a:latin typeface="Jockey One"/>
                <a:ea typeface="Jockey One"/>
                <a:cs typeface="Jockey One"/>
                <a:sym typeface="Jockey One"/>
              </a:defRPr>
            </a:lvl2pPr>
            <a:lvl3pPr marR="0" lvl="2" algn="ctr" rtl="0">
              <a:lnSpc>
                <a:spcPct val="100000"/>
              </a:lnSpc>
              <a:spcBef>
                <a:spcPts val="0"/>
              </a:spcBef>
              <a:spcAft>
                <a:spcPts val="0"/>
              </a:spcAft>
              <a:buClr>
                <a:schemeClr val="dk2"/>
              </a:buClr>
              <a:buSzPts val="6000"/>
              <a:buFont typeface="Jockey One"/>
              <a:buNone/>
              <a:defRPr sz="6000" b="0" i="0" u="none" strike="noStrike" cap="none">
                <a:solidFill>
                  <a:schemeClr val="dk2"/>
                </a:solidFill>
                <a:latin typeface="Jockey One"/>
                <a:ea typeface="Jockey One"/>
                <a:cs typeface="Jockey One"/>
                <a:sym typeface="Jockey One"/>
              </a:defRPr>
            </a:lvl3pPr>
            <a:lvl4pPr marR="0" lvl="3" algn="ctr" rtl="0">
              <a:lnSpc>
                <a:spcPct val="100000"/>
              </a:lnSpc>
              <a:spcBef>
                <a:spcPts val="0"/>
              </a:spcBef>
              <a:spcAft>
                <a:spcPts val="0"/>
              </a:spcAft>
              <a:buClr>
                <a:schemeClr val="dk2"/>
              </a:buClr>
              <a:buSzPts val="6000"/>
              <a:buFont typeface="Jockey One"/>
              <a:buNone/>
              <a:defRPr sz="6000" b="0" i="0" u="none" strike="noStrike" cap="none">
                <a:solidFill>
                  <a:schemeClr val="dk2"/>
                </a:solidFill>
                <a:latin typeface="Jockey One"/>
                <a:ea typeface="Jockey One"/>
                <a:cs typeface="Jockey One"/>
                <a:sym typeface="Jockey One"/>
              </a:defRPr>
            </a:lvl4pPr>
            <a:lvl5pPr marR="0" lvl="4" algn="ctr" rtl="0">
              <a:lnSpc>
                <a:spcPct val="100000"/>
              </a:lnSpc>
              <a:spcBef>
                <a:spcPts val="0"/>
              </a:spcBef>
              <a:spcAft>
                <a:spcPts val="0"/>
              </a:spcAft>
              <a:buClr>
                <a:schemeClr val="dk2"/>
              </a:buClr>
              <a:buSzPts val="6000"/>
              <a:buFont typeface="Jockey One"/>
              <a:buNone/>
              <a:defRPr sz="6000" b="0" i="0" u="none" strike="noStrike" cap="none">
                <a:solidFill>
                  <a:schemeClr val="dk2"/>
                </a:solidFill>
                <a:latin typeface="Jockey One"/>
                <a:ea typeface="Jockey One"/>
                <a:cs typeface="Jockey One"/>
                <a:sym typeface="Jockey One"/>
              </a:defRPr>
            </a:lvl5pPr>
            <a:lvl6pPr marR="0" lvl="5" algn="ctr" rtl="0">
              <a:lnSpc>
                <a:spcPct val="100000"/>
              </a:lnSpc>
              <a:spcBef>
                <a:spcPts val="0"/>
              </a:spcBef>
              <a:spcAft>
                <a:spcPts val="0"/>
              </a:spcAft>
              <a:buClr>
                <a:schemeClr val="dk2"/>
              </a:buClr>
              <a:buSzPts val="6000"/>
              <a:buFont typeface="Jockey One"/>
              <a:buNone/>
              <a:defRPr sz="6000" b="0" i="0" u="none" strike="noStrike" cap="none">
                <a:solidFill>
                  <a:schemeClr val="dk2"/>
                </a:solidFill>
                <a:latin typeface="Jockey One"/>
                <a:ea typeface="Jockey One"/>
                <a:cs typeface="Jockey One"/>
                <a:sym typeface="Jockey One"/>
              </a:defRPr>
            </a:lvl6pPr>
            <a:lvl7pPr marR="0" lvl="6" algn="ctr" rtl="0">
              <a:lnSpc>
                <a:spcPct val="100000"/>
              </a:lnSpc>
              <a:spcBef>
                <a:spcPts val="0"/>
              </a:spcBef>
              <a:spcAft>
                <a:spcPts val="0"/>
              </a:spcAft>
              <a:buClr>
                <a:schemeClr val="dk2"/>
              </a:buClr>
              <a:buSzPts val="6000"/>
              <a:buFont typeface="Jockey One"/>
              <a:buNone/>
              <a:defRPr sz="6000" b="0" i="0" u="none" strike="noStrike" cap="none">
                <a:solidFill>
                  <a:schemeClr val="dk2"/>
                </a:solidFill>
                <a:latin typeface="Jockey One"/>
                <a:ea typeface="Jockey One"/>
                <a:cs typeface="Jockey One"/>
                <a:sym typeface="Jockey One"/>
              </a:defRPr>
            </a:lvl7pPr>
            <a:lvl8pPr marR="0" lvl="7" algn="ctr" rtl="0">
              <a:lnSpc>
                <a:spcPct val="100000"/>
              </a:lnSpc>
              <a:spcBef>
                <a:spcPts val="0"/>
              </a:spcBef>
              <a:spcAft>
                <a:spcPts val="0"/>
              </a:spcAft>
              <a:buClr>
                <a:schemeClr val="dk2"/>
              </a:buClr>
              <a:buSzPts val="6000"/>
              <a:buFont typeface="Jockey One"/>
              <a:buNone/>
              <a:defRPr sz="6000" b="0" i="0" u="none" strike="noStrike" cap="none">
                <a:solidFill>
                  <a:schemeClr val="dk2"/>
                </a:solidFill>
                <a:latin typeface="Jockey One"/>
                <a:ea typeface="Jockey One"/>
                <a:cs typeface="Jockey One"/>
                <a:sym typeface="Jockey One"/>
              </a:defRPr>
            </a:lvl8pPr>
            <a:lvl9pPr marR="0" lvl="8" algn="ctr" rtl="0">
              <a:lnSpc>
                <a:spcPct val="100000"/>
              </a:lnSpc>
              <a:spcBef>
                <a:spcPts val="0"/>
              </a:spcBef>
              <a:spcAft>
                <a:spcPts val="0"/>
              </a:spcAft>
              <a:buClr>
                <a:schemeClr val="dk2"/>
              </a:buClr>
              <a:buSzPts val="6000"/>
              <a:buFont typeface="Jockey One"/>
              <a:buNone/>
              <a:defRPr sz="6000" b="0" i="0" u="none" strike="noStrike" cap="none">
                <a:solidFill>
                  <a:schemeClr val="dk2"/>
                </a:solidFill>
                <a:latin typeface="Jockey One"/>
                <a:ea typeface="Jockey One"/>
                <a:cs typeface="Jockey One"/>
                <a:sym typeface="Jockey One"/>
              </a:defRPr>
            </a:lvl9pPr>
          </a:lstStyle>
          <a:p>
            <a:r>
              <a:rPr lang="en-US" sz="2000" dirty="0">
                <a:solidFill>
                  <a:schemeClr val="bg1"/>
                </a:solidFill>
                <a:latin typeface="Tomorrow" panose="020B0604020202020204" charset="0"/>
              </a:rPr>
              <a:t> “git-rebase - </a:t>
            </a:r>
            <a:r>
              <a:rPr lang="en-US" sz="2000" b="1" dirty="0">
                <a:solidFill>
                  <a:srgbClr val="EC70C0"/>
                </a:solidFill>
                <a:latin typeface="Tomorrow" panose="020B0604020202020204" charset="0"/>
              </a:rPr>
              <a:t>`Reapply`</a:t>
            </a:r>
            <a:r>
              <a:rPr lang="en-US" sz="2000" dirty="0">
                <a:solidFill>
                  <a:schemeClr val="bg1"/>
                </a:solidFill>
                <a:latin typeface="Tomorrow" panose="020B0604020202020204" charset="0"/>
              </a:rPr>
              <a:t> commits on top of another base tip”</a:t>
            </a:r>
          </a:p>
          <a:p>
            <a:r>
              <a:rPr lang="en-US" sz="2000" i="1" dirty="0">
                <a:solidFill>
                  <a:srgbClr val="EC70C0"/>
                </a:solidFill>
                <a:latin typeface="Tomorrow" panose="020B0604020202020204" charset="0"/>
              </a:rPr>
              <a:t>- "the docs"</a:t>
            </a:r>
          </a:p>
        </p:txBody>
      </p:sp>
      <p:sp>
        <p:nvSpPr>
          <p:cNvPr id="621" name="Title 10">
            <a:extLst>
              <a:ext uri="{FF2B5EF4-FFF2-40B4-BE49-F238E27FC236}">
                <a16:creationId xmlns:a16="http://schemas.microsoft.com/office/drawing/2014/main" id="{1BFDC751-9171-5120-A6F0-F44869177382}"/>
              </a:ext>
            </a:extLst>
          </p:cNvPr>
          <p:cNvSpPr txBox="1">
            <a:spLocks/>
          </p:cNvSpPr>
          <p:nvPr/>
        </p:nvSpPr>
        <p:spPr>
          <a:xfrm>
            <a:off x="783440" y="2394992"/>
            <a:ext cx="3788560" cy="527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500"/>
              <a:buFont typeface="Jockey One"/>
              <a:buNone/>
              <a:defRPr sz="2000" b="0" i="0" u="none" strike="noStrike" cap="none">
                <a:solidFill>
                  <a:srgbClr val="7EEEF3"/>
                </a:solidFill>
                <a:latin typeface="Tomorrow SemiBold"/>
                <a:ea typeface="Tomorrow SemiBold"/>
                <a:cs typeface="Tomorrow SemiBold"/>
                <a:sym typeface="Tomorrow SemiBold"/>
              </a:defRPr>
            </a:lvl1pPr>
            <a:lvl2pPr marR="0" lvl="1" algn="ctr" rtl="0">
              <a:lnSpc>
                <a:spcPct val="100000"/>
              </a:lnSpc>
              <a:spcBef>
                <a:spcPts val="0"/>
              </a:spcBef>
              <a:spcAft>
                <a:spcPts val="0"/>
              </a:spcAft>
              <a:buClr>
                <a:schemeClr val="dk2"/>
              </a:buClr>
              <a:buSzPts val="2500"/>
              <a:buFont typeface="Jockey One"/>
              <a:buNone/>
              <a:defRPr sz="2500" b="0" i="0" u="none" strike="noStrike" cap="none">
                <a:solidFill>
                  <a:schemeClr val="dk2"/>
                </a:solidFill>
                <a:latin typeface="Jockey One"/>
                <a:ea typeface="Jockey One"/>
                <a:cs typeface="Jockey One"/>
                <a:sym typeface="Jockey One"/>
              </a:defRPr>
            </a:lvl2pPr>
            <a:lvl3pPr marR="0" lvl="2" algn="ctr" rtl="0">
              <a:lnSpc>
                <a:spcPct val="100000"/>
              </a:lnSpc>
              <a:spcBef>
                <a:spcPts val="0"/>
              </a:spcBef>
              <a:spcAft>
                <a:spcPts val="0"/>
              </a:spcAft>
              <a:buClr>
                <a:schemeClr val="dk2"/>
              </a:buClr>
              <a:buSzPts val="2500"/>
              <a:buFont typeface="Jockey One"/>
              <a:buNone/>
              <a:defRPr sz="2500" b="0" i="0" u="none" strike="noStrike" cap="none">
                <a:solidFill>
                  <a:schemeClr val="dk2"/>
                </a:solidFill>
                <a:latin typeface="Jockey One"/>
                <a:ea typeface="Jockey One"/>
                <a:cs typeface="Jockey One"/>
                <a:sym typeface="Jockey One"/>
              </a:defRPr>
            </a:lvl3pPr>
            <a:lvl4pPr marR="0" lvl="3" algn="ctr" rtl="0">
              <a:lnSpc>
                <a:spcPct val="100000"/>
              </a:lnSpc>
              <a:spcBef>
                <a:spcPts val="0"/>
              </a:spcBef>
              <a:spcAft>
                <a:spcPts val="0"/>
              </a:spcAft>
              <a:buClr>
                <a:schemeClr val="dk2"/>
              </a:buClr>
              <a:buSzPts val="2500"/>
              <a:buFont typeface="Jockey One"/>
              <a:buNone/>
              <a:defRPr sz="2500" b="0" i="0" u="none" strike="noStrike" cap="none">
                <a:solidFill>
                  <a:schemeClr val="dk2"/>
                </a:solidFill>
                <a:latin typeface="Jockey One"/>
                <a:ea typeface="Jockey One"/>
                <a:cs typeface="Jockey One"/>
                <a:sym typeface="Jockey One"/>
              </a:defRPr>
            </a:lvl4pPr>
            <a:lvl5pPr marR="0" lvl="4" algn="ctr" rtl="0">
              <a:lnSpc>
                <a:spcPct val="100000"/>
              </a:lnSpc>
              <a:spcBef>
                <a:spcPts val="0"/>
              </a:spcBef>
              <a:spcAft>
                <a:spcPts val="0"/>
              </a:spcAft>
              <a:buClr>
                <a:schemeClr val="dk2"/>
              </a:buClr>
              <a:buSzPts val="2500"/>
              <a:buFont typeface="Jockey One"/>
              <a:buNone/>
              <a:defRPr sz="2500" b="0" i="0" u="none" strike="noStrike" cap="none">
                <a:solidFill>
                  <a:schemeClr val="dk2"/>
                </a:solidFill>
                <a:latin typeface="Jockey One"/>
                <a:ea typeface="Jockey One"/>
                <a:cs typeface="Jockey One"/>
                <a:sym typeface="Jockey One"/>
              </a:defRPr>
            </a:lvl5pPr>
            <a:lvl6pPr marR="0" lvl="5" algn="ctr" rtl="0">
              <a:lnSpc>
                <a:spcPct val="100000"/>
              </a:lnSpc>
              <a:spcBef>
                <a:spcPts val="0"/>
              </a:spcBef>
              <a:spcAft>
                <a:spcPts val="0"/>
              </a:spcAft>
              <a:buClr>
                <a:schemeClr val="dk2"/>
              </a:buClr>
              <a:buSzPts val="2500"/>
              <a:buFont typeface="Jockey One"/>
              <a:buNone/>
              <a:defRPr sz="2500" b="0" i="0" u="none" strike="noStrike" cap="none">
                <a:solidFill>
                  <a:schemeClr val="dk2"/>
                </a:solidFill>
                <a:latin typeface="Jockey One"/>
                <a:ea typeface="Jockey One"/>
                <a:cs typeface="Jockey One"/>
                <a:sym typeface="Jockey One"/>
              </a:defRPr>
            </a:lvl6pPr>
            <a:lvl7pPr marR="0" lvl="6" algn="ctr" rtl="0">
              <a:lnSpc>
                <a:spcPct val="100000"/>
              </a:lnSpc>
              <a:spcBef>
                <a:spcPts val="0"/>
              </a:spcBef>
              <a:spcAft>
                <a:spcPts val="0"/>
              </a:spcAft>
              <a:buClr>
                <a:schemeClr val="dk2"/>
              </a:buClr>
              <a:buSzPts val="2500"/>
              <a:buFont typeface="Jockey One"/>
              <a:buNone/>
              <a:defRPr sz="2500" b="0" i="0" u="none" strike="noStrike" cap="none">
                <a:solidFill>
                  <a:schemeClr val="dk2"/>
                </a:solidFill>
                <a:latin typeface="Jockey One"/>
                <a:ea typeface="Jockey One"/>
                <a:cs typeface="Jockey One"/>
                <a:sym typeface="Jockey One"/>
              </a:defRPr>
            </a:lvl7pPr>
            <a:lvl8pPr marR="0" lvl="7" algn="ctr" rtl="0">
              <a:lnSpc>
                <a:spcPct val="100000"/>
              </a:lnSpc>
              <a:spcBef>
                <a:spcPts val="0"/>
              </a:spcBef>
              <a:spcAft>
                <a:spcPts val="0"/>
              </a:spcAft>
              <a:buClr>
                <a:schemeClr val="dk2"/>
              </a:buClr>
              <a:buSzPts val="2500"/>
              <a:buFont typeface="Jockey One"/>
              <a:buNone/>
              <a:defRPr sz="2500" b="0" i="0" u="none" strike="noStrike" cap="none">
                <a:solidFill>
                  <a:schemeClr val="dk2"/>
                </a:solidFill>
                <a:latin typeface="Jockey One"/>
                <a:ea typeface="Jockey One"/>
                <a:cs typeface="Jockey One"/>
                <a:sym typeface="Jockey One"/>
              </a:defRPr>
            </a:lvl8pPr>
            <a:lvl9pPr marR="0" lvl="8" algn="ctr" rtl="0">
              <a:lnSpc>
                <a:spcPct val="100000"/>
              </a:lnSpc>
              <a:spcBef>
                <a:spcPts val="0"/>
              </a:spcBef>
              <a:spcAft>
                <a:spcPts val="0"/>
              </a:spcAft>
              <a:buClr>
                <a:schemeClr val="dk2"/>
              </a:buClr>
              <a:buSzPts val="2500"/>
              <a:buFont typeface="Jockey One"/>
              <a:buNone/>
              <a:defRPr sz="2500" b="0" i="0" u="none" strike="noStrike" cap="none">
                <a:solidFill>
                  <a:schemeClr val="dk2"/>
                </a:solidFill>
                <a:latin typeface="Jockey One"/>
                <a:ea typeface="Jockey One"/>
                <a:cs typeface="Jockey One"/>
                <a:sym typeface="Jockey One"/>
              </a:defRPr>
            </a:lvl9pPr>
          </a:lstStyle>
          <a:p>
            <a:pPr marL="342900" indent="-342900">
              <a:buFont typeface="Arial" panose="020B0604020202020204" pitchFamily="34" charset="0"/>
              <a:buChar char="•"/>
            </a:pPr>
            <a:r>
              <a:rPr lang="en-US" dirty="0"/>
              <a:t>To rebase a branch:</a:t>
            </a:r>
            <a:endParaRPr lang="ar-EG" dirty="0"/>
          </a:p>
        </p:txBody>
      </p:sp>
      <p:sp>
        <p:nvSpPr>
          <p:cNvPr id="622" name="Google Shape;877;p47">
            <a:extLst>
              <a:ext uri="{FF2B5EF4-FFF2-40B4-BE49-F238E27FC236}">
                <a16:creationId xmlns:a16="http://schemas.microsoft.com/office/drawing/2014/main" id="{11888311-110C-9823-66E2-80B03956687C}"/>
              </a:ext>
            </a:extLst>
          </p:cNvPr>
          <p:cNvSpPr txBox="1">
            <a:spLocks/>
          </p:cNvSpPr>
          <p:nvPr/>
        </p:nvSpPr>
        <p:spPr>
          <a:xfrm>
            <a:off x="1132885" y="2831811"/>
            <a:ext cx="7056374" cy="527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500"/>
              <a:buFont typeface="Jockey One"/>
              <a:buNone/>
              <a:defRPr sz="2000" b="0" i="0" u="none" strike="noStrike" cap="none">
                <a:solidFill>
                  <a:srgbClr val="7EEEF3"/>
                </a:solidFill>
                <a:latin typeface="Tomorrow SemiBold"/>
                <a:ea typeface="Tomorrow SemiBold"/>
                <a:cs typeface="Tomorrow SemiBold"/>
                <a:sym typeface="Tomorrow SemiBold"/>
              </a:defRPr>
            </a:lvl1pPr>
            <a:lvl2pPr marR="0" lvl="1" algn="ctr" rtl="0">
              <a:lnSpc>
                <a:spcPct val="100000"/>
              </a:lnSpc>
              <a:spcBef>
                <a:spcPts val="0"/>
              </a:spcBef>
              <a:spcAft>
                <a:spcPts val="0"/>
              </a:spcAft>
              <a:buClr>
                <a:schemeClr val="dk2"/>
              </a:buClr>
              <a:buSzPts val="2500"/>
              <a:buFont typeface="Jockey One"/>
              <a:buNone/>
              <a:defRPr sz="2500" b="0" i="0" u="none" strike="noStrike" cap="none">
                <a:solidFill>
                  <a:schemeClr val="dk2"/>
                </a:solidFill>
                <a:latin typeface="Jockey One"/>
                <a:ea typeface="Jockey One"/>
                <a:cs typeface="Jockey One"/>
                <a:sym typeface="Jockey One"/>
              </a:defRPr>
            </a:lvl2pPr>
            <a:lvl3pPr marR="0" lvl="2" algn="ctr" rtl="0">
              <a:lnSpc>
                <a:spcPct val="100000"/>
              </a:lnSpc>
              <a:spcBef>
                <a:spcPts val="0"/>
              </a:spcBef>
              <a:spcAft>
                <a:spcPts val="0"/>
              </a:spcAft>
              <a:buClr>
                <a:schemeClr val="dk2"/>
              </a:buClr>
              <a:buSzPts val="2500"/>
              <a:buFont typeface="Jockey One"/>
              <a:buNone/>
              <a:defRPr sz="2500" b="0" i="0" u="none" strike="noStrike" cap="none">
                <a:solidFill>
                  <a:schemeClr val="dk2"/>
                </a:solidFill>
                <a:latin typeface="Jockey One"/>
                <a:ea typeface="Jockey One"/>
                <a:cs typeface="Jockey One"/>
                <a:sym typeface="Jockey One"/>
              </a:defRPr>
            </a:lvl3pPr>
            <a:lvl4pPr marR="0" lvl="3" algn="ctr" rtl="0">
              <a:lnSpc>
                <a:spcPct val="100000"/>
              </a:lnSpc>
              <a:spcBef>
                <a:spcPts val="0"/>
              </a:spcBef>
              <a:spcAft>
                <a:spcPts val="0"/>
              </a:spcAft>
              <a:buClr>
                <a:schemeClr val="dk2"/>
              </a:buClr>
              <a:buSzPts val="2500"/>
              <a:buFont typeface="Jockey One"/>
              <a:buNone/>
              <a:defRPr sz="2500" b="0" i="0" u="none" strike="noStrike" cap="none">
                <a:solidFill>
                  <a:schemeClr val="dk2"/>
                </a:solidFill>
                <a:latin typeface="Jockey One"/>
                <a:ea typeface="Jockey One"/>
                <a:cs typeface="Jockey One"/>
                <a:sym typeface="Jockey One"/>
              </a:defRPr>
            </a:lvl4pPr>
            <a:lvl5pPr marR="0" lvl="4" algn="ctr" rtl="0">
              <a:lnSpc>
                <a:spcPct val="100000"/>
              </a:lnSpc>
              <a:spcBef>
                <a:spcPts val="0"/>
              </a:spcBef>
              <a:spcAft>
                <a:spcPts val="0"/>
              </a:spcAft>
              <a:buClr>
                <a:schemeClr val="dk2"/>
              </a:buClr>
              <a:buSzPts val="2500"/>
              <a:buFont typeface="Jockey One"/>
              <a:buNone/>
              <a:defRPr sz="2500" b="0" i="0" u="none" strike="noStrike" cap="none">
                <a:solidFill>
                  <a:schemeClr val="dk2"/>
                </a:solidFill>
                <a:latin typeface="Jockey One"/>
                <a:ea typeface="Jockey One"/>
                <a:cs typeface="Jockey One"/>
                <a:sym typeface="Jockey One"/>
              </a:defRPr>
            </a:lvl5pPr>
            <a:lvl6pPr marR="0" lvl="5" algn="ctr" rtl="0">
              <a:lnSpc>
                <a:spcPct val="100000"/>
              </a:lnSpc>
              <a:spcBef>
                <a:spcPts val="0"/>
              </a:spcBef>
              <a:spcAft>
                <a:spcPts val="0"/>
              </a:spcAft>
              <a:buClr>
                <a:schemeClr val="dk2"/>
              </a:buClr>
              <a:buSzPts val="2500"/>
              <a:buFont typeface="Jockey One"/>
              <a:buNone/>
              <a:defRPr sz="2500" b="0" i="0" u="none" strike="noStrike" cap="none">
                <a:solidFill>
                  <a:schemeClr val="dk2"/>
                </a:solidFill>
                <a:latin typeface="Jockey One"/>
                <a:ea typeface="Jockey One"/>
                <a:cs typeface="Jockey One"/>
                <a:sym typeface="Jockey One"/>
              </a:defRPr>
            </a:lvl6pPr>
            <a:lvl7pPr marR="0" lvl="6" algn="ctr" rtl="0">
              <a:lnSpc>
                <a:spcPct val="100000"/>
              </a:lnSpc>
              <a:spcBef>
                <a:spcPts val="0"/>
              </a:spcBef>
              <a:spcAft>
                <a:spcPts val="0"/>
              </a:spcAft>
              <a:buClr>
                <a:schemeClr val="dk2"/>
              </a:buClr>
              <a:buSzPts val="2500"/>
              <a:buFont typeface="Jockey One"/>
              <a:buNone/>
              <a:defRPr sz="2500" b="0" i="0" u="none" strike="noStrike" cap="none">
                <a:solidFill>
                  <a:schemeClr val="dk2"/>
                </a:solidFill>
                <a:latin typeface="Jockey One"/>
                <a:ea typeface="Jockey One"/>
                <a:cs typeface="Jockey One"/>
                <a:sym typeface="Jockey One"/>
              </a:defRPr>
            </a:lvl7pPr>
            <a:lvl8pPr marR="0" lvl="7" algn="ctr" rtl="0">
              <a:lnSpc>
                <a:spcPct val="100000"/>
              </a:lnSpc>
              <a:spcBef>
                <a:spcPts val="0"/>
              </a:spcBef>
              <a:spcAft>
                <a:spcPts val="0"/>
              </a:spcAft>
              <a:buClr>
                <a:schemeClr val="dk2"/>
              </a:buClr>
              <a:buSzPts val="2500"/>
              <a:buFont typeface="Jockey One"/>
              <a:buNone/>
              <a:defRPr sz="2500" b="0" i="0" u="none" strike="noStrike" cap="none">
                <a:solidFill>
                  <a:schemeClr val="dk2"/>
                </a:solidFill>
                <a:latin typeface="Jockey One"/>
                <a:ea typeface="Jockey One"/>
                <a:cs typeface="Jockey One"/>
                <a:sym typeface="Jockey One"/>
              </a:defRPr>
            </a:lvl8pPr>
            <a:lvl9pPr marR="0" lvl="8" algn="ctr" rtl="0">
              <a:lnSpc>
                <a:spcPct val="100000"/>
              </a:lnSpc>
              <a:spcBef>
                <a:spcPts val="0"/>
              </a:spcBef>
              <a:spcAft>
                <a:spcPts val="0"/>
              </a:spcAft>
              <a:buClr>
                <a:schemeClr val="dk2"/>
              </a:buClr>
              <a:buSzPts val="2500"/>
              <a:buFont typeface="Jockey One"/>
              <a:buNone/>
              <a:defRPr sz="2500" b="0" i="0" u="none" strike="noStrike" cap="none">
                <a:solidFill>
                  <a:schemeClr val="dk2"/>
                </a:solidFill>
                <a:latin typeface="Jockey One"/>
                <a:ea typeface="Jockey One"/>
                <a:cs typeface="Jockey One"/>
                <a:sym typeface="Jockey One"/>
              </a:defRPr>
            </a:lvl9pPr>
          </a:lstStyle>
          <a:p>
            <a:pPr>
              <a:buClr>
                <a:srgbClr val="273D40"/>
              </a:buClr>
              <a:buSzPts val="600"/>
              <a:buFont typeface="Arial"/>
              <a:buNone/>
            </a:pPr>
            <a:r>
              <a:rPr lang="en-US" sz="1800" b="1" dirty="0">
                <a:solidFill>
                  <a:srgbClr val="F8FF41"/>
                </a:solidFill>
                <a:latin typeface="JetBrains Mono" panose="02000009000000000000" pitchFamily="49" charset="0"/>
                <a:cs typeface="JetBrains Mono" panose="02000009000000000000" pitchFamily="49" charset="0"/>
              </a:rPr>
              <a:t>git</a:t>
            </a:r>
            <a:r>
              <a:rPr lang="en-US" sz="1800" b="1" dirty="0">
                <a:latin typeface="JetBrains Mono" panose="02000009000000000000" pitchFamily="49" charset="0"/>
                <a:cs typeface="JetBrains Mono" panose="02000009000000000000" pitchFamily="49" charset="0"/>
              </a:rPr>
              <a:t> </a:t>
            </a:r>
            <a:r>
              <a:rPr lang="en-US" sz="1800" b="1" dirty="0">
                <a:solidFill>
                  <a:schemeClr val="bg1"/>
                </a:solidFill>
                <a:latin typeface="JetBrains Mono" panose="02000009000000000000" pitchFamily="49" charset="0"/>
                <a:cs typeface="JetBrains Mono" panose="02000009000000000000" pitchFamily="49" charset="0"/>
              </a:rPr>
              <a:t>rebase</a:t>
            </a:r>
            <a:r>
              <a:rPr lang="en-US" sz="1800" b="1" dirty="0">
                <a:latin typeface="JetBrains Mono" panose="02000009000000000000" pitchFamily="49" charset="0"/>
                <a:cs typeface="JetBrains Mono" panose="02000009000000000000" pitchFamily="49" charset="0"/>
              </a:rPr>
              <a:t> &lt;target-branch&gt;</a:t>
            </a:r>
          </a:p>
        </p:txBody>
      </p:sp>
      <p:sp>
        <p:nvSpPr>
          <p:cNvPr id="623" name="Title 10">
            <a:extLst>
              <a:ext uri="{FF2B5EF4-FFF2-40B4-BE49-F238E27FC236}">
                <a16:creationId xmlns:a16="http://schemas.microsoft.com/office/drawing/2014/main" id="{E5B57FF0-0FDC-CF60-7EE2-7297B5033408}"/>
              </a:ext>
            </a:extLst>
          </p:cNvPr>
          <p:cNvSpPr txBox="1">
            <a:spLocks/>
          </p:cNvSpPr>
          <p:nvPr/>
        </p:nvSpPr>
        <p:spPr>
          <a:xfrm>
            <a:off x="4356847" y="3555567"/>
            <a:ext cx="4257998" cy="102655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500"/>
              <a:buFont typeface="Jockey One"/>
              <a:buNone/>
              <a:defRPr sz="2000" b="0" i="0" u="none" strike="noStrike" cap="none">
                <a:solidFill>
                  <a:srgbClr val="7EEEF3"/>
                </a:solidFill>
                <a:latin typeface="Tomorrow SemiBold"/>
                <a:ea typeface="Tomorrow SemiBold"/>
                <a:cs typeface="Tomorrow SemiBold"/>
                <a:sym typeface="Tomorrow SemiBold"/>
              </a:defRPr>
            </a:lvl1pPr>
            <a:lvl2pPr marR="0" lvl="1" algn="ctr" rtl="0">
              <a:lnSpc>
                <a:spcPct val="100000"/>
              </a:lnSpc>
              <a:spcBef>
                <a:spcPts val="0"/>
              </a:spcBef>
              <a:spcAft>
                <a:spcPts val="0"/>
              </a:spcAft>
              <a:buClr>
                <a:schemeClr val="dk2"/>
              </a:buClr>
              <a:buSzPts val="2500"/>
              <a:buFont typeface="Jockey One"/>
              <a:buNone/>
              <a:defRPr sz="2500" b="0" i="0" u="none" strike="noStrike" cap="none">
                <a:solidFill>
                  <a:schemeClr val="dk2"/>
                </a:solidFill>
                <a:latin typeface="Jockey One"/>
                <a:ea typeface="Jockey One"/>
                <a:cs typeface="Jockey One"/>
                <a:sym typeface="Jockey One"/>
              </a:defRPr>
            </a:lvl2pPr>
            <a:lvl3pPr marR="0" lvl="2" algn="ctr" rtl="0">
              <a:lnSpc>
                <a:spcPct val="100000"/>
              </a:lnSpc>
              <a:spcBef>
                <a:spcPts val="0"/>
              </a:spcBef>
              <a:spcAft>
                <a:spcPts val="0"/>
              </a:spcAft>
              <a:buClr>
                <a:schemeClr val="dk2"/>
              </a:buClr>
              <a:buSzPts val="2500"/>
              <a:buFont typeface="Jockey One"/>
              <a:buNone/>
              <a:defRPr sz="2500" b="0" i="0" u="none" strike="noStrike" cap="none">
                <a:solidFill>
                  <a:schemeClr val="dk2"/>
                </a:solidFill>
                <a:latin typeface="Jockey One"/>
                <a:ea typeface="Jockey One"/>
                <a:cs typeface="Jockey One"/>
                <a:sym typeface="Jockey One"/>
              </a:defRPr>
            </a:lvl3pPr>
            <a:lvl4pPr marR="0" lvl="3" algn="ctr" rtl="0">
              <a:lnSpc>
                <a:spcPct val="100000"/>
              </a:lnSpc>
              <a:spcBef>
                <a:spcPts val="0"/>
              </a:spcBef>
              <a:spcAft>
                <a:spcPts val="0"/>
              </a:spcAft>
              <a:buClr>
                <a:schemeClr val="dk2"/>
              </a:buClr>
              <a:buSzPts val="2500"/>
              <a:buFont typeface="Jockey One"/>
              <a:buNone/>
              <a:defRPr sz="2500" b="0" i="0" u="none" strike="noStrike" cap="none">
                <a:solidFill>
                  <a:schemeClr val="dk2"/>
                </a:solidFill>
                <a:latin typeface="Jockey One"/>
                <a:ea typeface="Jockey One"/>
                <a:cs typeface="Jockey One"/>
                <a:sym typeface="Jockey One"/>
              </a:defRPr>
            </a:lvl4pPr>
            <a:lvl5pPr marR="0" lvl="4" algn="ctr" rtl="0">
              <a:lnSpc>
                <a:spcPct val="100000"/>
              </a:lnSpc>
              <a:spcBef>
                <a:spcPts val="0"/>
              </a:spcBef>
              <a:spcAft>
                <a:spcPts val="0"/>
              </a:spcAft>
              <a:buClr>
                <a:schemeClr val="dk2"/>
              </a:buClr>
              <a:buSzPts val="2500"/>
              <a:buFont typeface="Jockey One"/>
              <a:buNone/>
              <a:defRPr sz="2500" b="0" i="0" u="none" strike="noStrike" cap="none">
                <a:solidFill>
                  <a:schemeClr val="dk2"/>
                </a:solidFill>
                <a:latin typeface="Jockey One"/>
                <a:ea typeface="Jockey One"/>
                <a:cs typeface="Jockey One"/>
                <a:sym typeface="Jockey One"/>
              </a:defRPr>
            </a:lvl5pPr>
            <a:lvl6pPr marR="0" lvl="5" algn="ctr" rtl="0">
              <a:lnSpc>
                <a:spcPct val="100000"/>
              </a:lnSpc>
              <a:spcBef>
                <a:spcPts val="0"/>
              </a:spcBef>
              <a:spcAft>
                <a:spcPts val="0"/>
              </a:spcAft>
              <a:buClr>
                <a:schemeClr val="dk2"/>
              </a:buClr>
              <a:buSzPts val="2500"/>
              <a:buFont typeface="Jockey One"/>
              <a:buNone/>
              <a:defRPr sz="2500" b="0" i="0" u="none" strike="noStrike" cap="none">
                <a:solidFill>
                  <a:schemeClr val="dk2"/>
                </a:solidFill>
                <a:latin typeface="Jockey One"/>
                <a:ea typeface="Jockey One"/>
                <a:cs typeface="Jockey One"/>
                <a:sym typeface="Jockey One"/>
              </a:defRPr>
            </a:lvl6pPr>
            <a:lvl7pPr marR="0" lvl="6" algn="ctr" rtl="0">
              <a:lnSpc>
                <a:spcPct val="100000"/>
              </a:lnSpc>
              <a:spcBef>
                <a:spcPts val="0"/>
              </a:spcBef>
              <a:spcAft>
                <a:spcPts val="0"/>
              </a:spcAft>
              <a:buClr>
                <a:schemeClr val="dk2"/>
              </a:buClr>
              <a:buSzPts val="2500"/>
              <a:buFont typeface="Jockey One"/>
              <a:buNone/>
              <a:defRPr sz="2500" b="0" i="0" u="none" strike="noStrike" cap="none">
                <a:solidFill>
                  <a:schemeClr val="dk2"/>
                </a:solidFill>
                <a:latin typeface="Jockey One"/>
                <a:ea typeface="Jockey One"/>
                <a:cs typeface="Jockey One"/>
                <a:sym typeface="Jockey One"/>
              </a:defRPr>
            </a:lvl7pPr>
            <a:lvl8pPr marR="0" lvl="7" algn="ctr" rtl="0">
              <a:lnSpc>
                <a:spcPct val="100000"/>
              </a:lnSpc>
              <a:spcBef>
                <a:spcPts val="0"/>
              </a:spcBef>
              <a:spcAft>
                <a:spcPts val="0"/>
              </a:spcAft>
              <a:buClr>
                <a:schemeClr val="dk2"/>
              </a:buClr>
              <a:buSzPts val="2500"/>
              <a:buFont typeface="Jockey One"/>
              <a:buNone/>
              <a:defRPr sz="2500" b="0" i="0" u="none" strike="noStrike" cap="none">
                <a:solidFill>
                  <a:schemeClr val="dk2"/>
                </a:solidFill>
                <a:latin typeface="Jockey One"/>
                <a:ea typeface="Jockey One"/>
                <a:cs typeface="Jockey One"/>
                <a:sym typeface="Jockey One"/>
              </a:defRPr>
            </a:lvl8pPr>
            <a:lvl9pPr marR="0" lvl="8" algn="ctr" rtl="0">
              <a:lnSpc>
                <a:spcPct val="100000"/>
              </a:lnSpc>
              <a:spcBef>
                <a:spcPts val="0"/>
              </a:spcBef>
              <a:spcAft>
                <a:spcPts val="0"/>
              </a:spcAft>
              <a:buClr>
                <a:schemeClr val="dk2"/>
              </a:buClr>
              <a:buSzPts val="2500"/>
              <a:buFont typeface="Jockey One"/>
              <a:buNone/>
              <a:defRPr sz="2500" b="0" i="0" u="none" strike="noStrike" cap="none">
                <a:solidFill>
                  <a:schemeClr val="dk2"/>
                </a:solidFill>
                <a:latin typeface="Jockey One"/>
                <a:ea typeface="Jockey One"/>
                <a:cs typeface="Jockey One"/>
                <a:sym typeface="Jockey One"/>
              </a:defRPr>
            </a:lvl9pPr>
          </a:lstStyle>
          <a:p>
            <a:r>
              <a:rPr lang="en-US" dirty="0">
                <a:solidFill>
                  <a:schemeClr val="bg1"/>
                </a:solidFill>
              </a:rPr>
              <a:t>⚠️ </a:t>
            </a:r>
            <a:r>
              <a:rPr lang="en-US" dirty="0">
                <a:solidFill>
                  <a:srgbClr val="EC70C0"/>
                </a:solidFill>
              </a:rPr>
              <a:t>NOTE</a:t>
            </a:r>
            <a:r>
              <a:rPr lang="en-US" dirty="0">
                <a:solidFill>
                  <a:schemeClr val="bg1"/>
                </a:solidFill>
              </a:rPr>
              <a:t>: </a:t>
            </a:r>
            <a:r>
              <a:rPr lang="en-US" dirty="0">
                <a:solidFill>
                  <a:schemeClr val="bg1"/>
                </a:solidFill>
                <a:latin typeface="Tomorrow" panose="020B0604020202020204" charset="0"/>
              </a:rPr>
              <a:t>rebase is often used at your private feature branch, so target-branch is often</a:t>
            </a:r>
            <a:r>
              <a:rPr lang="en-US" dirty="0">
                <a:solidFill>
                  <a:schemeClr val="bg1"/>
                </a:solidFill>
              </a:rPr>
              <a:t> </a:t>
            </a:r>
            <a:r>
              <a:rPr lang="en-US" dirty="0">
                <a:solidFill>
                  <a:srgbClr val="EC70C0"/>
                </a:solidFill>
              </a:rPr>
              <a:t>“main”</a:t>
            </a:r>
            <a:endParaRPr lang="ar-EG" dirty="0">
              <a:solidFill>
                <a:srgbClr val="EC70C0"/>
              </a:solidFill>
            </a:endParaRPr>
          </a:p>
        </p:txBody>
      </p:sp>
    </p:spTree>
    <p:extLst>
      <p:ext uri="{BB962C8B-B14F-4D97-AF65-F5344CB8AC3E}">
        <p14:creationId xmlns:p14="http://schemas.microsoft.com/office/powerpoint/2010/main" val="18914329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28"/>
        <p:cNvGrpSpPr/>
        <p:nvPr/>
      </p:nvGrpSpPr>
      <p:grpSpPr>
        <a:xfrm>
          <a:off x="0" y="0"/>
          <a:ext cx="0" cy="0"/>
          <a:chOff x="0" y="0"/>
          <a:chExt cx="0" cy="0"/>
        </a:xfrm>
      </p:grpSpPr>
      <p:sp>
        <p:nvSpPr>
          <p:cNvPr id="629" name="Google Shape;629;p40"/>
          <p:cNvSpPr txBox="1">
            <a:spLocks noGrp="1"/>
          </p:cNvSpPr>
          <p:nvPr>
            <p:ph type="subTitle" idx="3"/>
          </p:nvPr>
        </p:nvSpPr>
        <p:spPr>
          <a:xfrm>
            <a:off x="3527875" y="317650"/>
            <a:ext cx="2088300" cy="373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(CH4: BRANCHES)</a:t>
            </a:r>
          </a:p>
        </p:txBody>
      </p:sp>
      <p:grpSp>
        <p:nvGrpSpPr>
          <p:cNvPr id="8" name="Google Shape;1552;p62">
            <a:extLst>
              <a:ext uri="{FF2B5EF4-FFF2-40B4-BE49-F238E27FC236}">
                <a16:creationId xmlns:a16="http://schemas.microsoft.com/office/drawing/2014/main" id="{BE484C97-D3BF-6C7F-C390-F6AE999C8A03}"/>
              </a:ext>
            </a:extLst>
          </p:cNvPr>
          <p:cNvGrpSpPr/>
          <p:nvPr/>
        </p:nvGrpSpPr>
        <p:grpSpPr>
          <a:xfrm rot="18594973">
            <a:off x="5591735" y="1292563"/>
            <a:ext cx="2498253" cy="1630232"/>
            <a:chOff x="2114912" y="2745038"/>
            <a:chExt cx="1909850" cy="1276898"/>
          </a:xfrm>
        </p:grpSpPr>
        <p:sp>
          <p:nvSpPr>
            <p:cNvPr id="9" name="Google Shape;1553;p62">
              <a:extLst>
                <a:ext uri="{FF2B5EF4-FFF2-40B4-BE49-F238E27FC236}">
                  <a16:creationId xmlns:a16="http://schemas.microsoft.com/office/drawing/2014/main" id="{8BF7DB88-5363-13DD-90F2-EFEFF3570318}"/>
                </a:ext>
              </a:extLst>
            </p:cNvPr>
            <p:cNvSpPr/>
            <p:nvPr/>
          </p:nvSpPr>
          <p:spPr>
            <a:xfrm>
              <a:off x="2263297" y="2773817"/>
              <a:ext cx="809699" cy="1089453"/>
            </a:xfrm>
            <a:custGeom>
              <a:avLst/>
              <a:gdLst/>
              <a:ahLst/>
              <a:cxnLst/>
              <a:rect l="l" t="t" r="r" b="b"/>
              <a:pathLst>
                <a:path w="16599" h="22334" extrusionOk="0">
                  <a:moveTo>
                    <a:pt x="9030" y="1"/>
                  </a:moveTo>
                  <a:lnTo>
                    <a:pt x="1385" y="7680"/>
                  </a:lnTo>
                  <a:cubicBezTo>
                    <a:pt x="0" y="9022"/>
                    <a:pt x="0" y="11214"/>
                    <a:pt x="1385" y="12598"/>
                  </a:cubicBezTo>
                  <a:lnTo>
                    <a:pt x="3755" y="14968"/>
                  </a:lnTo>
                  <a:cubicBezTo>
                    <a:pt x="4281" y="14365"/>
                    <a:pt x="5029" y="14017"/>
                    <a:pt x="5878" y="14017"/>
                  </a:cubicBezTo>
                  <a:cubicBezTo>
                    <a:pt x="7399" y="14017"/>
                    <a:pt x="8639" y="15215"/>
                    <a:pt x="8639" y="16778"/>
                  </a:cubicBezTo>
                  <a:cubicBezTo>
                    <a:pt x="8639" y="17585"/>
                    <a:pt x="8249" y="18366"/>
                    <a:pt x="7645" y="18859"/>
                  </a:cubicBezTo>
                  <a:cubicBezTo>
                    <a:pt x="10194" y="21161"/>
                    <a:pt x="13379" y="22333"/>
                    <a:pt x="16599" y="22333"/>
                  </a:cubicBezTo>
                  <a:lnTo>
                    <a:pt x="16599" y="13168"/>
                  </a:lnTo>
                  <a:cubicBezTo>
                    <a:pt x="14798" y="13168"/>
                    <a:pt x="13099" y="12488"/>
                    <a:pt x="11791" y="11392"/>
                  </a:cubicBezTo>
                  <a:cubicBezTo>
                    <a:pt x="10160" y="10050"/>
                    <a:pt x="9098" y="7960"/>
                    <a:pt x="9098" y="5624"/>
                  </a:cubicBezTo>
                  <a:cubicBezTo>
                    <a:pt x="9098" y="3993"/>
                    <a:pt x="9633" y="2439"/>
                    <a:pt x="10551" y="1198"/>
                  </a:cubicBezTo>
                  <a:lnTo>
                    <a:pt x="10551" y="1198"/>
                  </a:lnTo>
                  <a:cubicBezTo>
                    <a:pt x="10440" y="1232"/>
                    <a:pt x="10304" y="1275"/>
                    <a:pt x="10194" y="1275"/>
                  </a:cubicBezTo>
                  <a:cubicBezTo>
                    <a:pt x="9557" y="1275"/>
                    <a:pt x="9030" y="774"/>
                    <a:pt x="9030" y="136"/>
                  </a:cubicBezTo>
                  <a:lnTo>
                    <a:pt x="9030" y="1"/>
                  </a:lnTo>
                  <a:close/>
                </a:path>
              </a:pathLst>
            </a:custGeom>
            <a:solidFill>
              <a:schemeClr val="lt1"/>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554;p62">
              <a:extLst>
                <a:ext uri="{FF2B5EF4-FFF2-40B4-BE49-F238E27FC236}">
                  <a16:creationId xmlns:a16="http://schemas.microsoft.com/office/drawing/2014/main" id="{837A3440-B7BF-ADCF-8016-986373692BB3}"/>
                </a:ext>
              </a:extLst>
            </p:cNvPr>
            <p:cNvSpPr/>
            <p:nvPr/>
          </p:nvSpPr>
          <p:spPr>
            <a:xfrm>
              <a:off x="2838401" y="3200194"/>
              <a:ext cx="234583" cy="215949"/>
            </a:xfrm>
            <a:custGeom>
              <a:avLst/>
              <a:gdLst/>
              <a:ahLst/>
              <a:cxnLst/>
              <a:rect l="l" t="t" r="r" b="b"/>
              <a:pathLst>
                <a:path w="4809" h="4427" extrusionOk="0">
                  <a:moveTo>
                    <a:pt x="4809" y="1"/>
                  </a:moveTo>
                  <a:cubicBezTo>
                    <a:pt x="2796" y="1"/>
                    <a:pt x="1029" y="1063"/>
                    <a:pt x="1" y="2651"/>
                  </a:cubicBezTo>
                  <a:cubicBezTo>
                    <a:pt x="1309" y="3747"/>
                    <a:pt x="3008" y="4427"/>
                    <a:pt x="4809" y="4427"/>
                  </a:cubicBezTo>
                  <a:lnTo>
                    <a:pt x="4809" y="1"/>
                  </a:lnTo>
                  <a:close/>
                </a:path>
              </a:pathLst>
            </a:custGeom>
            <a:solidFill>
              <a:schemeClr val="l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555;p62">
              <a:extLst>
                <a:ext uri="{FF2B5EF4-FFF2-40B4-BE49-F238E27FC236}">
                  <a16:creationId xmlns:a16="http://schemas.microsoft.com/office/drawing/2014/main" id="{99ACCA5A-16A1-470F-134B-B62354BE8012}"/>
                </a:ext>
              </a:extLst>
            </p:cNvPr>
            <p:cNvSpPr/>
            <p:nvPr/>
          </p:nvSpPr>
          <p:spPr>
            <a:xfrm>
              <a:off x="2446414" y="3457503"/>
              <a:ext cx="238339" cy="236290"/>
            </a:xfrm>
            <a:custGeom>
              <a:avLst/>
              <a:gdLst/>
              <a:ahLst/>
              <a:cxnLst/>
              <a:rect l="l" t="t" r="r" b="b"/>
              <a:pathLst>
                <a:path w="4886" h="4844" extrusionOk="0">
                  <a:moveTo>
                    <a:pt x="2124" y="1"/>
                  </a:moveTo>
                  <a:cubicBezTo>
                    <a:pt x="1275" y="1"/>
                    <a:pt x="527" y="349"/>
                    <a:pt x="1" y="952"/>
                  </a:cubicBezTo>
                  <a:lnTo>
                    <a:pt x="3501" y="4461"/>
                  </a:lnTo>
                  <a:cubicBezTo>
                    <a:pt x="3645" y="4597"/>
                    <a:pt x="3756" y="4707"/>
                    <a:pt x="3891" y="4843"/>
                  </a:cubicBezTo>
                  <a:cubicBezTo>
                    <a:pt x="4495" y="4350"/>
                    <a:pt x="4885" y="3569"/>
                    <a:pt x="4885" y="2762"/>
                  </a:cubicBezTo>
                  <a:cubicBezTo>
                    <a:pt x="4885" y="1199"/>
                    <a:pt x="3645" y="1"/>
                    <a:pt x="2124" y="1"/>
                  </a:cubicBezTo>
                  <a:close/>
                </a:path>
              </a:pathLst>
            </a:custGeom>
            <a:solidFill>
              <a:schemeClr val="accen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556;p62">
              <a:extLst>
                <a:ext uri="{FF2B5EF4-FFF2-40B4-BE49-F238E27FC236}">
                  <a16:creationId xmlns:a16="http://schemas.microsoft.com/office/drawing/2014/main" id="{C99C9CB1-A645-39EA-1B8F-36D9181B6D4E}"/>
                </a:ext>
              </a:extLst>
            </p:cNvPr>
            <p:cNvSpPr/>
            <p:nvPr/>
          </p:nvSpPr>
          <p:spPr>
            <a:xfrm>
              <a:off x="2703771" y="2745038"/>
              <a:ext cx="112340" cy="90975"/>
            </a:xfrm>
            <a:custGeom>
              <a:avLst/>
              <a:gdLst/>
              <a:ahLst/>
              <a:cxnLst/>
              <a:rect l="l" t="t" r="r" b="b"/>
              <a:pathLst>
                <a:path w="2303" h="1865" extrusionOk="0">
                  <a:moveTo>
                    <a:pt x="1097" y="1"/>
                  </a:moveTo>
                  <a:cubicBezTo>
                    <a:pt x="654" y="1"/>
                    <a:pt x="280" y="302"/>
                    <a:pt x="280" y="302"/>
                  </a:cubicBezTo>
                  <a:lnTo>
                    <a:pt x="0" y="591"/>
                  </a:lnTo>
                  <a:lnTo>
                    <a:pt x="0" y="726"/>
                  </a:lnTo>
                  <a:cubicBezTo>
                    <a:pt x="0" y="1364"/>
                    <a:pt x="527" y="1865"/>
                    <a:pt x="1164" y="1865"/>
                  </a:cubicBezTo>
                  <a:cubicBezTo>
                    <a:pt x="1274" y="1865"/>
                    <a:pt x="1410" y="1822"/>
                    <a:pt x="1521" y="1788"/>
                  </a:cubicBezTo>
                  <a:cubicBezTo>
                    <a:pt x="1555" y="1754"/>
                    <a:pt x="1589" y="1686"/>
                    <a:pt x="1623" y="1652"/>
                  </a:cubicBezTo>
                  <a:cubicBezTo>
                    <a:pt x="1623" y="1652"/>
                    <a:pt x="2302" y="726"/>
                    <a:pt x="1665" y="200"/>
                  </a:cubicBezTo>
                  <a:cubicBezTo>
                    <a:pt x="1478" y="53"/>
                    <a:pt x="1282" y="1"/>
                    <a:pt x="1097" y="1"/>
                  </a:cubicBezTo>
                  <a:close/>
                </a:path>
              </a:pathLst>
            </a:custGeom>
            <a:solidFill>
              <a:schemeClr val="dk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557;p62">
              <a:extLst>
                <a:ext uri="{FF2B5EF4-FFF2-40B4-BE49-F238E27FC236}">
                  <a16:creationId xmlns:a16="http://schemas.microsoft.com/office/drawing/2014/main" id="{A3163309-2AB2-89D2-4743-C3C987190F2D}"/>
                </a:ext>
              </a:extLst>
            </p:cNvPr>
            <p:cNvSpPr/>
            <p:nvPr/>
          </p:nvSpPr>
          <p:spPr>
            <a:xfrm>
              <a:off x="2114912" y="3495257"/>
              <a:ext cx="538775" cy="526678"/>
            </a:xfrm>
            <a:custGeom>
              <a:avLst/>
              <a:gdLst/>
              <a:ahLst/>
              <a:cxnLst/>
              <a:rect l="l" t="t" r="r" b="b"/>
              <a:pathLst>
                <a:path w="11045" h="10797" extrusionOk="0">
                  <a:moveTo>
                    <a:pt x="8602" y="0"/>
                  </a:moveTo>
                  <a:cubicBezTo>
                    <a:pt x="8035" y="0"/>
                    <a:pt x="7468" y="212"/>
                    <a:pt x="7043" y="637"/>
                  </a:cubicBezTo>
                  <a:cubicBezTo>
                    <a:pt x="6160" y="1521"/>
                    <a:pt x="1" y="10797"/>
                    <a:pt x="1" y="10797"/>
                  </a:cubicBezTo>
                  <a:cubicBezTo>
                    <a:pt x="1" y="10797"/>
                    <a:pt x="9311" y="4638"/>
                    <a:pt x="10161" y="3789"/>
                  </a:cubicBezTo>
                  <a:cubicBezTo>
                    <a:pt x="11044" y="2905"/>
                    <a:pt x="11044" y="1521"/>
                    <a:pt x="10161" y="637"/>
                  </a:cubicBezTo>
                  <a:cubicBezTo>
                    <a:pt x="9736" y="212"/>
                    <a:pt x="9169" y="0"/>
                    <a:pt x="8602" y="0"/>
                  </a:cubicBezTo>
                  <a:close/>
                </a:path>
              </a:pathLst>
            </a:custGeom>
            <a:solidFill>
              <a:schemeClr val="dk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558;p62">
              <a:extLst>
                <a:ext uri="{FF2B5EF4-FFF2-40B4-BE49-F238E27FC236}">
                  <a16:creationId xmlns:a16="http://schemas.microsoft.com/office/drawing/2014/main" id="{540CC2CB-7B8B-39D2-69D3-70CF2B8365A1}"/>
                </a:ext>
              </a:extLst>
            </p:cNvPr>
            <p:cNvSpPr/>
            <p:nvPr/>
          </p:nvSpPr>
          <p:spPr>
            <a:xfrm>
              <a:off x="2282321" y="3505794"/>
              <a:ext cx="357655" cy="350387"/>
            </a:xfrm>
            <a:custGeom>
              <a:avLst/>
              <a:gdLst/>
              <a:ahLst/>
              <a:cxnLst/>
              <a:rect l="l" t="t" r="r" b="b"/>
              <a:pathLst>
                <a:path w="7332" h="7183" extrusionOk="0">
                  <a:moveTo>
                    <a:pt x="5701" y="1"/>
                  </a:moveTo>
                  <a:cubicBezTo>
                    <a:pt x="5329" y="1"/>
                    <a:pt x="4958" y="141"/>
                    <a:pt x="4673" y="421"/>
                  </a:cubicBezTo>
                  <a:cubicBezTo>
                    <a:pt x="4070" y="990"/>
                    <a:pt x="1" y="7183"/>
                    <a:pt x="1" y="7183"/>
                  </a:cubicBezTo>
                  <a:cubicBezTo>
                    <a:pt x="1" y="7183"/>
                    <a:pt x="6160" y="3080"/>
                    <a:pt x="6729" y="2511"/>
                  </a:cubicBezTo>
                  <a:cubicBezTo>
                    <a:pt x="7332" y="1942"/>
                    <a:pt x="7332" y="990"/>
                    <a:pt x="6729" y="421"/>
                  </a:cubicBezTo>
                  <a:cubicBezTo>
                    <a:pt x="6444" y="141"/>
                    <a:pt x="6073" y="1"/>
                    <a:pt x="5701" y="1"/>
                  </a:cubicBezTo>
                  <a:close/>
                </a:path>
              </a:pathLst>
            </a:custGeom>
            <a:solidFill>
              <a:schemeClr val="accent3"/>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59;p62">
              <a:extLst>
                <a:ext uri="{FF2B5EF4-FFF2-40B4-BE49-F238E27FC236}">
                  <a16:creationId xmlns:a16="http://schemas.microsoft.com/office/drawing/2014/main" id="{4C3EAFAD-3141-4D62-4323-643C400D4DF3}"/>
                </a:ext>
              </a:extLst>
            </p:cNvPr>
            <p:cNvSpPr/>
            <p:nvPr/>
          </p:nvSpPr>
          <p:spPr>
            <a:xfrm>
              <a:off x="2263297" y="3087905"/>
              <a:ext cx="255705" cy="360972"/>
            </a:xfrm>
            <a:custGeom>
              <a:avLst/>
              <a:gdLst/>
              <a:ahLst/>
              <a:cxnLst/>
              <a:rect l="l" t="t" r="r" b="b"/>
              <a:pathLst>
                <a:path w="5242" h="7400" extrusionOk="0">
                  <a:moveTo>
                    <a:pt x="2625" y="1"/>
                  </a:moveTo>
                  <a:lnTo>
                    <a:pt x="1385" y="1241"/>
                  </a:lnTo>
                  <a:cubicBezTo>
                    <a:pt x="0" y="2583"/>
                    <a:pt x="0" y="4775"/>
                    <a:pt x="1385" y="6159"/>
                  </a:cubicBezTo>
                  <a:lnTo>
                    <a:pt x="2625" y="7400"/>
                  </a:lnTo>
                  <a:lnTo>
                    <a:pt x="3857" y="6159"/>
                  </a:lnTo>
                  <a:cubicBezTo>
                    <a:pt x="5241" y="4775"/>
                    <a:pt x="5241" y="2583"/>
                    <a:pt x="3857" y="1241"/>
                  </a:cubicBezTo>
                  <a:lnTo>
                    <a:pt x="2625" y="1"/>
                  </a:lnTo>
                  <a:close/>
                </a:path>
              </a:pathLst>
            </a:custGeom>
            <a:solidFill>
              <a:schemeClr val="accent1"/>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560;p62">
              <a:extLst>
                <a:ext uri="{FF2B5EF4-FFF2-40B4-BE49-F238E27FC236}">
                  <a16:creationId xmlns:a16="http://schemas.microsoft.com/office/drawing/2014/main" id="{D6520868-74ED-D984-2671-F9AB29B0B9C7}"/>
                </a:ext>
              </a:extLst>
            </p:cNvPr>
            <p:cNvSpPr/>
            <p:nvPr/>
          </p:nvSpPr>
          <p:spPr>
            <a:xfrm>
              <a:off x="2382611" y="3153366"/>
              <a:ext cx="224242" cy="222973"/>
            </a:xfrm>
            <a:custGeom>
              <a:avLst/>
              <a:gdLst/>
              <a:ahLst/>
              <a:cxnLst/>
              <a:rect l="l" t="t" r="r" b="b"/>
              <a:pathLst>
                <a:path w="4597" h="4571" extrusionOk="0">
                  <a:moveTo>
                    <a:pt x="2303" y="1"/>
                  </a:moveTo>
                  <a:cubicBezTo>
                    <a:pt x="1028" y="1"/>
                    <a:pt x="1" y="1029"/>
                    <a:pt x="1" y="2303"/>
                  </a:cubicBezTo>
                  <a:cubicBezTo>
                    <a:pt x="1" y="3543"/>
                    <a:pt x="1028" y="4571"/>
                    <a:pt x="2303" y="4571"/>
                  </a:cubicBezTo>
                  <a:cubicBezTo>
                    <a:pt x="3577" y="4571"/>
                    <a:pt x="4596" y="3543"/>
                    <a:pt x="4596" y="2303"/>
                  </a:cubicBezTo>
                  <a:cubicBezTo>
                    <a:pt x="4596" y="1029"/>
                    <a:pt x="3577" y="1"/>
                    <a:pt x="2303" y="1"/>
                  </a:cubicBezTo>
                  <a:close/>
                </a:path>
              </a:pathLst>
            </a:custGeom>
            <a:solidFill>
              <a:schemeClr val="accen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561;p62">
              <a:extLst>
                <a:ext uri="{FF2B5EF4-FFF2-40B4-BE49-F238E27FC236}">
                  <a16:creationId xmlns:a16="http://schemas.microsoft.com/office/drawing/2014/main" id="{6AC0CDE5-1484-7710-7A2B-89197096FFBC}"/>
                </a:ext>
              </a:extLst>
            </p:cNvPr>
            <p:cNvSpPr/>
            <p:nvPr/>
          </p:nvSpPr>
          <p:spPr>
            <a:xfrm>
              <a:off x="2409976" y="3179463"/>
              <a:ext cx="169510" cy="170779"/>
            </a:xfrm>
            <a:custGeom>
              <a:avLst/>
              <a:gdLst/>
              <a:ahLst/>
              <a:cxnLst/>
              <a:rect l="l" t="t" r="r" b="b"/>
              <a:pathLst>
                <a:path w="3475" h="3501" extrusionOk="0">
                  <a:moveTo>
                    <a:pt x="1742" y="1"/>
                  </a:moveTo>
                  <a:cubicBezTo>
                    <a:pt x="782" y="1"/>
                    <a:pt x="0" y="774"/>
                    <a:pt x="0" y="1768"/>
                  </a:cubicBezTo>
                  <a:cubicBezTo>
                    <a:pt x="0" y="2728"/>
                    <a:pt x="782" y="3501"/>
                    <a:pt x="1742" y="3501"/>
                  </a:cubicBezTo>
                  <a:cubicBezTo>
                    <a:pt x="2693" y="3501"/>
                    <a:pt x="3475" y="2728"/>
                    <a:pt x="3475" y="1768"/>
                  </a:cubicBezTo>
                  <a:cubicBezTo>
                    <a:pt x="3475" y="774"/>
                    <a:pt x="2693" y="1"/>
                    <a:pt x="1742" y="1"/>
                  </a:cubicBezTo>
                  <a:close/>
                </a:path>
              </a:pathLst>
            </a:custGeom>
            <a:solidFill>
              <a:schemeClr val="l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562;p62">
              <a:extLst>
                <a:ext uri="{FF2B5EF4-FFF2-40B4-BE49-F238E27FC236}">
                  <a16:creationId xmlns:a16="http://schemas.microsoft.com/office/drawing/2014/main" id="{251DE25E-30CC-BABB-8B30-1ABDE5232FC3}"/>
                </a:ext>
              </a:extLst>
            </p:cNvPr>
            <p:cNvSpPr/>
            <p:nvPr/>
          </p:nvSpPr>
          <p:spPr>
            <a:xfrm>
              <a:off x="2487876" y="3350189"/>
              <a:ext cx="12049" cy="49"/>
            </a:xfrm>
            <a:custGeom>
              <a:avLst/>
              <a:gdLst/>
              <a:ahLst/>
              <a:cxnLst/>
              <a:rect l="l" t="t" r="r" b="b"/>
              <a:pathLst>
                <a:path w="247" h="1" extrusionOk="0">
                  <a:moveTo>
                    <a:pt x="145" y="1"/>
                  </a:moveTo>
                  <a:lnTo>
                    <a:pt x="145" y="1"/>
                  </a:lnTo>
                  <a:lnTo>
                    <a:pt x="145" y="1"/>
                  </a:lnTo>
                  <a:close/>
                  <a:moveTo>
                    <a:pt x="145" y="1"/>
                  </a:moveTo>
                  <a:lnTo>
                    <a:pt x="145" y="1"/>
                  </a:lnTo>
                  <a:lnTo>
                    <a:pt x="145" y="1"/>
                  </a:lnTo>
                  <a:close/>
                  <a:moveTo>
                    <a:pt x="145" y="1"/>
                  </a:moveTo>
                  <a:lnTo>
                    <a:pt x="145" y="1"/>
                  </a:lnTo>
                  <a:lnTo>
                    <a:pt x="145" y="1"/>
                  </a:lnTo>
                  <a:close/>
                  <a:moveTo>
                    <a:pt x="102" y="1"/>
                  </a:moveTo>
                  <a:lnTo>
                    <a:pt x="102" y="1"/>
                  </a:lnTo>
                  <a:lnTo>
                    <a:pt x="102" y="1"/>
                  </a:lnTo>
                  <a:close/>
                  <a:moveTo>
                    <a:pt x="179" y="1"/>
                  </a:moveTo>
                  <a:lnTo>
                    <a:pt x="179" y="1"/>
                  </a:lnTo>
                  <a:lnTo>
                    <a:pt x="179" y="1"/>
                  </a:lnTo>
                  <a:close/>
                  <a:moveTo>
                    <a:pt x="102" y="1"/>
                  </a:moveTo>
                  <a:lnTo>
                    <a:pt x="102" y="1"/>
                  </a:lnTo>
                  <a:lnTo>
                    <a:pt x="102" y="1"/>
                  </a:lnTo>
                  <a:close/>
                  <a:moveTo>
                    <a:pt x="179" y="1"/>
                  </a:moveTo>
                  <a:lnTo>
                    <a:pt x="179" y="1"/>
                  </a:lnTo>
                  <a:lnTo>
                    <a:pt x="179" y="1"/>
                  </a:lnTo>
                  <a:close/>
                  <a:moveTo>
                    <a:pt x="102" y="1"/>
                  </a:moveTo>
                  <a:lnTo>
                    <a:pt x="102" y="1"/>
                  </a:lnTo>
                  <a:lnTo>
                    <a:pt x="102" y="1"/>
                  </a:lnTo>
                  <a:close/>
                  <a:moveTo>
                    <a:pt x="179" y="1"/>
                  </a:moveTo>
                  <a:lnTo>
                    <a:pt x="179" y="1"/>
                  </a:lnTo>
                  <a:lnTo>
                    <a:pt x="179" y="1"/>
                  </a:lnTo>
                  <a:close/>
                  <a:moveTo>
                    <a:pt x="68" y="1"/>
                  </a:moveTo>
                  <a:lnTo>
                    <a:pt x="68" y="1"/>
                  </a:lnTo>
                  <a:lnTo>
                    <a:pt x="68" y="1"/>
                  </a:lnTo>
                  <a:close/>
                  <a:moveTo>
                    <a:pt x="213" y="1"/>
                  </a:moveTo>
                  <a:lnTo>
                    <a:pt x="179" y="1"/>
                  </a:lnTo>
                  <a:lnTo>
                    <a:pt x="213" y="1"/>
                  </a:lnTo>
                  <a:close/>
                  <a:moveTo>
                    <a:pt x="68" y="1"/>
                  </a:moveTo>
                  <a:lnTo>
                    <a:pt x="68" y="1"/>
                  </a:lnTo>
                  <a:lnTo>
                    <a:pt x="68" y="1"/>
                  </a:lnTo>
                  <a:close/>
                  <a:moveTo>
                    <a:pt x="213" y="1"/>
                  </a:moveTo>
                  <a:lnTo>
                    <a:pt x="213" y="1"/>
                  </a:lnTo>
                  <a:lnTo>
                    <a:pt x="213" y="1"/>
                  </a:lnTo>
                  <a:close/>
                  <a:moveTo>
                    <a:pt x="68" y="1"/>
                  </a:moveTo>
                  <a:lnTo>
                    <a:pt x="68" y="1"/>
                  </a:lnTo>
                  <a:lnTo>
                    <a:pt x="68" y="1"/>
                  </a:lnTo>
                  <a:close/>
                  <a:moveTo>
                    <a:pt x="213" y="1"/>
                  </a:moveTo>
                  <a:lnTo>
                    <a:pt x="213" y="1"/>
                  </a:lnTo>
                  <a:lnTo>
                    <a:pt x="213" y="1"/>
                  </a:lnTo>
                  <a:close/>
                  <a:moveTo>
                    <a:pt x="34" y="1"/>
                  </a:moveTo>
                  <a:lnTo>
                    <a:pt x="34" y="1"/>
                  </a:lnTo>
                  <a:lnTo>
                    <a:pt x="34" y="1"/>
                  </a:lnTo>
                  <a:close/>
                  <a:moveTo>
                    <a:pt x="247" y="1"/>
                  </a:moveTo>
                  <a:lnTo>
                    <a:pt x="213" y="1"/>
                  </a:lnTo>
                  <a:lnTo>
                    <a:pt x="247" y="1"/>
                  </a:lnTo>
                  <a:close/>
                  <a:moveTo>
                    <a:pt x="34" y="1"/>
                  </a:moveTo>
                  <a:lnTo>
                    <a:pt x="34" y="1"/>
                  </a:lnTo>
                  <a:lnTo>
                    <a:pt x="34" y="1"/>
                  </a:lnTo>
                  <a:close/>
                  <a:moveTo>
                    <a:pt x="247" y="1"/>
                  </a:moveTo>
                  <a:lnTo>
                    <a:pt x="247" y="1"/>
                  </a:lnTo>
                  <a:lnTo>
                    <a:pt x="247" y="1"/>
                  </a:lnTo>
                  <a:close/>
                  <a:moveTo>
                    <a:pt x="34" y="1"/>
                  </a:moveTo>
                  <a:lnTo>
                    <a:pt x="34" y="1"/>
                  </a:lnTo>
                  <a:lnTo>
                    <a:pt x="34" y="1"/>
                  </a:lnTo>
                  <a:close/>
                  <a:moveTo>
                    <a:pt x="247" y="1"/>
                  </a:moveTo>
                  <a:lnTo>
                    <a:pt x="247" y="1"/>
                  </a:lnTo>
                  <a:lnTo>
                    <a:pt x="247" y="1"/>
                  </a:lnTo>
                  <a:close/>
                  <a:moveTo>
                    <a:pt x="0" y="1"/>
                  </a:moveTo>
                  <a:lnTo>
                    <a:pt x="0" y="1"/>
                  </a:lnTo>
                  <a:lnTo>
                    <a:pt x="0" y="1"/>
                  </a:lnTo>
                  <a:close/>
                  <a:moveTo>
                    <a:pt x="247" y="1"/>
                  </a:moveTo>
                  <a:lnTo>
                    <a:pt x="247" y="1"/>
                  </a:lnTo>
                  <a:lnTo>
                    <a:pt x="247" y="1"/>
                  </a:lnTo>
                  <a:close/>
                  <a:moveTo>
                    <a:pt x="0" y="1"/>
                  </a:moveTo>
                  <a:lnTo>
                    <a:pt x="0" y="1"/>
                  </a:lnTo>
                  <a:close/>
                </a:path>
              </a:pathLst>
            </a:custGeom>
            <a:solidFill>
              <a:srgbClr val="34173B"/>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563;p62">
              <a:extLst>
                <a:ext uri="{FF2B5EF4-FFF2-40B4-BE49-F238E27FC236}">
                  <a16:creationId xmlns:a16="http://schemas.microsoft.com/office/drawing/2014/main" id="{606C07C4-E3FA-BE15-298C-D53AB8415F98}"/>
                </a:ext>
              </a:extLst>
            </p:cNvPr>
            <p:cNvSpPr/>
            <p:nvPr/>
          </p:nvSpPr>
          <p:spPr>
            <a:xfrm>
              <a:off x="2494900" y="3205169"/>
              <a:ext cx="46487" cy="46878"/>
            </a:xfrm>
            <a:custGeom>
              <a:avLst/>
              <a:gdLst/>
              <a:ahLst/>
              <a:cxnLst/>
              <a:rect l="l" t="t" r="r" b="b"/>
              <a:pathLst>
                <a:path w="953" h="961" extrusionOk="0">
                  <a:moveTo>
                    <a:pt x="459" y="1"/>
                  </a:moveTo>
                  <a:cubicBezTo>
                    <a:pt x="213" y="1"/>
                    <a:pt x="1" y="213"/>
                    <a:pt x="1" y="502"/>
                  </a:cubicBezTo>
                  <a:cubicBezTo>
                    <a:pt x="1" y="748"/>
                    <a:pt x="213" y="961"/>
                    <a:pt x="459" y="961"/>
                  </a:cubicBezTo>
                  <a:cubicBezTo>
                    <a:pt x="740" y="961"/>
                    <a:pt x="952" y="748"/>
                    <a:pt x="952" y="502"/>
                  </a:cubicBezTo>
                  <a:cubicBezTo>
                    <a:pt x="952" y="213"/>
                    <a:pt x="740" y="1"/>
                    <a:pt x="459" y="1"/>
                  </a:cubicBezTo>
                  <a:close/>
                </a:path>
              </a:pathLst>
            </a:custGeom>
            <a:solidFill>
              <a:srgbClr val="FFFFFF"/>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564;p62">
              <a:extLst>
                <a:ext uri="{FF2B5EF4-FFF2-40B4-BE49-F238E27FC236}">
                  <a16:creationId xmlns:a16="http://schemas.microsoft.com/office/drawing/2014/main" id="{849C91B4-ACA1-0FB6-54E7-9D55916282FE}"/>
                </a:ext>
              </a:extLst>
            </p:cNvPr>
            <p:cNvSpPr/>
            <p:nvPr/>
          </p:nvSpPr>
          <p:spPr>
            <a:xfrm>
              <a:off x="2606799" y="2820206"/>
              <a:ext cx="466190" cy="697456"/>
            </a:xfrm>
            <a:custGeom>
              <a:avLst/>
              <a:gdLst/>
              <a:ahLst/>
              <a:cxnLst/>
              <a:rect l="l" t="t" r="r" b="b"/>
              <a:pathLst>
                <a:path w="9557" h="14298" extrusionOk="0">
                  <a:moveTo>
                    <a:pt x="2336" y="1"/>
                  </a:moveTo>
                  <a:cubicBezTo>
                    <a:pt x="892" y="1522"/>
                    <a:pt x="0" y="3467"/>
                    <a:pt x="0" y="5633"/>
                  </a:cubicBezTo>
                  <a:cubicBezTo>
                    <a:pt x="0" y="10407"/>
                    <a:pt x="4290" y="14298"/>
                    <a:pt x="9557" y="14298"/>
                  </a:cubicBezTo>
                  <a:lnTo>
                    <a:pt x="9557" y="13805"/>
                  </a:lnTo>
                  <a:cubicBezTo>
                    <a:pt x="4571" y="13805"/>
                    <a:pt x="468" y="10161"/>
                    <a:pt x="468" y="5633"/>
                  </a:cubicBezTo>
                  <a:cubicBezTo>
                    <a:pt x="468" y="3577"/>
                    <a:pt x="1351" y="1700"/>
                    <a:pt x="2727" y="247"/>
                  </a:cubicBezTo>
                  <a:cubicBezTo>
                    <a:pt x="2591" y="179"/>
                    <a:pt x="2447" y="111"/>
                    <a:pt x="2336" y="1"/>
                  </a:cubicBezTo>
                  <a:close/>
                </a:path>
              </a:pathLst>
            </a:custGeom>
            <a:solidFill>
              <a:schemeClr val="accen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565;p62">
              <a:extLst>
                <a:ext uri="{FF2B5EF4-FFF2-40B4-BE49-F238E27FC236}">
                  <a16:creationId xmlns:a16="http://schemas.microsoft.com/office/drawing/2014/main" id="{DEB43D56-237A-A65D-8510-983C64C9AC96}"/>
                </a:ext>
              </a:extLst>
            </p:cNvPr>
            <p:cNvSpPr/>
            <p:nvPr/>
          </p:nvSpPr>
          <p:spPr>
            <a:xfrm>
              <a:off x="2741478" y="3517598"/>
              <a:ext cx="331509" cy="345655"/>
            </a:xfrm>
            <a:custGeom>
              <a:avLst/>
              <a:gdLst/>
              <a:ahLst/>
              <a:cxnLst/>
              <a:rect l="l" t="t" r="r" b="b"/>
              <a:pathLst>
                <a:path w="6796" h="7086" extrusionOk="0">
                  <a:moveTo>
                    <a:pt x="1665" y="1"/>
                  </a:moveTo>
                  <a:lnTo>
                    <a:pt x="1665" y="1"/>
                  </a:lnTo>
                  <a:cubicBezTo>
                    <a:pt x="1776" y="392"/>
                    <a:pt x="1810" y="782"/>
                    <a:pt x="1810" y="1173"/>
                  </a:cubicBezTo>
                  <a:cubicBezTo>
                    <a:pt x="1810" y="2762"/>
                    <a:pt x="1104" y="4214"/>
                    <a:pt x="0" y="5208"/>
                  </a:cubicBezTo>
                  <a:cubicBezTo>
                    <a:pt x="2090" y="6482"/>
                    <a:pt x="4460" y="7085"/>
                    <a:pt x="6796" y="7085"/>
                  </a:cubicBezTo>
                  <a:lnTo>
                    <a:pt x="6796" y="1419"/>
                  </a:lnTo>
                  <a:cubicBezTo>
                    <a:pt x="4927" y="1419"/>
                    <a:pt x="3186" y="927"/>
                    <a:pt x="1665" y="1"/>
                  </a:cubicBezTo>
                  <a:close/>
                </a:path>
              </a:pathLst>
            </a:custGeom>
            <a:solidFill>
              <a:schemeClr val="accent1"/>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566;p62">
              <a:extLst>
                <a:ext uri="{FF2B5EF4-FFF2-40B4-BE49-F238E27FC236}">
                  <a16:creationId xmlns:a16="http://schemas.microsoft.com/office/drawing/2014/main" id="{8216C953-AF27-43F0-E521-7725EAF8B682}"/>
                </a:ext>
              </a:extLst>
            </p:cNvPr>
            <p:cNvSpPr/>
            <p:nvPr/>
          </p:nvSpPr>
          <p:spPr>
            <a:xfrm>
              <a:off x="2451389" y="3379603"/>
              <a:ext cx="8780" cy="8780"/>
            </a:xfrm>
            <a:custGeom>
              <a:avLst/>
              <a:gdLst/>
              <a:ahLst/>
              <a:cxnLst/>
              <a:rect l="l" t="t" r="r" b="b"/>
              <a:pathLst>
                <a:path w="180" h="180" extrusionOk="0">
                  <a:moveTo>
                    <a:pt x="179" y="1"/>
                  </a:moveTo>
                  <a:lnTo>
                    <a:pt x="179" y="1"/>
                  </a:lnTo>
                  <a:cubicBezTo>
                    <a:pt x="111" y="35"/>
                    <a:pt x="77" y="111"/>
                    <a:pt x="1" y="179"/>
                  </a:cubicBezTo>
                  <a:cubicBezTo>
                    <a:pt x="77" y="111"/>
                    <a:pt x="145" y="35"/>
                    <a:pt x="179" y="1"/>
                  </a:cubicBezTo>
                  <a:close/>
                </a:path>
              </a:pathLst>
            </a:custGeom>
            <a:solidFill>
              <a:srgbClr val="3397CC"/>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567;p62">
              <a:extLst>
                <a:ext uri="{FF2B5EF4-FFF2-40B4-BE49-F238E27FC236}">
                  <a16:creationId xmlns:a16="http://schemas.microsoft.com/office/drawing/2014/main" id="{FECCCE4F-0AC7-8A1D-3F1D-E95AA91DF7FF}"/>
                </a:ext>
              </a:extLst>
            </p:cNvPr>
            <p:cNvSpPr/>
            <p:nvPr/>
          </p:nvSpPr>
          <p:spPr>
            <a:xfrm>
              <a:off x="2636213" y="3600474"/>
              <a:ext cx="48536" cy="93316"/>
            </a:xfrm>
            <a:custGeom>
              <a:avLst/>
              <a:gdLst/>
              <a:ahLst/>
              <a:cxnLst/>
              <a:rect l="l" t="t" r="r" b="b"/>
              <a:pathLst>
                <a:path w="995" h="1913" extrusionOk="0">
                  <a:moveTo>
                    <a:pt x="994" y="1"/>
                  </a:moveTo>
                  <a:cubicBezTo>
                    <a:pt x="926" y="748"/>
                    <a:pt x="570" y="1453"/>
                    <a:pt x="0" y="1912"/>
                  </a:cubicBezTo>
                  <a:lnTo>
                    <a:pt x="0" y="1912"/>
                  </a:lnTo>
                  <a:cubicBezTo>
                    <a:pt x="570" y="1453"/>
                    <a:pt x="926" y="748"/>
                    <a:pt x="994" y="1"/>
                  </a:cubicBezTo>
                  <a:close/>
                </a:path>
              </a:pathLst>
            </a:custGeom>
            <a:solidFill>
              <a:srgbClr val="344158"/>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568;p62">
              <a:extLst>
                <a:ext uri="{FF2B5EF4-FFF2-40B4-BE49-F238E27FC236}">
                  <a16:creationId xmlns:a16="http://schemas.microsoft.com/office/drawing/2014/main" id="{4D94D646-EAFA-1756-0CE8-216F5419C56B}"/>
                </a:ext>
              </a:extLst>
            </p:cNvPr>
            <p:cNvSpPr/>
            <p:nvPr/>
          </p:nvSpPr>
          <p:spPr>
            <a:xfrm>
              <a:off x="3072931" y="3863197"/>
              <a:ext cx="49" cy="49"/>
            </a:xfrm>
            <a:custGeom>
              <a:avLst/>
              <a:gdLst/>
              <a:ahLst/>
              <a:cxnLst/>
              <a:rect l="l" t="t" r="r" b="b"/>
              <a:pathLst>
                <a:path w="1" h="1" extrusionOk="0">
                  <a:moveTo>
                    <a:pt x="1" y="0"/>
                  </a:moveTo>
                  <a:lnTo>
                    <a:pt x="1" y="0"/>
                  </a:lnTo>
                  <a:lnTo>
                    <a:pt x="1" y="0"/>
                  </a:lnTo>
                  <a:close/>
                </a:path>
              </a:pathLst>
            </a:custGeom>
            <a:solidFill>
              <a:srgbClr val="CCEDFF"/>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569;p62">
              <a:extLst>
                <a:ext uri="{FF2B5EF4-FFF2-40B4-BE49-F238E27FC236}">
                  <a16:creationId xmlns:a16="http://schemas.microsoft.com/office/drawing/2014/main" id="{973FBF60-F13C-B88C-77E9-AC324CFD30BB}"/>
                </a:ext>
              </a:extLst>
            </p:cNvPr>
            <p:cNvSpPr/>
            <p:nvPr/>
          </p:nvSpPr>
          <p:spPr>
            <a:xfrm>
              <a:off x="3071321" y="3863197"/>
              <a:ext cx="1659" cy="49"/>
            </a:xfrm>
            <a:custGeom>
              <a:avLst/>
              <a:gdLst/>
              <a:ahLst/>
              <a:cxnLst/>
              <a:rect l="l" t="t" r="r" b="b"/>
              <a:pathLst>
                <a:path w="34" h="1" extrusionOk="0">
                  <a:moveTo>
                    <a:pt x="0" y="0"/>
                  </a:moveTo>
                  <a:lnTo>
                    <a:pt x="34" y="0"/>
                  </a:lnTo>
                  <a:lnTo>
                    <a:pt x="34" y="0"/>
                  </a:lnTo>
                  <a:lnTo>
                    <a:pt x="34" y="0"/>
                  </a:lnTo>
                  <a:close/>
                </a:path>
              </a:pathLst>
            </a:custGeom>
            <a:solidFill>
              <a:srgbClr val="FFDECC"/>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570;p62">
              <a:extLst>
                <a:ext uri="{FF2B5EF4-FFF2-40B4-BE49-F238E27FC236}">
                  <a16:creationId xmlns:a16="http://schemas.microsoft.com/office/drawing/2014/main" id="{71C5133D-BAD5-9ECE-919B-CCA7ED23A6AC}"/>
                </a:ext>
              </a:extLst>
            </p:cNvPr>
            <p:cNvSpPr/>
            <p:nvPr/>
          </p:nvSpPr>
          <p:spPr>
            <a:xfrm>
              <a:off x="3066243" y="2773817"/>
              <a:ext cx="810187" cy="1089453"/>
            </a:xfrm>
            <a:custGeom>
              <a:avLst/>
              <a:gdLst/>
              <a:ahLst/>
              <a:cxnLst/>
              <a:rect l="l" t="t" r="r" b="b"/>
              <a:pathLst>
                <a:path w="16609" h="22334" extrusionOk="0">
                  <a:moveTo>
                    <a:pt x="7578" y="1"/>
                  </a:moveTo>
                  <a:lnTo>
                    <a:pt x="7578" y="136"/>
                  </a:lnTo>
                  <a:cubicBezTo>
                    <a:pt x="7578" y="774"/>
                    <a:pt x="7086" y="1275"/>
                    <a:pt x="6449" y="1275"/>
                  </a:cubicBezTo>
                  <a:cubicBezTo>
                    <a:pt x="6304" y="1275"/>
                    <a:pt x="6160" y="1232"/>
                    <a:pt x="6058" y="1198"/>
                  </a:cubicBezTo>
                  <a:lnTo>
                    <a:pt x="6058" y="1198"/>
                  </a:lnTo>
                  <a:cubicBezTo>
                    <a:pt x="6975" y="2439"/>
                    <a:pt x="7510" y="3993"/>
                    <a:pt x="7510" y="5624"/>
                  </a:cubicBezTo>
                  <a:cubicBezTo>
                    <a:pt x="7510" y="7960"/>
                    <a:pt x="6449" y="10050"/>
                    <a:pt x="4818" y="11392"/>
                  </a:cubicBezTo>
                  <a:cubicBezTo>
                    <a:pt x="3509" y="12488"/>
                    <a:pt x="1844" y="13168"/>
                    <a:pt x="1" y="13168"/>
                  </a:cubicBezTo>
                  <a:lnTo>
                    <a:pt x="1" y="22333"/>
                  </a:lnTo>
                  <a:cubicBezTo>
                    <a:pt x="3229" y="22333"/>
                    <a:pt x="6415" y="21161"/>
                    <a:pt x="8963" y="18859"/>
                  </a:cubicBezTo>
                  <a:cubicBezTo>
                    <a:pt x="8360" y="18366"/>
                    <a:pt x="7969" y="17585"/>
                    <a:pt x="7969" y="16778"/>
                  </a:cubicBezTo>
                  <a:cubicBezTo>
                    <a:pt x="7969" y="15215"/>
                    <a:pt x="9209" y="14017"/>
                    <a:pt x="10730" y="14017"/>
                  </a:cubicBezTo>
                  <a:cubicBezTo>
                    <a:pt x="11579" y="14017"/>
                    <a:pt x="12361" y="14365"/>
                    <a:pt x="12854" y="14968"/>
                  </a:cubicBezTo>
                  <a:lnTo>
                    <a:pt x="15258" y="12598"/>
                  </a:lnTo>
                  <a:cubicBezTo>
                    <a:pt x="16608" y="11214"/>
                    <a:pt x="16608" y="9022"/>
                    <a:pt x="15258" y="7680"/>
                  </a:cubicBezTo>
                  <a:lnTo>
                    <a:pt x="7578" y="1"/>
                  </a:lnTo>
                  <a:close/>
                </a:path>
              </a:pathLst>
            </a:custGeom>
            <a:solidFill>
              <a:schemeClr val="lt1"/>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571;p62">
              <a:extLst>
                <a:ext uri="{FF2B5EF4-FFF2-40B4-BE49-F238E27FC236}">
                  <a16:creationId xmlns:a16="http://schemas.microsoft.com/office/drawing/2014/main" id="{58FFBC2E-3D11-F00E-DFD1-C0BAC4F08183}"/>
                </a:ext>
              </a:extLst>
            </p:cNvPr>
            <p:cNvSpPr/>
            <p:nvPr/>
          </p:nvSpPr>
          <p:spPr>
            <a:xfrm>
              <a:off x="3066243" y="3200194"/>
              <a:ext cx="235022" cy="215949"/>
            </a:xfrm>
            <a:custGeom>
              <a:avLst/>
              <a:gdLst/>
              <a:ahLst/>
              <a:cxnLst/>
              <a:rect l="l" t="t" r="r" b="b"/>
              <a:pathLst>
                <a:path w="4818" h="4427" extrusionOk="0">
                  <a:moveTo>
                    <a:pt x="1" y="1"/>
                  </a:moveTo>
                  <a:lnTo>
                    <a:pt x="1" y="4427"/>
                  </a:lnTo>
                  <a:cubicBezTo>
                    <a:pt x="1844" y="4427"/>
                    <a:pt x="3509" y="3747"/>
                    <a:pt x="4818" y="2651"/>
                  </a:cubicBezTo>
                  <a:cubicBezTo>
                    <a:pt x="3790" y="1063"/>
                    <a:pt x="2023" y="1"/>
                    <a:pt x="1" y="1"/>
                  </a:cubicBezTo>
                  <a:close/>
                </a:path>
              </a:pathLst>
            </a:custGeom>
            <a:solidFill>
              <a:schemeClr val="l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572;p62">
              <a:extLst>
                <a:ext uri="{FF2B5EF4-FFF2-40B4-BE49-F238E27FC236}">
                  <a16:creationId xmlns:a16="http://schemas.microsoft.com/office/drawing/2014/main" id="{A7B08E6E-5BF3-436F-0AF0-69BB5FFC012E}"/>
                </a:ext>
              </a:extLst>
            </p:cNvPr>
            <p:cNvSpPr/>
            <p:nvPr/>
          </p:nvSpPr>
          <p:spPr>
            <a:xfrm>
              <a:off x="3454963" y="3457503"/>
              <a:ext cx="238290" cy="236290"/>
            </a:xfrm>
            <a:custGeom>
              <a:avLst/>
              <a:gdLst/>
              <a:ahLst/>
              <a:cxnLst/>
              <a:rect l="l" t="t" r="r" b="b"/>
              <a:pathLst>
                <a:path w="4885" h="4844" extrusionOk="0">
                  <a:moveTo>
                    <a:pt x="2761" y="1"/>
                  </a:moveTo>
                  <a:cubicBezTo>
                    <a:pt x="1240" y="1"/>
                    <a:pt x="0" y="1199"/>
                    <a:pt x="0" y="2762"/>
                  </a:cubicBezTo>
                  <a:cubicBezTo>
                    <a:pt x="0" y="3569"/>
                    <a:pt x="391" y="4350"/>
                    <a:pt x="994" y="4843"/>
                  </a:cubicBezTo>
                  <a:cubicBezTo>
                    <a:pt x="1130" y="4707"/>
                    <a:pt x="1274" y="4597"/>
                    <a:pt x="1376" y="4461"/>
                  </a:cubicBezTo>
                  <a:lnTo>
                    <a:pt x="4885" y="952"/>
                  </a:lnTo>
                  <a:cubicBezTo>
                    <a:pt x="4392" y="349"/>
                    <a:pt x="3610" y="1"/>
                    <a:pt x="2761" y="1"/>
                  </a:cubicBezTo>
                  <a:close/>
                </a:path>
              </a:pathLst>
            </a:custGeom>
            <a:solidFill>
              <a:schemeClr val="accen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573;p62">
              <a:extLst>
                <a:ext uri="{FF2B5EF4-FFF2-40B4-BE49-F238E27FC236}">
                  <a16:creationId xmlns:a16="http://schemas.microsoft.com/office/drawing/2014/main" id="{337F8F7A-2A9D-B871-75E4-D2674B6B1DFA}"/>
                </a:ext>
              </a:extLst>
            </p:cNvPr>
            <p:cNvSpPr/>
            <p:nvPr/>
          </p:nvSpPr>
          <p:spPr>
            <a:xfrm>
              <a:off x="3323601" y="2745038"/>
              <a:ext cx="112340" cy="90975"/>
            </a:xfrm>
            <a:custGeom>
              <a:avLst/>
              <a:gdLst/>
              <a:ahLst/>
              <a:cxnLst/>
              <a:rect l="l" t="t" r="r" b="b"/>
              <a:pathLst>
                <a:path w="2303" h="1865" extrusionOk="0">
                  <a:moveTo>
                    <a:pt x="1220" y="1"/>
                  </a:moveTo>
                  <a:cubicBezTo>
                    <a:pt x="1035" y="1"/>
                    <a:pt x="834" y="53"/>
                    <a:pt x="637" y="200"/>
                  </a:cubicBezTo>
                  <a:cubicBezTo>
                    <a:pt x="0" y="726"/>
                    <a:pt x="671" y="1652"/>
                    <a:pt x="671" y="1652"/>
                  </a:cubicBezTo>
                  <a:cubicBezTo>
                    <a:pt x="714" y="1686"/>
                    <a:pt x="748" y="1754"/>
                    <a:pt x="782" y="1788"/>
                  </a:cubicBezTo>
                  <a:cubicBezTo>
                    <a:pt x="884" y="1822"/>
                    <a:pt x="1028" y="1865"/>
                    <a:pt x="1173" y="1865"/>
                  </a:cubicBezTo>
                  <a:cubicBezTo>
                    <a:pt x="1810" y="1865"/>
                    <a:pt x="2302" y="1364"/>
                    <a:pt x="2302" y="726"/>
                  </a:cubicBezTo>
                  <a:lnTo>
                    <a:pt x="2302" y="591"/>
                  </a:lnTo>
                  <a:lnTo>
                    <a:pt x="2022" y="302"/>
                  </a:lnTo>
                  <a:cubicBezTo>
                    <a:pt x="2022" y="302"/>
                    <a:pt x="1666" y="1"/>
                    <a:pt x="1220" y="1"/>
                  </a:cubicBezTo>
                  <a:close/>
                </a:path>
              </a:pathLst>
            </a:custGeom>
            <a:solidFill>
              <a:schemeClr val="dk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574;p62">
              <a:extLst>
                <a:ext uri="{FF2B5EF4-FFF2-40B4-BE49-F238E27FC236}">
                  <a16:creationId xmlns:a16="http://schemas.microsoft.com/office/drawing/2014/main" id="{B0ED526C-202E-A353-B591-E770813E6BA4}"/>
                </a:ext>
              </a:extLst>
            </p:cNvPr>
            <p:cNvSpPr/>
            <p:nvPr/>
          </p:nvSpPr>
          <p:spPr>
            <a:xfrm>
              <a:off x="3486035" y="3495257"/>
              <a:ext cx="538726" cy="526678"/>
            </a:xfrm>
            <a:custGeom>
              <a:avLst/>
              <a:gdLst/>
              <a:ahLst/>
              <a:cxnLst/>
              <a:rect l="l" t="t" r="r" b="b"/>
              <a:pathLst>
                <a:path w="11044" h="10797" extrusionOk="0">
                  <a:moveTo>
                    <a:pt x="2443" y="0"/>
                  </a:moveTo>
                  <a:cubicBezTo>
                    <a:pt x="1876" y="0"/>
                    <a:pt x="1308" y="212"/>
                    <a:pt x="884" y="637"/>
                  </a:cubicBezTo>
                  <a:cubicBezTo>
                    <a:pt x="0" y="1521"/>
                    <a:pt x="0" y="2905"/>
                    <a:pt x="884" y="3789"/>
                  </a:cubicBezTo>
                  <a:cubicBezTo>
                    <a:pt x="1733" y="4638"/>
                    <a:pt x="11044" y="10797"/>
                    <a:pt x="11044" y="10797"/>
                  </a:cubicBezTo>
                  <a:cubicBezTo>
                    <a:pt x="11044" y="10797"/>
                    <a:pt x="4885" y="1521"/>
                    <a:pt x="4001" y="637"/>
                  </a:cubicBezTo>
                  <a:cubicBezTo>
                    <a:pt x="3577" y="212"/>
                    <a:pt x="3010" y="0"/>
                    <a:pt x="2443" y="0"/>
                  </a:cubicBezTo>
                  <a:close/>
                </a:path>
              </a:pathLst>
            </a:custGeom>
            <a:solidFill>
              <a:schemeClr val="dk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575;p62">
              <a:extLst>
                <a:ext uri="{FF2B5EF4-FFF2-40B4-BE49-F238E27FC236}">
                  <a16:creationId xmlns:a16="http://schemas.microsoft.com/office/drawing/2014/main" id="{944A24EA-5029-1E80-6DA0-018A0F41C6B4}"/>
                </a:ext>
              </a:extLst>
            </p:cNvPr>
            <p:cNvSpPr/>
            <p:nvPr/>
          </p:nvSpPr>
          <p:spPr>
            <a:xfrm>
              <a:off x="3501352" y="3505794"/>
              <a:ext cx="355996" cy="350387"/>
            </a:xfrm>
            <a:custGeom>
              <a:avLst/>
              <a:gdLst/>
              <a:ahLst/>
              <a:cxnLst/>
              <a:rect l="l" t="t" r="r" b="b"/>
              <a:pathLst>
                <a:path w="7298" h="7183" extrusionOk="0">
                  <a:moveTo>
                    <a:pt x="1602" y="1"/>
                  </a:moveTo>
                  <a:cubicBezTo>
                    <a:pt x="1226" y="1"/>
                    <a:pt x="854" y="141"/>
                    <a:pt x="570" y="421"/>
                  </a:cubicBezTo>
                  <a:cubicBezTo>
                    <a:pt x="1" y="990"/>
                    <a:pt x="1" y="1942"/>
                    <a:pt x="570" y="2511"/>
                  </a:cubicBezTo>
                  <a:cubicBezTo>
                    <a:pt x="1139" y="3080"/>
                    <a:pt x="7298" y="7183"/>
                    <a:pt x="7298" y="7183"/>
                  </a:cubicBezTo>
                  <a:cubicBezTo>
                    <a:pt x="7298" y="7183"/>
                    <a:pt x="3229" y="990"/>
                    <a:pt x="2659" y="421"/>
                  </a:cubicBezTo>
                  <a:cubicBezTo>
                    <a:pt x="2358" y="141"/>
                    <a:pt x="1978" y="1"/>
                    <a:pt x="1602" y="1"/>
                  </a:cubicBezTo>
                  <a:close/>
                </a:path>
              </a:pathLst>
            </a:custGeom>
            <a:solidFill>
              <a:schemeClr val="accent3"/>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1576;p62">
              <a:extLst>
                <a:ext uri="{FF2B5EF4-FFF2-40B4-BE49-F238E27FC236}">
                  <a16:creationId xmlns:a16="http://schemas.microsoft.com/office/drawing/2014/main" id="{7CC04100-3752-71E2-4C45-BF1C240481B8}"/>
                </a:ext>
              </a:extLst>
            </p:cNvPr>
            <p:cNvSpPr/>
            <p:nvPr/>
          </p:nvSpPr>
          <p:spPr>
            <a:xfrm>
              <a:off x="3622372" y="3087905"/>
              <a:ext cx="254046" cy="360972"/>
            </a:xfrm>
            <a:custGeom>
              <a:avLst/>
              <a:gdLst/>
              <a:ahLst/>
              <a:cxnLst/>
              <a:rect l="l" t="t" r="r" b="b"/>
              <a:pathLst>
                <a:path w="5208" h="7400" extrusionOk="0">
                  <a:moveTo>
                    <a:pt x="2583" y="1"/>
                  </a:moveTo>
                  <a:lnTo>
                    <a:pt x="1342" y="1241"/>
                  </a:lnTo>
                  <a:cubicBezTo>
                    <a:pt x="0" y="2583"/>
                    <a:pt x="0" y="4775"/>
                    <a:pt x="1342" y="6159"/>
                  </a:cubicBezTo>
                  <a:lnTo>
                    <a:pt x="2583" y="7400"/>
                  </a:lnTo>
                  <a:lnTo>
                    <a:pt x="3857" y="6159"/>
                  </a:lnTo>
                  <a:cubicBezTo>
                    <a:pt x="5207" y="4775"/>
                    <a:pt x="5207" y="2583"/>
                    <a:pt x="3857" y="1241"/>
                  </a:cubicBezTo>
                  <a:lnTo>
                    <a:pt x="2583" y="1"/>
                  </a:lnTo>
                  <a:close/>
                </a:path>
              </a:pathLst>
            </a:custGeom>
            <a:solidFill>
              <a:schemeClr val="accent1"/>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1577;p62">
              <a:extLst>
                <a:ext uri="{FF2B5EF4-FFF2-40B4-BE49-F238E27FC236}">
                  <a16:creationId xmlns:a16="http://schemas.microsoft.com/office/drawing/2014/main" id="{A289F696-903F-27EF-B15A-2742609F7E17}"/>
                </a:ext>
              </a:extLst>
            </p:cNvPr>
            <p:cNvSpPr/>
            <p:nvPr/>
          </p:nvSpPr>
          <p:spPr>
            <a:xfrm>
              <a:off x="3534521" y="3153366"/>
              <a:ext cx="222534" cy="222973"/>
            </a:xfrm>
            <a:custGeom>
              <a:avLst/>
              <a:gdLst/>
              <a:ahLst/>
              <a:cxnLst/>
              <a:rect l="l" t="t" r="r" b="b"/>
              <a:pathLst>
                <a:path w="4562" h="4571" extrusionOk="0">
                  <a:moveTo>
                    <a:pt x="2260" y="1"/>
                  </a:moveTo>
                  <a:cubicBezTo>
                    <a:pt x="1020" y="1"/>
                    <a:pt x="0" y="1029"/>
                    <a:pt x="0" y="2303"/>
                  </a:cubicBezTo>
                  <a:cubicBezTo>
                    <a:pt x="0" y="3543"/>
                    <a:pt x="1020" y="4571"/>
                    <a:pt x="2260" y="4571"/>
                  </a:cubicBezTo>
                  <a:cubicBezTo>
                    <a:pt x="3534" y="4571"/>
                    <a:pt x="4562" y="3543"/>
                    <a:pt x="4562" y="2303"/>
                  </a:cubicBezTo>
                  <a:cubicBezTo>
                    <a:pt x="4562" y="1029"/>
                    <a:pt x="3534" y="1"/>
                    <a:pt x="2260" y="1"/>
                  </a:cubicBezTo>
                  <a:close/>
                </a:path>
              </a:pathLst>
            </a:custGeom>
            <a:solidFill>
              <a:schemeClr val="accen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1578;p62">
              <a:extLst>
                <a:ext uri="{FF2B5EF4-FFF2-40B4-BE49-F238E27FC236}">
                  <a16:creationId xmlns:a16="http://schemas.microsoft.com/office/drawing/2014/main" id="{59263FDB-418B-BD2A-E1E8-3C5D94D637EB}"/>
                </a:ext>
              </a:extLst>
            </p:cNvPr>
            <p:cNvSpPr/>
            <p:nvPr/>
          </p:nvSpPr>
          <p:spPr>
            <a:xfrm>
              <a:off x="3560179" y="3179463"/>
              <a:ext cx="171218" cy="170779"/>
            </a:xfrm>
            <a:custGeom>
              <a:avLst/>
              <a:gdLst/>
              <a:ahLst/>
              <a:cxnLst/>
              <a:rect l="l" t="t" r="r" b="b"/>
              <a:pathLst>
                <a:path w="3510" h="3501" extrusionOk="0">
                  <a:moveTo>
                    <a:pt x="1734" y="1"/>
                  </a:moveTo>
                  <a:cubicBezTo>
                    <a:pt x="782" y="1"/>
                    <a:pt x="1" y="774"/>
                    <a:pt x="1" y="1768"/>
                  </a:cubicBezTo>
                  <a:cubicBezTo>
                    <a:pt x="1" y="2728"/>
                    <a:pt x="782" y="3501"/>
                    <a:pt x="1734" y="3501"/>
                  </a:cubicBezTo>
                  <a:cubicBezTo>
                    <a:pt x="2728" y="3501"/>
                    <a:pt x="3509" y="2728"/>
                    <a:pt x="3509" y="1768"/>
                  </a:cubicBezTo>
                  <a:cubicBezTo>
                    <a:pt x="3509" y="774"/>
                    <a:pt x="2728" y="1"/>
                    <a:pt x="1734" y="1"/>
                  </a:cubicBezTo>
                  <a:close/>
                </a:path>
              </a:pathLst>
            </a:custGeom>
            <a:solidFill>
              <a:schemeClr val="l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1579;p62">
              <a:extLst>
                <a:ext uri="{FF2B5EF4-FFF2-40B4-BE49-F238E27FC236}">
                  <a16:creationId xmlns:a16="http://schemas.microsoft.com/office/drawing/2014/main" id="{A18A33E6-562E-64C4-C69E-46511C8D3ABA}"/>
                </a:ext>
              </a:extLst>
            </p:cNvPr>
            <p:cNvSpPr/>
            <p:nvPr/>
          </p:nvSpPr>
          <p:spPr>
            <a:xfrm>
              <a:off x="3639738" y="3350189"/>
              <a:ext cx="12097" cy="49"/>
            </a:xfrm>
            <a:custGeom>
              <a:avLst/>
              <a:gdLst/>
              <a:ahLst/>
              <a:cxnLst/>
              <a:rect l="l" t="t" r="r" b="b"/>
              <a:pathLst>
                <a:path w="248" h="1" extrusionOk="0">
                  <a:moveTo>
                    <a:pt x="103" y="1"/>
                  </a:moveTo>
                  <a:lnTo>
                    <a:pt x="103" y="1"/>
                  </a:lnTo>
                  <a:lnTo>
                    <a:pt x="103" y="1"/>
                  </a:lnTo>
                  <a:close/>
                  <a:moveTo>
                    <a:pt x="137" y="1"/>
                  </a:moveTo>
                  <a:lnTo>
                    <a:pt x="103" y="1"/>
                  </a:lnTo>
                  <a:lnTo>
                    <a:pt x="137" y="1"/>
                  </a:lnTo>
                  <a:close/>
                  <a:moveTo>
                    <a:pt x="103" y="1"/>
                  </a:moveTo>
                  <a:lnTo>
                    <a:pt x="103" y="1"/>
                  </a:lnTo>
                  <a:lnTo>
                    <a:pt x="103" y="1"/>
                  </a:lnTo>
                  <a:close/>
                  <a:moveTo>
                    <a:pt x="137" y="1"/>
                  </a:moveTo>
                  <a:lnTo>
                    <a:pt x="137" y="1"/>
                  </a:lnTo>
                  <a:lnTo>
                    <a:pt x="137" y="1"/>
                  </a:lnTo>
                  <a:close/>
                  <a:moveTo>
                    <a:pt x="103" y="1"/>
                  </a:moveTo>
                  <a:lnTo>
                    <a:pt x="103" y="1"/>
                  </a:lnTo>
                  <a:lnTo>
                    <a:pt x="103" y="1"/>
                  </a:lnTo>
                  <a:close/>
                  <a:moveTo>
                    <a:pt x="137" y="1"/>
                  </a:moveTo>
                  <a:lnTo>
                    <a:pt x="137" y="1"/>
                  </a:lnTo>
                  <a:lnTo>
                    <a:pt x="137" y="1"/>
                  </a:lnTo>
                  <a:close/>
                  <a:moveTo>
                    <a:pt x="69" y="1"/>
                  </a:moveTo>
                  <a:lnTo>
                    <a:pt x="69" y="1"/>
                  </a:lnTo>
                  <a:lnTo>
                    <a:pt x="69" y="1"/>
                  </a:lnTo>
                  <a:close/>
                  <a:moveTo>
                    <a:pt x="179" y="1"/>
                  </a:moveTo>
                  <a:lnTo>
                    <a:pt x="137" y="1"/>
                  </a:lnTo>
                  <a:lnTo>
                    <a:pt x="179" y="1"/>
                  </a:lnTo>
                  <a:close/>
                  <a:moveTo>
                    <a:pt x="69" y="1"/>
                  </a:moveTo>
                  <a:lnTo>
                    <a:pt x="69" y="1"/>
                  </a:lnTo>
                  <a:lnTo>
                    <a:pt x="69" y="1"/>
                  </a:lnTo>
                  <a:close/>
                  <a:moveTo>
                    <a:pt x="179" y="1"/>
                  </a:moveTo>
                  <a:lnTo>
                    <a:pt x="179" y="1"/>
                  </a:lnTo>
                  <a:lnTo>
                    <a:pt x="179" y="1"/>
                  </a:lnTo>
                  <a:close/>
                  <a:moveTo>
                    <a:pt x="69" y="1"/>
                  </a:moveTo>
                  <a:lnTo>
                    <a:pt x="69" y="1"/>
                  </a:lnTo>
                  <a:lnTo>
                    <a:pt x="69" y="1"/>
                  </a:lnTo>
                  <a:close/>
                  <a:moveTo>
                    <a:pt x="179" y="1"/>
                  </a:moveTo>
                  <a:lnTo>
                    <a:pt x="179" y="1"/>
                  </a:lnTo>
                  <a:lnTo>
                    <a:pt x="179" y="1"/>
                  </a:lnTo>
                  <a:close/>
                  <a:moveTo>
                    <a:pt x="35" y="1"/>
                  </a:moveTo>
                  <a:lnTo>
                    <a:pt x="35" y="1"/>
                  </a:lnTo>
                  <a:lnTo>
                    <a:pt x="35" y="1"/>
                  </a:lnTo>
                  <a:close/>
                  <a:moveTo>
                    <a:pt x="213" y="1"/>
                  </a:moveTo>
                  <a:lnTo>
                    <a:pt x="179" y="1"/>
                  </a:lnTo>
                  <a:lnTo>
                    <a:pt x="213" y="1"/>
                  </a:lnTo>
                  <a:close/>
                  <a:moveTo>
                    <a:pt x="35" y="1"/>
                  </a:moveTo>
                  <a:lnTo>
                    <a:pt x="35" y="1"/>
                  </a:lnTo>
                  <a:lnTo>
                    <a:pt x="35" y="1"/>
                  </a:lnTo>
                  <a:close/>
                  <a:moveTo>
                    <a:pt x="213" y="1"/>
                  </a:moveTo>
                  <a:lnTo>
                    <a:pt x="213" y="1"/>
                  </a:lnTo>
                  <a:lnTo>
                    <a:pt x="213" y="1"/>
                  </a:lnTo>
                  <a:close/>
                  <a:moveTo>
                    <a:pt x="35" y="1"/>
                  </a:moveTo>
                  <a:lnTo>
                    <a:pt x="35" y="1"/>
                  </a:lnTo>
                  <a:lnTo>
                    <a:pt x="35" y="1"/>
                  </a:lnTo>
                  <a:close/>
                  <a:moveTo>
                    <a:pt x="213" y="1"/>
                  </a:moveTo>
                  <a:lnTo>
                    <a:pt x="213" y="1"/>
                  </a:lnTo>
                  <a:lnTo>
                    <a:pt x="213" y="1"/>
                  </a:lnTo>
                  <a:close/>
                  <a:moveTo>
                    <a:pt x="213" y="1"/>
                  </a:moveTo>
                  <a:lnTo>
                    <a:pt x="213" y="1"/>
                  </a:lnTo>
                  <a:lnTo>
                    <a:pt x="213" y="1"/>
                  </a:lnTo>
                  <a:close/>
                  <a:moveTo>
                    <a:pt x="1" y="1"/>
                  </a:moveTo>
                  <a:lnTo>
                    <a:pt x="1" y="1"/>
                  </a:lnTo>
                  <a:lnTo>
                    <a:pt x="1" y="1"/>
                  </a:lnTo>
                  <a:close/>
                  <a:moveTo>
                    <a:pt x="247" y="1"/>
                  </a:moveTo>
                  <a:lnTo>
                    <a:pt x="247" y="1"/>
                  </a:lnTo>
                  <a:lnTo>
                    <a:pt x="247" y="1"/>
                  </a:lnTo>
                  <a:close/>
                  <a:moveTo>
                    <a:pt x="1" y="1"/>
                  </a:moveTo>
                  <a:lnTo>
                    <a:pt x="1" y="1"/>
                  </a:lnTo>
                  <a:lnTo>
                    <a:pt x="1" y="1"/>
                  </a:lnTo>
                  <a:close/>
                  <a:moveTo>
                    <a:pt x="247" y="1"/>
                  </a:moveTo>
                  <a:lnTo>
                    <a:pt x="247" y="1"/>
                  </a:lnTo>
                  <a:close/>
                </a:path>
              </a:pathLst>
            </a:custGeom>
            <a:solidFill>
              <a:srgbClr val="34173B"/>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1580;p62">
              <a:extLst>
                <a:ext uri="{FF2B5EF4-FFF2-40B4-BE49-F238E27FC236}">
                  <a16:creationId xmlns:a16="http://schemas.microsoft.com/office/drawing/2014/main" id="{40843F64-A73B-D395-0FFB-2E7A149B98A2}"/>
                </a:ext>
              </a:extLst>
            </p:cNvPr>
            <p:cNvSpPr/>
            <p:nvPr/>
          </p:nvSpPr>
          <p:spPr>
            <a:xfrm>
              <a:off x="3599983" y="3205169"/>
              <a:ext cx="44780" cy="46878"/>
            </a:xfrm>
            <a:custGeom>
              <a:avLst/>
              <a:gdLst/>
              <a:ahLst/>
              <a:cxnLst/>
              <a:rect l="l" t="t" r="r" b="b"/>
              <a:pathLst>
                <a:path w="918" h="961" extrusionOk="0">
                  <a:moveTo>
                    <a:pt x="459" y="1"/>
                  </a:moveTo>
                  <a:cubicBezTo>
                    <a:pt x="213" y="1"/>
                    <a:pt x="0" y="213"/>
                    <a:pt x="0" y="502"/>
                  </a:cubicBezTo>
                  <a:cubicBezTo>
                    <a:pt x="0" y="748"/>
                    <a:pt x="213" y="961"/>
                    <a:pt x="459" y="961"/>
                  </a:cubicBezTo>
                  <a:cubicBezTo>
                    <a:pt x="705" y="961"/>
                    <a:pt x="918" y="748"/>
                    <a:pt x="918" y="502"/>
                  </a:cubicBezTo>
                  <a:cubicBezTo>
                    <a:pt x="918" y="213"/>
                    <a:pt x="705" y="1"/>
                    <a:pt x="459" y="1"/>
                  </a:cubicBezTo>
                  <a:close/>
                </a:path>
              </a:pathLst>
            </a:custGeom>
            <a:solidFill>
              <a:srgbClr val="FFFFFF"/>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1581;p62">
              <a:extLst>
                <a:ext uri="{FF2B5EF4-FFF2-40B4-BE49-F238E27FC236}">
                  <a16:creationId xmlns:a16="http://schemas.microsoft.com/office/drawing/2014/main" id="{13D6C559-9BDD-366A-DEDF-3D92555F1A0A}"/>
                </a:ext>
              </a:extLst>
            </p:cNvPr>
            <p:cNvSpPr/>
            <p:nvPr/>
          </p:nvSpPr>
          <p:spPr>
            <a:xfrm>
              <a:off x="3066243" y="2820206"/>
              <a:ext cx="466239" cy="697456"/>
            </a:xfrm>
            <a:custGeom>
              <a:avLst/>
              <a:gdLst/>
              <a:ahLst/>
              <a:cxnLst/>
              <a:rect l="l" t="t" r="r" b="b"/>
              <a:pathLst>
                <a:path w="9558" h="14298" extrusionOk="0">
                  <a:moveTo>
                    <a:pt x="7264" y="1"/>
                  </a:moveTo>
                  <a:cubicBezTo>
                    <a:pt x="7120" y="111"/>
                    <a:pt x="6975" y="179"/>
                    <a:pt x="6839" y="247"/>
                  </a:cubicBezTo>
                  <a:cubicBezTo>
                    <a:pt x="8250" y="1700"/>
                    <a:pt x="9099" y="3577"/>
                    <a:pt x="9099" y="5633"/>
                  </a:cubicBezTo>
                  <a:cubicBezTo>
                    <a:pt x="9099" y="10161"/>
                    <a:pt x="5030" y="13805"/>
                    <a:pt x="1" y="13805"/>
                  </a:cubicBezTo>
                  <a:lnTo>
                    <a:pt x="1" y="14298"/>
                  </a:lnTo>
                  <a:cubicBezTo>
                    <a:pt x="5276" y="14298"/>
                    <a:pt x="9558" y="10407"/>
                    <a:pt x="9558" y="5633"/>
                  </a:cubicBezTo>
                  <a:cubicBezTo>
                    <a:pt x="9558" y="3467"/>
                    <a:pt x="8708" y="1522"/>
                    <a:pt x="7264" y="1"/>
                  </a:cubicBezTo>
                  <a:close/>
                </a:path>
              </a:pathLst>
            </a:custGeom>
            <a:solidFill>
              <a:schemeClr val="accen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1582;p62">
              <a:extLst>
                <a:ext uri="{FF2B5EF4-FFF2-40B4-BE49-F238E27FC236}">
                  <a16:creationId xmlns:a16="http://schemas.microsoft.com/office/drawing/2014/main" id="{A6FCE4EC-E284-A1F5-8B00-B09992899C2C}"/>
                </a:ext>
              </a:extLst>
            </p:cNvPr>
            <p:cNvSpPr/>
            <p:nvPr/>
          </p:nvSpPr>
          <p:spPr>
            <a:xfrm>
              <a:off x="3066243" y="3517598"/>
              <a:ext cx="331558" cy="345655"/>
            </a:xfrm>
            <a:custGeom>
              <a:avLst/>
              <a:gdLst/>
              <a:ahLst/>
              <a:cxnLst/>
              <a:rect l="l" t="t" r="r" b="b"/>
              <a:pathLst>
                <a:path w="6797" h="7086" extrusionOk="0">
                  <a:moveTo>
                    <a:pt x="5140" y="1"/>
                  </a:moveTo>
                  <a:lnTo>
                    <a:pt x="5140" y="1"/>
                  </a:lnTo>
                  <a:cubicBezTo>
                    <a:pt x="3611" y="927"/>
                    <a:pt x="1878" y="1419"/>
                    <a:pt x="1" y="1419"/>
                  </a:cubicBezTo>
                  <a:lnTo>
                    <a:pt x="1" y="7085"/>
                  </a:lnTo>
                  <a:cubicBezTo>
                    <a:pt x="2380" y="7085"/>
                    <a:pt x="4716" y="6482"/>
                    <a:pt x="6797" y="5208"/>
                  </a:cubicBezTo>
                  <a:cubicBezTo>
                    <a:pt x="5701" y="4214"/>
                    <a:pt x="4996" y="2762"/>
                    <a:pt x="4996" y="1173"/>
                  </a:cubicBezTo>
                  <a:cubicBezTo>
                    <a:pt x="4996" y="782"/>
                    <a:pt x="5064" y="392"/>
                    <a:pt x="5140" y="1"/>
                  </a:cubicBezTo>
                  <a:close/>
                </a:path>
              </a:pathLst>
            </a:custGeom>
            <a:solidFill>
              <a:schemeClr val="accent1"/>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1583;p62">
              <a:extLst>
                <a:ext uri="{FF2B5EF4-FFF2-40B4-BE49-F238E27FC236}">
                  <a16:creationId xmlns:a16="http://schemas.microsoft.com/office/drawing/2014/main" id="{EC8F618F-2ECE-BE6C-45E3-572BE70E39D1}"/>
                </a:ext>
              </a:extLst>
            </p:cNvPr>
            <p:cNvSpPr/>
            <p:nvPr/>
          </p:nvSpPr>
          <p:spPr>
            <a:xfrm>
              <a:off x="3679541" y="3379603"/>
              <a:ext cx="68829" cy="69268"/>
            </a:xfrm>
            <a:custGeom>
              <a:avLst/>
              <a:gdLst/>
              <a:ahLst/>
              <a:cxnLst/>
              <a:rect l="l" t="t" r="r" b="b"/>
              <a:pathLst>
                <a:path w="1411" h="1420" extrusionOk="0">
                  <a:moveTo>
                    <a:pt x="0" y="1"/>
                  </a:moveTo>
                  <a:lnTo>
                    <a:pt x="0" y="1"/>
                  </a:lnTo>
                  <a:cubicBezTo>
                    <a:pt x="68" y="35"/>
                    <a:pt x="102" y="111"/>
                    <a:pt x="170" y="179"/>
                  </a:cubicBezTo>
                  <a:lnTo>
                    <a:pt x="1411" y="1420"/>
                  </a:lnTo>
                  <a:lnTo>
                    <a:pt x="1411" y="1420"/>
                  </a:lnTo>
                  <a:lnTo>
                    <a:pt x="1411" y="1420"/>
                  </a:lnTo>
                  <a:lnTo>
                    <a:pt x="170" y="179"/>
                  </a:lnTo>
                  <a:cubicBezTo>
                    <a:pt x="102" y="111"/>
                    <a:pt x="68" y="35"/>
                    <a:pt x="0" y="1"/>
                  </a:cubicBezTo>
                  <a:close/>
                </a:path>
              </a:pathLst>
            </a:custGeom>
            <a:solidFill>
              <a:srgbClr val="3397CC"/>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1584;p62">
              <a:extLst>
                <a:ext uri="{FF2B5EF4-FFF2-40B4-BE49-F238E27FC236}">
                  <a16:creationId xmlns:a16="http://schemas.microsoft.com/office/drawing/2014/main" id="{4A200C9F-9E24-9792-D483-89F5B1A7BA44}"/>
                </a:ext>
              </a:extLst>
            </p:cNvPr>
            <p:cNvSpPr/>
            <p:nvPr/>
          </p:nvSpPr>
          <p:spPr>
            <a:xfrm>
              <a:off x="3449548" y="3600474"/>
              <a:ext cx="53951" cy="136779"/>
            </a:xfrm>
            <a:custGeom>
              <a:avLst/>
              <a:gdLst/>
              <a:ahLst/>
              <a:cxnLst/>
              <a:rect l="l" t="t" r="r" b="b"/>
              <a:pathLst>
                <a:path w="1106" h="2804" extrusionOk="0">
                  <a:moveTo>
                    <a:pt x="145" y="1"/>
                  </a:moveTo>
                  <a:lnTo>
                    <a:pt x="145" y="1"/>
                  </a:lnTo>
                  <a:cubicBezTo>
                    <a:pt x="179" y="748"/>
                    <a:pt x="536" y="1453"/>
                    <a:pt x="1105" y="1912"/>
                  </a:cubicBezTo>
                  <a:cubicBezTo>
                    <a:pt x="748" y="2235"/>
                    <a:pt x="392" y="2515"/>
                    <a:pt x="1" y="2804"/>
                  </a:cubicBezTo>
                  <a:cubicBezTo>
                    <a:pt x="392" y="2515"/>
                    <a:pt x="748" y="2235"/>
                    <a:pt x="1105" y="1912"/>
                  </a:cubicBezTo>
                  <a:lnTo>
                    <a:pt x="1105" y="1912"/>
                  </a:lnTo>
                  <a:lnTo>
                    <a:pt x="1105" y="1912"/>
                  </a:lnTo>
                  <a:cubicBezTo>
                    <a:pt x="536" y="1453"/>
                    <a:pt x="179" y="748"/>
                    <a:pt x="145" y="1"/>
                  </a:cubicBezTo>
                  <a:close/>
                </a:path>
              </a:pathLst>
            </a:custGeom>
            <a:solidFill>
              <a:srgbClr val="FFFFFF"/>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1585;p62">
              <a:extLst>
                <a:ext uri="{FF2B5EF4-FFF2-40B4-BE49-F238E27FC236}">
                  <a16:creationId xmlns:a16="http://schemas.microsoft.com/office/drawing/2014/main" id="{6F28E9B9-9065-7319-2EE6-1734A150837D}"/>
                </a:ext>
              </a:extLst>
            </p:cNvPr>
            <p:cNvSpPr/>
            <p:nvPr/>
          </p:nvSpPr>
          <p:spPr>
            <a:xfrm>
              <a:off x="3072931" y="3863197"/>
              <a:ext cx="2146" cy="49"/>
            </a:xfrm>
            <a:custGeom>
              <a:avLst/>
              <a:gdLst/>
              <a:ahLst/>
              <a:cxnLst/>
              <a:rect l="l" t="t" r="r" b="b"/>
              <a:pathLst>
                <a:path w="44" h="1" extrusionOk="0">
                  <a:moveTo>
                    <a:pt x="43" y="0"/>
                  </a:moveTo>
                  <a:lnTo>
                    <a:pt x="1" y="0"/>
                  </a:lnTo>
                  <a:lnTo>
                    <a:pt x="1" y="0"/>
                  </a:lnTo>
                  <a:close/>
                </a:path>
              </a:pathLst>
            </a:custGeom>
            <a:solidFill>
              <a:srgbClr val="CCEDFF"/>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1586;p62">
              <a:extLst>
                <a:ext uri="{FF2B5EF4-FFF2-40B4-BE49-F238E27FC236}">
                  <a16:creationId xmlns:a16="http://schemas.microsoft.com/office/drawing/2014/main" id="{0944D195-9790-10F3-9D54-3BAAC3D9BD69}"/>
                </a:ext>
              </a:extLst>
            </p:cNvPr>
            <p:cNvSpPr/>
            <p:nvPr/>
          </p:nvSpPr>
          <p:spPr>
            <a:xfrm>
              <a:off x="3072931" y="3863197"/>
              <a:ext cx="2146" cy="49"/>
            </a:xfrm>
            <a:custGeom>
              <a:avLst/>
              <a:gdLst/>
              <a:ahLst/>
              <a:cxnLst/>
              <a:rect l="l" t="t" r="r" b="b"/>
              <a:pathLst>
                <a:path w="44" h="1" extrusionOk="0">
                  <a:moveTo>
                    <a:pt x="43" y="0"/>
                  </a:moveTo>
                  <a:lnTo>
                    <a:pt x="1" y="0"/>
                  </a:lnTo>
                  <a:lnTo>
                    <a:pt x="1" y="0"/>
                  </a:lnTo>
                  <a:lnTo>
                    <a:pt x="43" y="0"/>
                  </a:lnTo>
                  <a:close/>
                </a:path>
              </a:pathLst>
            </a:custGeom>
            <a:solidFill>
              <a:srgbClr val="FFDECC"/>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0" name="Google Shape;790;p45">
            <a:extLst>
              <a:ext uri="{FF2B5EF4-FFF2-40B4-BE49-F238E27FC236}">
                <a16:creationId xmlns:a16="http://schemas.microsoft.com/office/drawing/2014/main" id="{873BF224-4168-959A-310C-0D92C8DE4B59}"/>
              </a:ext>
            </a:extLst>
          </p:cNvPr>
          <p:cNvSpPr txBox="1">
            <a:spLocks/>
          </p:cNvSpPr>
          <p:nvPr/>
        </p:nvSpPr>
        <p:spPr>
          <a:xfrm>
            <a:off x="100122" y="687439"/>
            <a:ext cx="2907600" cy="52952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6000"/>
              <a:buFont typeface="Jockey One"/>
              <a:buNone/>
              <a:defRPr sz="5000" b="0" i="0" u="none" strike="noStrike" cap="none">
                <a:solidFill>
                  <a:schemeClr val="dk2"/>
                </a:solidFill>
                <a:latin typeface="Jockey One"/>
                <a:ea typeface="Jockey One"/>
                <a:cs typeface="Jockey One"/>
                <a:sym typeface="Jockey One"/>
              </a:defRPr>
            </a:lvl1pPr>
            <a:lvl2pPr marR="0" lvl="1" algn="ctr" rtl="0">
              <a:lnSpc>
                <a:spcPct val="100000"/>
              </a:lnSpc>
              <a:spcBef>
                <a:spcPts val="0"/>
              </a:spcBef>
              <a:spcAft>
                <a:spcPts val="0"/>
              </a:spcAft>
              <a:buClr>
                <a:schemeClr val="dk2"/>
              </a:buClr>
              <a:buSzPts val="6000"/>
              <a:buFont typeface="Jockey One"/>
              <a:buNone/>
              <a:defRPr sz="6000" b="0" i="0" u="none" strike="noStrike" cap="none">
                <a:solidFill>
                  <a:schemeClr val="dk2"/>
                </a:solidFill>
                <a:latin typeface="Jockey One"/>
                <a:ea typeface="Jockey One"/>
                <a:cs typeface="Jockey One"/>
                <a:sym typeface="Jockey One"/>
              </a:defRPr>
            </a:lvl2pPr>
            <a:lvl3pPr marR="0" lvl="2" algn="ctr" rtl="0">
              <a:lnSpc>
                <a:spcPct val="100000"/>
              </a:lnSpc>
              <a:spcBef>
                <a:spcPts val="0"/>
              </a:spcBef>
              <a:spcAft>
                <a:spcPts val="0"/>
              </a:spcAft>
              <a:buClr>
                <a:schemeClr val="dk2"/>
              </a:buClr>
              <a:buSzPts val="6000"/>
              <a:buFont typeface="Jockey One"/>
              <a:buNone/>
              <a:defRPr sz="6000" b="0" i="0" u="none" strike="noStrike" cap="none">
                <a:solidFill>
                  <a:schemeClr val="dk2"/>
                </a:solidFill>
                <a:latin typeface="Jockey One"/>
                <a:ea typeface="Jockey One"/>
                <a:cs typeface="Jockey One"/>
                <a:sym typeface="Jockey One"/>
              </a:defRPr>
            </a:lvl3pPr>
            <a:lvl4pPr marR="0" lvl="3" algn="ctr" rtl="0">
              <a:lnSpc>
                <a:spcPct val="100000"/>
              </a:lnSpc>
              <a:spcBef>
                <a:spcPts val="0"/>
              </a:spcBef>
              <a:spcAft>
                <a:spcPts val="0"/>
              </a:spcAft>
              <a:buClr>
                <a:schemeClr val="dk2"/>
              </a:buClr>
              <a:buSzPts val="6000"/>
              <a:buFont typeface="Jockey One"/>
              <a:buNone/>
              <a:defRPr sz="6000" b="0" i="0" u="none" strike="noStrike" cap="none">
                <a:solidFill>
                  <a:schemeClr val="dk2"/>
                </a:solidFill>
                <a:latin typeface="Jockey One"/>
                <a:ea typeface="Jockey One"/>
                <a:cs typeface="Jockey One"/>
                <a:sym typeface="Jockey One"/>
              </a:defRPr>
            </a:lvl4pPr>
            <a:lvl5pPr marR="0" lvl="4" algn="ctr" rtl="0">
              <a:lnSpc>
                <a:spcPct val="100000"/>
              </a:lnSpc>
              <a:spcBef>
                <a:spcPts val="0"/>
              </a:spcBef>
              <a:spcAft>
                <a:spcPts val="0"/>
              </a:spcAft>
              <a:buClr>
                <a:schemeClr val="dk2"/>
              </a:buClr>
              <a:buSzPts val="6000"/>
              <a:buFont typeface="Jockey One"/>
              <a:buNone/>
              <a:defRPr sz="6000" b="0" i="0" u="none" strike="noStrike" cap="none">
                <a:solidFill>
                  <a:schemeClr val="dk2"/>
                </a:solidFill>
                <a:latin typeface="Jockey One"/>
                <a:ea typeface="Jockey One"/>
                <a:cs typeface="Jockey One"/>
                <a:sym typeface="Jockey One"/>
              </a:defRPr>
            </a:lvl5pPr>
            <a:lvl6pPr marR="0" lvl="5" algn="ctr" rtl="0">
              <a:lnSpc>
                <a:spcPct val="100000"/>
              </a:lnSpc>
              <a:spcBef>
                <a:spcPts val="0"/>
              </a:spcBef>
              <a:spcAft>
                <a:spcPts val="0"/>
              </a:spcAft>
              <a:buClr>
                <a:schemeClr val="dk2"/>
              </a:buClr>
              <a:buSzPts val="6000"/>
              <a:buFont typeface="Jockey One"/>
              <a:buNone/>
              <a:defRPr sz="6000" b="0" i="0" u="none" strike="noStrike" cap="none">
                <a:solidFill>
                  <a:schemeClr val="dk2"/>
                </a:solidFill>
                <a:latin typeface="Jockey One"/>
                <a:ea typeface="Jockey One"/>
                <a:cs typeface="Jockey One"/>
                <a:sym typeface="Jockey One"/>
              </a:defRPr>
            </a:lvl6pPr>
            <a:lvl7pPr marR="0" lvl="6" algn="ctr" rtl="0">
              <a:lnSpc>
                <a:spcPct val="100000"/>
              </a:lnSpc>
              <a:spcBef>
                <a:spcPts val="0"/>
              </a:spcBef>
              <a:spcAft>
                <a:spcPts val="0"/>
              </a:spcAft>
              <a:buClr>
                <a:schemeClr val="dk2"/>
              </a:buClr>
              <a:buSzPts val="6000"/>
              <a:buFont typeface="Jockey One"/>
              <a:buNone/>
              <a:defRPr sz="6000" b="0" i="0" u="none" strike="noStrike" cap="none">
                <a:solidFill>
                  <a:schemeClr val="dk2"/>
                </a:solidFill>
                <a:latin typeface="Jockey One"/>
                <a:ea typeface="Jockey One"/>
                <a:cs typeface="Jockey One"/>
                <a:sym typeface="Jockey One"/>
              </a:defRPr>
            </a:lvl7pPr>
            <a:lvl8pPr marR="0" lvl="7" algn="ctr" rtl="0">
              <a:lnSpc>
                <a:spcPct val="100000"/>
              </a:lnSpc>
              <a:spcBef>
                <a:spcPts val="0"/>
              </a:spcBef>
              <a:spcAft>
                <a:spcPts val="0"/>
              </a:spcAft>
              <a:buClr>
                <a:schemeClr val="dk2"/>
              </a:buClr>
              <a:buSzPts val="6000"/>
              <a:buFont typeface="Jockey One"/>
              <a:buNone/>
              <a:defRPr sz="6000" b="0" i="0" u="none" strike="noStrike" cap="none">
                <a:solidFill>
                  <a:schemeClr val="dk2"/>
                </a:solidFill>
                <a:latin typeface="Jockey One"/>
                <a:ea typeface="Jockey One"/>
                <a:cs typeface="Jockey One"/>
                <a:sym typeface="Jockey One"/>
              </a:defRPr>
            </a:lvl8pPr>
            <a:lvl9pPr marR="0" lvl="8" algn="ctr" rtl="0">
              <a:lnSpc>
                <a:spcPct val="100000"/>
              </a:lnSpc>
              <a:spcBef>
                <a:spcPts val="0"/>
              </a:spcBef>
              <a:spcAft>
                <a:spcPts val="0"/>
              </a:spcAft>
              <a:buClr>
                <a:schemeClr val="dk2"/>
              </a:buClr>
              <a:buSzPts val="6000"/>
              <a:buFont typeface="Jockey One"/>
              <a:buNone/>
              <a:defRPr sz="6000" b="0" i="0" u="none" strike="noStrike" cap="none">
                <a:solidFill>
                  <a:schemeClr val="dk2"/>
                </a:solidFill>
                <a:latin typeface="Jockey One"/>
                <a:ea typeface="Jockey One"/>
                <a:cs typeface="Jockey One"/>
                <a:sym typeface="Jockey One"/>
              </a:defRPr>
            </a:lvl9pPr>
          </a:lstStyle>
          <a:p>
            <a:pPr algn="ctr"/>
            <a:r>
              <a:rPr lang="en-US" sz="3200" b="1" dirty="0">
                <a:solidFill>
                  <a:srgbClr val="F8FF41"/>
                </a:solidFill>
                <a:latin typeface="Tomorrow" panose="020B0604020202020204" charset="0"/>
              </a:rPr>
              <a:t>rebase</a:t>
            </a:r>
          </a:p>
        </p:txBody>
      </p:sp>
      <p:sp>
        <p:nvSpPr>
          <p:cNvPr id="621" name="Title 10">
            <a:extLst>
              <a:ext uri="{FF2B5EF4-FFF2-40B4-BE49-F238E27FC236}">
                <a16:creationId xmlns:a16="http://schemas.microsoft.com/office/drawing/2014/main" id="{1BFDC751-9171-5120-A6F0-F44869177382}"/>
              </a:ext>
            </a:extLst>
          </p:cNvPr>
          <p:cNvSpPr txBox="1">
            <a:spLocks/>
          </p:cNvSpPr>
          <p:nvPr/>
        </p:nvSpPr>
        <p:spPr>
          <a:xfrm>
            <a:off x="644808" y="1375472"/>
            <a:ext cx="3788560" cy="527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500"/>
              <a:buFont typeface="Jockey One"/>
              <a:buNone/>
              <a:defRPr sz="2000" b="0" i="0" u="none" strike="noStrike" cap="none">
                <a:solidFill>
                  <a:srgbClr val="7EEEF3"/>
                </a:solidFill>
                <a:latin typeface="Tomorrow SemiBold"/>
                <a:ea typeface="Tomorrow SemiBold"/>
                <a:cs typeface="Tomorrow SemiBold"/>
                <a:sym typeface="Tomorrow SemiBold"/>
              </a:defRPr>
            </a:lvl1pPr>
            <a:lvl2pPr marR="0" lvl="1" algn="ctr" rtl="0">
              <a:lnSpc>
                <a:spcPct val="100000"/>
              </a:lnSpc>
              <a:spcBef>
                <a:spcPts val="0"/>
              </a:spcBef>
              <a:spcAft>
                <a:spcPts val="0"/>
              </a:spcAft>
              <a:buClr>
                <a:schemeClr val="dk2"/>
              </a:buClr>
              <a:buSzPts val="2500"/>
              <a:buFont typeface="Jockey One"/>
              <a:buNone/>
              <a:defRPr sz="2500" b="0" i="0" u="none" strike="noStrike" cap="none">
                <a:solidFill>
                  <a:schemeClr val="dk2"/>
                </a:solidFill>
                <a:latin typeface="Jockey One"/>
                <a:ea typeface="Jockey One"/>
                <a:cs typeface="Jockey One"/>
                <a:sym typeface="Jockey One"/>
              </a:defRPr>
            </a:lvl2pPr>
            <a:lvl3pPr marR="0" lvl="2" algn="ctr" rtl="0">
              <a:lnSpc>
                <a:spcPct val="100000"/>
              </a:lnSpc>
              <a:spcBef>
                <a:spcPts val="0"/>
              </a:spcBef>
              <a:spcAft>
                <a:spcPts val="0"/>
              </a:spcAft>
              <a:buClr>
                <a:schemeClr val="dk2"/>
              </a:buClr>
              <a:buSzPts val="2500"/>
              <a:buFont typeface="Jockey One"/>
              <a:buNone/>
              <a:defRPr sz="2500" b="0" i="0" u="none" strike="noStrike" cap="none">
                <a:solidFill>
                  <a:schemeClr val="dk2"/>
                </a:solidFill>
                <a:latin typeface="Jockey One"/>
                <a:ea typeface="Jockey One"/>
                <a:cs typeface="Jockey One"/>
                <a:sym typeface="Jockey One"/>
              </a:defRPr>
            </a:lvl3pPr>
            <a:lvl4pPr marR="0" lvl="3" algn="ctr" rtl="0">
              <a:lnSpc>
                <a:spcPct val="100000"/>
              </a:lnSpc>
              <a:spcBef>
                <a:spcPts val="0"/>
              </a:spcBef>
              <a:spcAft>
                <a:spcPts val="0"/>
              </a:spcAft>
              <a:buClr>
                <a:schemeClr val="dk2"/>
              </a:buClr>
              <a:buSzPts val="2500"/>
              <a:buFont typeface="Jockey One"/>
              <a:buNone/>
              <a:defRPr sz="2500" b="0" i="0" u="none" strike="noStrike" cap="none">
                <a:solidFill>
                  <a:schemeClr val="dk2"/>
                </a:solidFill>
                <a:latin typeface="Jockey One"/>
                <a:ea typeface="Jockey One"/>
                <a:cs typeface="Jockey One"/>
                <a:sym typeface="Jockey One"/>
              </a:defRPr>
            </a:lvl4pPr>
            <a:lvl5pPr marR="0" lvl="4" algn="ctr" rtl="0">
              <a:lnSpc>
                <a:spcPct val="100000"/>
              </a:lnSpc>
              <a:spcBef>
                <a:spcPts val="0"/>
              </a:spcBef>
              <a:spcAft>
                <a:spcPts val="0"/>
              </a:spcAft>
              <a:buClr>
                <a:schemeClr val="dk2"/>
              </a:buClr>
              <a:buSzPts val="2500"/>
              <a:buFont typeface="Jockey One"/>
              <a:buNone/>
              <a:defRPr sz="2500" b="0" i="0" u="none" strike="noStrike" cap="none">
                <a:solidFill>
                  <a:schemeClr val="dk2"/>
                </a:solidFill>
                <a:latin typeface="Jockey One"/>
                <a:ea typeface="Jockey One"/>
                <a:cs typeface="Jockey One"/>
                <a:sym typeface="Jockey One"/>
              </a:defRPr>
            </a:lvl5pPr>
            <a:lvl6pPr marR="0" lvl="5" algn="ctr" rtl="0">
              <a:lnSpc>
                <a:spcPct val="100000"/>
              </a:lnSpc>
              <a:spcBef>
                <a:spcPts val="0"/>
              </a:spcBef>
              <a:spcAft>
                <a:spcPts val="0"/>
              </a:spcAft>
              <a:buClr>
                <a:schemeClr val="dk2"/>
              </a:buClr>
              <a:buSzPts val="2500"/>
              <a:buFont typeface="Jockey One"/>
              <a:buNone/>
              <a:defRPr sz="2500" b="0" i="0" u="none" strike="noStrike" cap="none">
                <a:solidFill>
                  <a:schemeClr val="dk2"/>
                </a:solidFill>
                <a:latin typeface="Jockey One"/>
                <a:ea typeface="Jockey One"/>
                <a:cs typeface="Jockey One"/>
                <a:sym typeface="Jockey One"/>
              </a:defRPr>
            </a:lvl6pPr>
            <a:lvl7pPr marR="0" lvl="6" algn="ctr" rtl="0">
              <a:lnSpc>
                <a:spcPct val="100000"/>
              </a:lnSpc>
              <a:spcBef>
                <a:spcPts val="0"/>
              </a:spcBef>
              <a:spcAft>
                <a:spcPts val="0"/>
              </a:spcAft>
              <a:buClr>
                <a:schemeClr val="dk2"/>
              </a:buClr>
              <a:buSzPts val="2500"/>
              <a:buFont typeface="Jockey One"/>
              <a:buNone/>
              <a:defRPr sz="2500" b="0" i="0" u="none" strike="noStrike" cap="none">
                <a:solidFill>
                  <a:schemeClr val="dk2"/>
                </a:solidFill>
                <a:latin typeface="Jockey One"/>
                <a:ea typeface="Jockey One"/>
                <a:cs typeface="Jockey One"/>
                <a:sym typeface="Jockey One"/>
              </a:defRPr>
            </a:lvl7pPr>
            <a:lvl8pPr marR="0" lvl="7" algn="ctr" rtl="0">
              <a:lnSpc>
                <a:spcPct val="100000"/>
              </a:lnSpc>
              <a:spcBef>
                <a:spcPts val="0"/>
              </a:spcBef>
              <a:spcAft>
                <a:spcPts val="0"/>
              </a:spcAft>
              <a:buClr>
                <a:schemeClr val="dk2"/>
              </a:buClr>
              <a:buSzPts val="2500"/>
              <a:buFont typeface="Jockey One"/>
              <a:buNone/>
              <a:defRPr sz="2500" b="0" i="0" u="none" strike="noStrike" cap="none">
                <a:solidFill>
                  <a:schemeClr val="dk2"/>
                </a:solidFill>
                <a:latin typeface="Jockey One"/>
                <a:ea typeface="Jockey One"/>
                <a:cs typeface="Jockey One"/>
                <a:sym typeface="Jockey One"/>
              </a:defRPr>
            </a:lvl8pPr>
            <a:lvl9pPr marR="0" lvl="8" algn="ctr" rtl="0">
              <a:lnSpc>
                <a:spcPct val="100000"/>
              </a:lnSpc>
              <a:spcBef>
                <a:spcPts val="0"/>
              </a:spcBef>
              <a:spcAft>
                <a:spcPts val="0"/>
              </a:spcAft>
              <a:buClr>
                <a:schemeClr val="dk2"/>
              </a:buClr>
              <a:buSzPts val="2500"/>
              <a:buFont typeface="Jockey One"/>
              <a:buNone/>
              <a:defRPr sz="2500" b="0" i="0" u="none" strike="noStrike" cap="none">
                <a:solidFill>
                  <a:schemeClr val="dk2"/>
                </a:solidFill>
                <a:latin typeface="Jockey One"/>
                <a:ea typeface="Jockey One"/>
                <a:cs typeface="Jockey One"/>
                <a:sym typeface="Jockey One"/>
              </a:defRPr>
            </a:lvl9pPr>
          </a:lstStyle>
          <a:p>
            <a:pPr marL="342900" indent="-342900">
              <a:buFont typeface="Arial" panose="020B0604020202020204" pitchFamily="34" charset="0"/>
              <a:buChar char="•"/>
            </a:pPr>
            <a:r>
              <a:rPr lang="en-US" dirty="0"/>
              <a:t>How rebase works:</a:t>
            </a:r>
          </a:p>
        </p:txBody>
      </p:sp>
      <p:sp>
        <p:nvSpPr>
          <p:cNvPr id="623" name="Title 10">
            <a:extLst>
              <a:ext uri="{FF2B5EF4-FFF2-40B4-BE49-F238E27FC236}">
                <a16:creationId xmlns:a16="http://schemas.microsoft.com/office/drawing/2014/main" id="{E5B57FF0-0FDC-CF60-7EE2-7297B5033408}"/>
              </a:ext>
            </a:extLst>
          </p:cNvPr>
          <p:cNvSpPr txBox="1">
            <a:spLocks/>
          </p:cNvSpPr>
          <p:nvPr/>
        </p:nvSpPr>
        <p:spPr>
          <a:xfrm>
            <a:off x="4545460" y="3490361"/>
            <a:ext cx="4257998" cy="102655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500"/>
              <a:buFont typeface="Jockey One"/>
              <a:buNone/>
              <a:defRPr sz="2000" b="0" i="0" u="none" strike="noStrike" cap="none">
                <a:solidFill>
                  <a:srgbClr val="7EEEF3"/>
                </a:solidFill>
                <a:latin typeface="Tomorrow SemiBold"/>
                <a:ea typeface="Tomorrow SemiBold"/>
                <a:cs typeface="Tomorrow SemiBold"/>
                <a:sym typeface="Tomorrow SemiBold"/>
              </a:defRPr>
            </a:lvl1pPr>
            <a:lvl2pPr marR="0" lvl="1" algn="ctr" rtl="0">
              <a:lnSpc>
                <a:spcPct val="100000"/>
              </a:lnSpc>
              <a:spcBef>
                <a:spcPts val="0"/>
              </a:spcBef>
              <a:spcAft>
                <a:spcPts val="0"/>
              </a:spcAft>
              <a:buClr>
                <a:schemeClr val="dk2"/>
              </a:buClr>
              <a:buSzPts val="2500"/>
              <a:buFont typeface="Jockey One"/>
              <a:buNone/>
              <a:defRPr sz="2500" b="0" i="0" u="none" strike="noStrike" cap="none">
                <a:solidFill>
                  <a:schemeClr val="dk2"/>
                </a:solidFill>
                <a:latin typeface="Jockey One"/>
                <a:ea typeface="Jockey One"/>
                <a:cs typeface="Jockey One"/>
                <a:sym typeface="Jockey One"/>
              </a:defRPr>
            </a:lvl2pPr>
            <a:lvl3pPr marR="0" lvl="2" algn="ctr" rtl="0">
              <a:lnSpc>
                <a:spcPct val="100000"/>
              </a:lnSpc>
              <a:spcBef>
                <a:spcPts val="0"/>
              </a:spcBef>
              <a:spcAft>
                <a:spcPts val="0"/>
              </a:spcAft>
              <a:buClr>
                <a:schemeClr val="dk2"/>
              </a:buClr>
              <a:buSzPts val="2500"/>
              <a:buFont typeface="Jockey One"/>
              <a:buNone/>
              <a:defRPr sz="2500" b="0" i="0" u="none" strike="noStrike" cap="none">
                <a:solidFill>
                  <a:schemeClr val="dk2"/>
                </a:solidFill>
                <a:latin typeface="Jockey One"/>
                <a:ea typeface="Jockey One"/>
                <a:cs typeface="Jockey One"/>
                <a:sym typeface="Jockey One"/>
              </a:defRPr>
            </a:lvl3pPr>
            <a:lvl4pPr marR="0" lvl="3" algn="ctr" rtl="0">
              <a:lnSpc>
                <a:spcPct val="100000"/>
              </a:lnSpc>
              <a:spcBef>
                <a:spcPts val="0"/>
              </a:spcBef>
              <a:spcAft>
                <a:spcPts val="0"/>
              </a:spcAft>
              <a:buClr>
                <a:schemeClr val="dk2"/>
              </a:buClr>
              <a:buSzPts val="2500"/>
              <a:buFont typeface="Jockey One"/>
              <a:buNone/>
              <a:defRPr sz="2500" b="0" i="0" u="none" strike="noStrike" cap="none">
                <a:solidFill>
                  <a:schemeClr val="dk2"/>
                </a:solidFill>
                <a:latin typeface="Jockey One"/>
                <a:ea typeface="Jockey One"/>
                <a:cs typeface="Jockey One"/>
                <a:sym typeface="Jockey One"/>
              </a:defRPr>
            </a:lvl4pPr>
            <a:lvl5pPr marR="0" lvl="4" algn="ctr" rtl="0">
              <a:lnSpc>
                <a:spcPct val="100000"/>
              </a:lnSpc>
              <a:spcBef>
                <a:spcPts val="0"/>
              </a:spcBef>
              <a:spcAft>
                <a:spcPts val="0"/>
              </a:spcAft>
              <a:buClr>
                <a:schemeClr val="dk2"/>
              </a:buClr>
              <a:buSzPts val="2500"/>
              <a:buFont typeface="Jockey One"/>
              <a:buNone/>
              <a:defRPr sz="2500" b="0" i="0" u="none" strike="noStrike" cap="none">
                <a:solidFill>
                  <a:schemeClr val="dk2"/>
                </a:solidFill>
                <a:latin typeface="Jockey One"/>
                <a:ea typeface="Jockey One"/>
                <a:cs typeface="Jockey One"/>
                <a:sym typeface="Jockey One"/>
              </a:defRPr>
            </a:lvl5pPr>
            <a:lvl6pPr marR="0" lvl="5" algn="ctr" rtl="0">
              <a:lnSpc>
                <a:spcPct val="100000"/>
              </a:lnSpc>
              <a:spcBef>
                <a:spcPts val="0"/>
              </a:spcBef>
              <a:spcAft>
                <a:spcPts val="0"/>
              </a:spcAft>
              <a:buClr>
                <a:schemeClr val="dk2"/>
              </a:buClr>
              <a:buSzPts val="2500"/>
              <a:buFont typeface="Jockey One"/>
              <a:buNone/>
              <a:defRPr sz="2500" b="0" i="0" u="none" strike="noStrike" cap="none">
                <a:solidFill>
                  <a:schemeClr val="dk2"/>
                </a:solidFill>
                <a:latin typeface="Jockey One"/>
                <a:ea typeface="Jockey One"/>
                <a:cs typeface="Jockey One"/>
                <a:sym typeface="Jockey One"/>
              </a:defRPr>
            </a:lvl6pPr>
            <a:lvl7pPr marR="0" lvl="6" algn="ctr" rtl="0">
              <a:lnSpc>
                <a:spcPct val="100000"/>
              </a:lnSpc>
              <a:spcBef>
                <a:spcPts val="0"/>
              </a:spcBef>
              <a:spcAft>
                <a:spcPts val="0"/>
              </a:spcAft>
              <a:buClr>
                <a:schemeClr val="dk2"/>
              </a:buClr>
              <a:buSzPts val="2500"/>
              <a:buFont typeface="Jockey One"/>
              <a:buNone/>
              <a:defRPr sz="2500" b="0" i="0" u="none" strike="noStrike" cap="none">
                <a:solidFill>
                  <a:schemeClr val="dk2"/>
                </a:solidFill>
                <a:latin typeface="Jockey One"/>
                <a:ea typeface="Jockey One"/>
                <a:cs typeface="Jockey One"/>
                <a:sym typeface="Jockey One"/>
              </a:defRPr>
            </a:lvl7pPr>
            <a:lvl8pPr marR="0" lvl="7" algn="ctr" rtl="0">
              <a:lnSpc>
                <a:spcPct val="100000"/>
              </a:lnSpc>
              <a:spcBef>
                <a:spcPts val="0"/>
              </a:spcBef>
              <a:spcAft>
                <a:spcPts val="0"/>
              </a:spcAft>
              <a:buClr>
                <a:schemeClr val="dk2"/>
              </a:buClr>
              <a:buSzPts val="2500"/>
              <a:buFont typeface="Jockey One"/>
              <a:buNone/>
              <a:defRPr sz="2500" b="0" i="0" u="none" strike="noStrike" cap="none">
                <a:solidFill>
                  <a:schemeClr val="dk2"/>
                </a:solidFill>
                <a:latin typeface="Jockey One"/>
                <a:ea typeface="Jockey One"/>
                <a:cs typeface="Jockey One"/>
                <a:sym typeface="Jockey One"/>
              </a:defRPr>
            </a:lvl8pPr>
            <a:lvl9pPr marR="0" lvl="8" algn="ctr" rtl="0">
              <a:lnSpc>
                <a:spcPct val="100000"/>
              </a:lnSpc>
              <a:spcBef>
                <a:spcPts val="0"/>
              </a:spcBef>
              <a:spcAft>
                <a:spcPts val="0"/>
              </a:spcAft>
              <a:buClr>
                <a:schemeClr val="dk2"/>
              </a:buClr>
              <a:buSzPts val="2500"/>
              <a:buFont typeface="Jockey One"/>
              <a:buNone/>
              <a:defRPr sz="2500" b="0" i="0" u="none" strike="noStrike" cap="none">
                <a:solidFill>
                  <a:schemeClr val="dk2"/>
                </a:solidFill>
                <a:latin typeface="Jockey One"/>
                <a:ea typeface="Jockey One"/>
                <a:cs typeface="Jockey One"/>
                <a:sym typeface="Jockey One"/>
              </a:defRPr>
            </a:lvl9pPr>
          </a:lstStyle>
          <a:p>
            <a:r>
              <a:rPr lang="en-US" dirty="0">
                <a:solidFill>
                  <a:schemeClr val="bg1"/>
                </a:solidFill>
              </a:rPr>
              <a:t>⚠️ </a:t>
            </a:r>
            <a:r>
              <a:rPr lang="en-US" dirty="0">
                <a:solidFill>
                  <a:srgbClr val="EC70C0"/>
                </a:solidFill>
              </a:rPr>
              <a:t>NOTE</a:t>
            </a:r>
            <a:r>
              <a:rPr lang="en-US" dirty="0">
                <a:solidFill>
                  <a:schemeClr val="bg1"/>
                </a:solidFill>
              </a:rPr>
              <a:t>: </a:t>
            </a:r>
            <a:r>
              <a:rPr lang="en-US" dirty="0">
                <a:solidFill>
                  <a:schemeClr val="bg1"/>
                </a:solidFill>
                <a:latin typeface="Tomorrow" panose="020B0604020202020204" charset="0"/>
              </a:rPr>
              <a:t>rebase </a:t>
            </a:r>
            <a:r>
              <a:rPr lang="en-US" b="1" dirty="0">
                <a:solidFill>
                  <a:srgbClr val="F8FF41"/>
                </a:solidFill>
                <a:latin typeface="Tomorrow" panose="020B0604020202020204" charset="0"/>
              </a:rPr>
              <a:t>alters</a:t>
            </a:r>
            <a:r>
              <a:rPr lang="en-US" dirty="0">
                <a:solidFill>
                  <a:schemeClr val="bg1"/>
                </a:solidFill>
                <a:latin typeface="Tomorrow" panose="020B0604020202020204" charset="0"/>
              </a:rPr>
              <a:t> history and creates new commits as commits in git are immutable </a:t>
            </a:r>
            <a:endParaRPr lang="ar-EG" dirty="0">
              <a:solidFill>
                <a:srgbClr val="EC70C0"/>
              </a:solidFill>
            </a:endParaRPr>
          </a:p>
        </p:txBody>
      </p:sp>
      <p:sp>
        <p:nvSpPr>
          <p:cNvPr id="2" name="Title 10">
            <a:extLst>
              <a:ext uri="{FF2B5EF4-FFF2-40B4-BE49-F238E27FC236}">
                <a16:creationId xmlns:a16="http://schemas.microsoft.com/office/drawing/2014/main" id="{76DD2BF5-91BA-B060-4469-C8553601F407}"/>
              </a:ext>
            </a:extLst>
          </p:cNvPr>
          <p:cNvSpPr txBox="1">
            <a:spLocks/>
          </p:cNvSpPr>
          <p:nvPr/>
        </p:nvSpPr>
        <p:spPr>
          <a:xfrm>
            <a:off x="644808" y="2591566"/>
            <a:ext cx="4378127" cy="77337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500"/>
              <a:buFont typeface="Jockey One"/>
              <a:buNone/>
              <a:defRPr sz="2000" b="0" i="0" u="none" strike="noStrike" cap="none">
                <a:solidFill>
                  <a:srgbClr val="7EEEF3"/>
                </a:solidFill>
                <a:latin typeface="Tomorrow SemiBold"/>
                <a:ea typeface="Tomorrow SemiBold"/>
                <a:cs typeface="Tomorrow SemiBold"/>
                <a:sym typeface="Tomorrow SemiBold"/>
              </a:defRPr>
            </a:lvl1pPr>
            <a:lvl2pPr marR="0" lvl="1" algn="ctr" rtl="0">
              <a:lnSpc>
                <a:spcPct val="100000"/>
              </a:lnSpc>
              <a:spcBef>
                <a:spcPts val="0"/>
              </a:spcBef>
              <a:spcAft>
                <a:spcPts val="0"/>
              </a:spcAft>
              <a:buClr>
                <a:schemeClr val="dk2"/>
              </a:buClr>
              <a:buSzPts val="2500"/>
              <a:buFont typeface="Jockey One"/>
              <a:buNone/>
              <a:defRPr sz="2500" b="0" i="0" u="none" strike="noStrike" cap="none">
                <a:solidFill>
                  <a:schemeClr val="dk2"/>
                </a:solidFill>
                <a:latin typeface="Jockey One"/>
                <a:ea typeface="Jockey One"/>
                <a:cs typeface="Jockey One"/>
                <a:sym typeface="Jockey One"/>
              </a:defRPr>
            </a:lvl2pPr>
            <a:lvl3pPr marR="0" lvl="2" algn="ctr" rtl="0">
              <a:lnSpc>
                <a:spcPct val="100000"/>
              </a:lnSpc>
              <a:spcBef>
                <a:spcPts val="0"/>
              </a:spcBef>
              <a:spcAft>
                <a:spcPts val="0"/>
              </a:spcAft>
              <a:buClr>
                <a:schemeClr val="dk2"/>
              </a:buClr>
              <a:buSzPts val="2500"/>
              <a:buFont typeface="Jockey One"/>
              <a:buNone/>
              <a:defRPr sz="2500" b="0" i="0" u="none" strike="noStrike" cap="none">
                <a:solidFill>
                  <a:schemeClr val="dk2"/>
                </a:solidFill>
                <a:latin typeface="Jockey One"/>
                <a:ea typeface="Jockey One"/>
                <a:cs typeface="Jockey One"/>
                <a:sym typeface="Jockey One"/>
              </a:defRPr>
            </a:lvl3pPr>
            <a:lvl4pPr marR="0" lvl="3" algn="ctr" rtl="0">
              <a:lnSpc>
                <a:spcPct val="100000"/>
              </a:lnSpc>
              <a:spcBef>
                <a:spcPts val="0"/>
              </a:spcBef>
              <a:spcAft>
                <a:spcPts val="0"/>
              </a:spcAft>
              <a:buClr>
                <a:schemeClr val="dk2"/>
              </a:buClr>
              <a:buSzPts val="2500"/>
              <a:buFont typeface="Jockey One"/>
              <a:buNone/>
              <a:defRPr sz="2500" b="0" i="0" u="none" strike="noStrike" cap="none">
                <a:solidFill>
                  <a:schemeClr val="dk2"/>
                </a:solidFill>
                <a:latin typeface="Jockey One"/>
                <a:ea typeface="Jockey One"/>
                <a:cs typeface="Jockey One"/>
                <a:sym typeface="Jockey One"/>
              </a:defRPr>
            </a:lvl4pPr>
            <a:lvl5pPr marR="0" lvl="4" algn="ctr" rtl="0">
              <a:lnSpc>
                <a:spcPct val="100000"/>
              </a:lnSpc>
              <a:spcBef>
                <a:spcPts val="0"/>
              </a:spcBef>
              <a:spcAft>
                <a:spcPts val="0"/>
              </a:spcAft>
              <a:buClr>
                <a:schemeClr val="dk2"/>
              </a:buClr>
              <a:buSzPts val="2500"/>
              <a:buFont typeface="Jockey One"/>
              <a:buNone/>
              <a:defRPr sz="2500" b="0" i="0" u="none" strike="noStrike" cap="none">
                <a:solidFill>
                  <a:schemeClr val="dk2"/>
                </a:solidFill>
                <a:latin typeface="Jockey One"/>
                <a:ea typeface="Jockey One"/>
                <a:cs typeface="Jockey One"/>
                <a:sym typeface="Jockey One"/>
              </a:defRPr>
            </a:lvl5pPr>
            <a:lvl6pPr marR="0" lvl="5" algn="ctr" rtl="0">
              <a:lnSpc>
                <a:spcPct val="100000"/>
              </a:lnSpc>
              <a:spcBef>
                <a:spcPts val="0"/>
              </a:spcBef>
              <a:spcAft>
                <a:spcPts val="0"/>
              </a:spcAft>
              <a:buClr>
                <a:schemeClr val="dk2"/>
              </a:buClr>
              <a:buSzPts val="2500"/>
              <a:buFont typeface="Jockey One"/>
              <a:buNone/>
              <a:defRPr sz="2500" b="0" i="0" u="none" strike="noStrike" cap="none">
                <a:solidFill>
                  <a:schemeClr val="dk2"/>
                </a:solidFill>
                <a:latin typeface="Jockey One"/>
                <a:ea typeface="Jockey One"/>
                <a:cs typeface="Jockey One"/>
                <a:sym typeface="Jockey One"/>
              </a:defRPr>
            </a:lvl6pPr>
            <a:lvl7pPr marR="0" lvl="6" algn="ctr" rtl="0">
              <a:lnSpc>
                <a:spcPct val="100000"/>
              </a:lnSpc>
              <a:spcBef>
                <a:spcPts val="0"/>
              </a:spcBef>
              <a:spcAft>
                <a:spcPts val="0"/>
              </a:spcAft>
              <a:buClr>
                <a:schemeClr val="dk2"/>
              </a:buClr>
              <a:buSzPts val="2500"/>
              <a:buFont typeface="Jockey One"/>
              <a:buNone/>
              <a:defRPr sz="2500" b="0" i="0" u="none" strike="noStrike" cap="none">
                <a:solidFill>
                  <a:schemeClr val="dk2"/>
                </a:solidFill>
                <a:latin typeface="Jockey One"/>
                <a:ea typeface="Jockey One"/>
                <a:cs typeface="Jockey One"/>
                <a:sym typeface="Jockey One"/>
              </a:defRPr>
            </a:lvl7pPr>
            <a:lvl8pPr marR="0" lvl="7" algn="ctr" rtl="0">
              <a:lnSpc>
                <a:spcPct val="100000"/>
              </a:lnSpc>
              <a:spcBef>
                <a:spcPts val="0"/>
              </a:spcBef>
              <a:spcAft>
                <a:spcPts val="0"/>
              </a:spcAft>
              <a:buClr>
                <a:schemeClr val="dk2"/>
              </a:buClr>
              <a:buSzPts val="2500"/>
              <a:buFont typeface="Jockey One"/>
              <a:buNone/>
              <a:defRPr sz="2500" b="0" i="0" u="none" strike="noStrike" cap="none">
                <a:solidFill>
                  <a:schemeClr val="dk2"/>
                </a:solidFill>
                <a:latin typeface="Jockey One"/>
                <a:ea typeface="Jockey One"/>
                <a:cs typeface="Jockey One"/>
                <a:sym typeface="Jockey One"/>
              </a:defRPr>
            </a:lvl8pPr>
            <a:lvl9pPr marR="0" lvl="8" algn="ctr" rtl="0">
              <a:lnSpc>
                <a:spcPct val="100000"/>
              </a:lnSpc>
              <a:spcBef>
                <a:spcPts val="0"/>
              </a:spcBef>
              <a:spcAft>
                <a:spcPts val="0"/>
              </a:spcAft>
              <a:buClr>
                <a:schemeClr val="dk2"/>
              </a:buClr>
              <a:buSzPts val="2500"/>
              <a:buFont typeface="Jockey One"/>
              <a:buNone/>
              <a:defRPr sz="2500" b="0" i="0" u="none" strike="noStrike" cap="none">
                <a:solidFill>
                  <a:schemeClr val="dk2"/>
                </a:solidFill>
                <a:latin typeface="Jockey One"/>
                <a:ea typeface="Jockey One"/>
                <a:cs typeface="Jockey One"/>
                <a:sym typeface="Jockey One"/>
              </a:defRPr>
            </a:lvl9pPr>
          </a:lstStyle>
          <a:p>
            <a:pPr marL="457200" indent="-457200">
              <a:buSzPct val="120000"/>
              <a:buFont typeface="+mj-lt"/>
              <a:buAutoNum type="arabicPeriod"/>
            </a:pPr>
            <a:r>
              <a:rPr lang="en-US" sz="1600" dirty="0">
                <a:solidFill>
                  <a:schemeClr val="bg1"/>
                </a:solidFill>
              </a:rPr>
              <a:t>checkout the latest commit at </a:t>
            </a:r>
            <a:r>
              <a:rPr lang="en-US" sz="1600" dirty="0">
                <a:solidFill>
                  <a:srgbClr val="EC70C0"/>
                </a:solidFill>
              </a:rPr>
              <a:t>`&lt;target-branch&gt;`</a:t>
            </a:r>
          </a:p>
          <a:p>
            <a:pPr marL="457200" indent="-457200">
              <a:buSzPct val="120000"/>
              <a:buFont typeface="+mj-lt"/>
              <a:buAutoNum type="arabicPeriod"/>
            </a:pPr>
            <a:r>
              <a:rPr lang="en-US" sz="1600" dirty="0">
                <a:solidFill>
                  <a:schemeClr val="bg1"/>
                </a:solidFill>
              </a:rPr>
              <a:t>replay one commit at a time of the </a:t>
            </a:r>
            <a:r>
              <a:rPr lang="en-US" sz="1600" dirty="0">
                <a:solidFill>
                  <a:srgbClr val="EC70C0"/>
                </a:solidFill>
              </a:rPr>
              <a:t>`&lt;source-branch&gt;`</a:t>
            </a:r>
          </a:p>
          <a:p>
            <a:pPr marL="457200" indent="-457200">
              <a:buSzPct val="120000"/>
              <a:buFont typeface="+mj-lt"/>
              <a:buAutoNum type="arabicPeriod"/>
            </a:pPr>
            <a:r>
              <a:rPr lang="en-US" sz="1600" dirty="0">
                <a:solidFill>
                  <a:schemeClr val="bg1"/>
                </a:solidFill>
              </a:rPr>
              <a:t>update source branch ref to the </a:t>
            </a:r>
            <a:r>
              <a:rPr lang="en-US" sz="1600" dirty="0">
                <a:solidFill>
                  <a:srgbClr val="EC70C0"/>
                </a:solidFill>
              </a:rPr>
              <a:t>latest commit </a:t>
            </a:r>
            <a:r>
              <a:rPr lang="en-US" sz="1600" dirty="0">
                <a:solidFill>
                  <a:schemeClr val="bg1"/>
                </a:solidFill>
              </a:rPr>
              <a:t>made.</a:t>
            </a:r>
          </a:p>
          <a:p>
            <a:pPr marL="457200" indent="-457200">
              <a:buFont typeface="+mj-lt"/>
              <a:buAutoNum type="arabicPeriod"/>
            </a:pPr>
            <a:endParaRPr lang="en-US" sz="1400" dirty="0">
              <a:solidFill>
                <a:srgbClr val="EC70C0"/>
              </a:solidFill>
            </a:endParaRPr>
          </a:p>
        </p:txBody>
      </p:sp>
      <p:sp>
        <p:nvSpPr>
          <p:cNvPr id="5" name="Title 10">
            <a:extLst>
              <a:ext uri="{FF2B5EF4-FFF2-40B4-BE49-F238E27FC236}">
                <a16:creationId xmlns:a16="http://schemas.microsoft.com/office/drawing/2014/main" id="{4CC4ED28-C6D6-F4A1-765F-4B9CBBE626A2}"/>
              </a:ext>
            </a:extLst>
          </p:cNvPr>
          <p:cNvSpPr txBox="1">
            <a:spLocks/>
          </p:cNvSpPr>
          <p:nvPr/>
        </p:nvSpPr>
        <p:spPr>
          <a:xfrm>
            <a:off x="698726" y="3629182"/>
            <a:ext cx="4378127" cy="77337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500"/>
              <a:buFont typeface="Jockey One"/>
              <a:buNone/>
              <a:defRPr sz="2000" b="0" i="0" u="none" strike="noStrike" cap="none">
                <a:solidFill>
                  <a:srgbClr val="7EEEF3"/>
                </a:solidFill>
                <a:latin typeface="Tomorrow SemiBold"/>
                <a:ea typeface="Tomorrow SemiBold"/>
                <a:cs typeface="Tomorrow SemiBold"/>
                <a:sym typeface="Tomorrow SemiBold"/>
              </a:defRPr>
            </a:lvl1pPr>
            <a:lvl2pPr marR="0" lvl="1" algn="ctr" rtl="0">
              <a:lnSpc>
                <a:spcPct val="100000"/>
              </a:lnSpc>
              <a:spcBef>
                <a:spcPts val="0"/>
              </a:spcBef>
              <a:spcAft>
                <a:spcPts val="0"/>
              </a:spcAft>
              <a:buClr>
                <a:schemeClr val="dk2"/>
              </a:buClr>
              <a:buSzPts val="2500"/>
              <a:buFont typeface="Jockey One"/>
              <a:buNone/>
              <a:defRPr sz="2500" b="0" i="0" u="none" strike="noStrike" cap="none">
                <a:solidFill>
                  <a:schemeClr val="dk2"/>
                </a:solidFill>
                <a:latin typeface="Jockey One"/>
                <a:ea typeface="Jockey One"/>
                <a:cs typeface="Jockey One"/>
                <a:sym typeface="Jockey One"/>
              </a:defRPr>
            </a:lvl2pPr>
            <a:lvl3pPr marR="0" lvl="2" algn="ctr" rtl="0">
              <a:lnSpc>
                <a:spcPct val="100000"/>
              </a:lnSpc>
              <a:spcBef>
                <a:spcPts val="0"/>
              </a:spcBef>
              <a:spcAft>
                <a:spcPts val="0"/>
              </a:spcAft>
              <a:buClr>
                <a:schemeClr val="dk2"/>
              </a:buClr>
              <a:buSzPts val="2500"/>
              <a:buFont typeface="Jockey One"/>
              <a:buNone/>
              <a:defRPr sz="2500" b="0" i="0" u="none" strike="noStrike" cap="none">
                <a:solidFill>
                  <a:schemeClr val="dk2"/>
                </a:solidFill>
                <a:latin typeface="Jockey One"/>
                <a:ea typeface="Jockey One"/>
                <a:cs typeface="Jockey One"/>
                <a:sym typeface="Jockey One"/>
              </a:defRPr>
            </a:lvl3pPr>
            <a:lvl4pPr marR="0" lvl="3" algn="ctr" rtl="0">
              <a:lnSpc>
                <a:spcPct val="100000"/>
              </a:lnSpc>
              <a:spcBef>
                <a:spcPts val="0"/>
              </a:spcBef>
              <a:spcAft>
                <a:spcPts val="0"/>
              </a:spcAft>
              <a:buClr>
                <a:schemeClr val="dk2"/>
              </a:buClr>
              <a:buSzPts val="2500"/>
              <a:buFont typeface="Jockey One"/>
              <a:buNone/>
              <a:defRPr sz="2500" b="0" i="0" u="none" strike="noStrike" cap="none">
                <a:solidFill>
                  <a:schemeClr val="dk2"/>
                </a:solidFill>
                <a:latin typeface="Jockey One"/>
                <a:ea typeface="Jockey One"/>
                <a:cs typeface="Jockey One"/>
                <a:sym typeface="Jockey One"/>
              </a:defRPr>
            </a:lvl4pPr>
            <a:lvl5pPr marR="0" lvl="4" algn="ctr" rtl="0">
              <a:lnSpc>
                <a:spcPct val="100000"/>
              </a:lnSpc>
              <a:spcBef>
                <a:spcPts val="0"/>
              </a:spcBef>
              <a:spcAft>
                <a:spcPts val="0"/>
              </a:spcAft>
              <a:buClr>
                <a:schemeClr val="dk2"/>
              </a:buClr>
              <a:buSzPts val="2500"/>
              <a:buFont typeface="Jockey One"/>
              <a:buNone/>
              <a:defRPr sz="2500" b="0" i="0" u="none" strike="noStrike" cap="none">
                <a:solidFill>
                  <a:schemeClr val="dk2"/>
                </a:solidFill>
                <a:latin typeface="Jockey One"/>
                <a:ea typeface="Jockey One"/>
                <a:cs typeface="Jockey One"/>
                <a:sym typeface="Jockey One"/>
              </a:defRPr>
            </a:lvl5pPr>
            <a:lvl6pPr marR="0" lvl="5" algn="ctr" rtl="0">
              <a:lnSpc>
                <a:spcPct val="100000"/>
              </a:lnSpc>
              <a:spcBef>
                <a:spcPts val="0"/>
              </a:spcBef>
              <a:spcAft>
                <a:spcPts val="0"/>
              </a:spcAft>
              <a:buClr>
                <a:schemeClr val="dk2"/>
              </a:buClr>
              <a:buSzPts val="2500"/>
              <a:buFont typeface="Jockey One"/>
              <a:buNone/>
              <a:defRPr sz="2500" b="0" i="0" u="none" strike="noStrike" cap="none">
                <a:solidFill>
                  <a:schemeClr val="dk2"/>
                </a:solidFill>
                <a:latin typeface="Jockey One"/>
                <a:ea typeface="Jockey One"/>
                <a:cs typeface="Jockey One"/>
                <a:sym typeface="Jockey One"/>
              </a:defRPr>
            </a:lvl6pPr>
            <a:lvl7pPr marR="0" lvl="6" algn="ctr" rtl="0">
              <a:lnSpc>
                <a:spcPct val="100000"/>
              </a:lnSpc>
              <a:spcBef>
                <a:spcPts val="0"/>
              </a:spcBef>
              <a:spcAft>
                <a:spcPts val="0"/>
              </a:spcAft>
              <a:buClr>
                <a:schemeClr val="dk2"/>
              </a:buClr>
              <a:buSzPts val="2500"/>
              <a:buFont typeface="Jockey One"/>
              <a:buNone/>
              <a:defRPr sz="2500" b="0" i="0" u="none" strike="noStrike" cap="none">
                <a:solidFill>
                  <a:schemeClr val="dk2"/>
                </a:solidFill>
                <a:latin typeface="Jockey One"/>
                <a:ea typeface="Jockey One"/>
                <a:cs typeface="Jockey One"/>
                <a:sym typeface="Jockey One"/>
              </a:defRPr>
            </a:lvl7pPr>
            <a:lvl8pPr marR="0" lvl="7" algn="ctr" rtl="0">
              <a:lnSpc>
                <a:spcPct val="100000"/>
              </a:lnSpc>
              <a:spcBef>
                <a:spcPts val="0"/>
              </a:spcBef>
              <a:spcAft>
                <a:spcPts val="0"/>
              </a:spcAft>
              <a:buClr>
                <a:schemeClr val="dk2"/>
              </a:buClr>
              <a:buSzPts val="2500"/>
              <a:buFont typeface="Jockey One"/>
              <a:buNone/>
              <a:defRPr sz="2500" b="0" i="0" u="none" strike="noStrike" cap="none">
                <a:solidFill>
                  <a:schemeClr val="dk2"/>
                </a:solidFill>
                <a:latin typeface="Jockey One"/>
                <a:ea typeface="Jockey One"/>
                <a:cs typeface="Jockey One"/>
                <a:sym typeface="Jockey One"/>
              </a:defRPr>
            </a:lvl8pPr>
            <a:lvl9pPr marR="0" lvl="8" algn="ctr" rtl="0">
              <a:lnSpc>
                <a:spcPct val="100000"/>
              </a:lnSpc>
              <a:spcBef>
                <a:spcPts val="0"/>
              </a:spcBef>
              <a:spcAft>
                <a:spcPts val="0"/>
              </a:spcAft>
              <a:buClr>
                <a:schemeClr val="dk2"/>
              </a:buClr>
              <a:buSzPts val="2500"/>
              <a:buFont typeface="Jockey One"/>
              <a:buNone/>
              <a:defRPr sz="2500" b="0" i="0" u="none" strike="noStrike" cap="none">
                <a:solidFill>
                  <a:schemeClr val="dk2"/>
                </a:solidFill>
                <a:latin typeface="Jockey One"/>
                <a:ea typeface="Jockey One"/>
                <a:cs typeface="Jockey One"/>
                <a:sym typeface="Jockey One"/>
              </a:defRPr>
            </a:lvl9pPr>
          </a:lstStyle>
          <a:p>
            <a:r>
              <a:rPr lang="en-US" sz="1400" dirty="0">
                <a:solidFill>
                  <a:schemeClr val="bg1"/>
                </a:solidFill>
              </a:rPr>
              <a:t>Rebase doesn’t create merge-commits.</a:t>
            </a:r>
          </a:p>
        </p:txBody>
      </p:sp>
    </p:spTree>
    <p:extLst>
      <p:ext uri="{BB962C8B-B14F-4D97-AF65-F5344CB8AC3E}">
        <p14:creationId xmlns:p14="http://schemas.microsoft.com/office/powerpoint/2010/main" val="10567244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870"/>
        <p:cNvGrpSpPr/>
        <p:nvPr/>
      </p:nvGrpSpPr>
      <p:grpSpPr>
        <a:xfrm>
          <a:off x="0" y="0"/>
          <a:ext cx="0" cy="0"/>
          <a:chOff x="0" y="0"/>
          <a:chExt cx="0" cy="0"/>
        </a:xfrm>
      </p:grpSpPr>
      <p:sp>
        <p:nvSpPr>
          <p:cNvPr id="871" name="Google Shape;871;p47"/>
          <p:cNvSpPr txBox="1">
            <a:spLocks noGrp="1"/>
          </p:cNvSpPr>
          <p:nvPr>
            <p:ph type="subTitle" idx="1"/>
          </p:nvPr>
        </p:nvSpPr>
        <p:spPr>
          <a:xfrm>
            <a:off x="3527875" y="317650"/>
            <a:ext cx="2088300" cy="373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(CH4: BRANCHES)</a:t>
            </a:r>
          </a:p>
        </p:txBody>
      </p:sp>
      <p:grpSp>
        <p:nvGrpSpPr>
          <p:cNvPr id="872" name="Google Shape;872;p47"/>
          <p:cNvGrpSpPr/>
          <p:nvPr/>
        </p:nvGrpSpPr>
        <p:grpSpPr>
          <a:xfrm>
            <a:off x="3773575" y="1533575"/>
            <a:ext cx="4503975" cy="2839975"/>
            <a:chOff x="885050" y="1533575"/>
            <a:chExt cx="4503975" cy="2839975"/>
          </a:xfrm>
        </p:grpSpPr>
        <p:sp>
          <p:nvSpPr>
            <p:cNvPr id="873" name="Google Shape;873;p47"/>
            <p:cNvSpPr/>
            <p:nvPr/>
          </p:nvSpPr>
          <p:spPr>
            <a:xfrm rot="5400000" flipH="1">
              <a:off x="280850" y="3049525"/>
              <a:ext cx="1779000" cy="570600"/>
            </a:xfrm>
            <a:prstGeom prst="snip1Rect">
              <a:avLst>
                <a:gd name="adj" fmla="val 46451"/>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74" name="Google Shape;874;p47"/>
            <p:cNvCxnSpPr/>
            <p:nvPr/>
          </p:nvCxnSpPr>
          <p:spPr>
            <a:xfrm>
              <a:off x="1305725" y="2295225"/>
              <a:ext cx="4083300" cy="0"/>
            </a:xfrm>
            <a:prstGeom prst="straightConnector1">
              <a:avLst/>
            </a:prstGeom>
            <a:noFill/>
            <a:ln w="19050" cap="flat" cmpd="sng">
              <a:solidFill>
                <a:schemeClr val="dk1"/>
              </a:solidFill>
              <a:prstDash val="solid"/>
              <a:round/>
              <a:headEnd type="none" w="med" len="med"/>
              <a:tailEnd type="none" w="med" len="med"/>
            </a:ln>
          </p:spPr>
        </p:cxnSp>
        <p:sp>
          <p:nvSpPr>
            <p:cNvPr id="875" name="Google Shape;875;p47"/>
            <p:cNvSpPr/>
            <p:nvPr/>
          </p:nvSpPr>
          <p:spPr>
            <a:xfrm>
              <a:off x="1312050" y="1533575"/>
              <a:ext cx="4064300" cy="2839975"/>
            </a:xfrm>
            <a:custGeom>
              <a:avLst/>
              <a:gdLst/>
              <a:ahLst/>
              <a:cxnLst/>
              <a:rect l="l" t="t" r="r" b="b"/>
              <a:pathLst>
                <a:path w="162572" h="113599" extrusionOk="0">
                  <a:moveTo>
                    <a:pt x="0" y="41211"/>
                  </a:moveTo>
                  <a:lnTo>
                    <a:pt x="0" y="0"/>
                  </a:lnTo>
                  <a:lnTo>
                    <a:pt x="162572" y="0"/>
                  </a:lnTo>
                  <a:lnTo>
                    <a:pt x="162572" y="113599"/>
                  </a:lnTo>
                  <a:lnTo>
                    <a:pt x="0" y="113599"/>
                  </a:lnTo>
                  <a:lnTo>
                    <a:pt x="0" y="107793"/>
                  </a:lnTo>
                </a:path>
              </a:pathLst>
            </a:custGeom>
            <a:noFill/>
            <a:ln w="19050" cap="flat" cmpd="sng">
              <a:solidFill>
                <a:schemeClr val="dk1"/>
              </a:solidFill>
              <a:prstDash val="solid"/>
              <a:round/>
              <a:headEnd type="none" w="med" len="med"/>
              <a:tailEnd type="none" w="med" len="med"/>
            </a:ln>
          </p:spPr>
          <p:txBody>
            <a:bodyPr/>
            <a:lstStyle/>
            <a:p>
              <a:endParaRPr lang="en-US"/>
            </a:p>
          </p:txBody>
        </p:sp>
      </p:grpSp>
      <p:sp>
        <p:nvSpPr>
          <p:cNvPr id="876" name="Google Shape;876;p47"/>
          <p:cNvSpPr txBox="1">
            <a:spLocks noGrp="1"/>
          </p:cNvSpPr>
          <p:nvPr>
            <p:ph type="title"/>
          </p:nvPr>
        </p:nvSpPr>
        <p:spPr>
          <a:xfrm>
            <a:off x="715075" y="736138"/>
            <a:ext cx="77139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Mission 5: last mission in this chapter</a:t>
            </a:r>
            <a:endParaRPr dirty="0"/>
          </a:p>
        </p:txBody>
      </p:sp>
      <p:sp>
        <p:nvSpPr>
          <p:cNvPr id="877" name="Google Shape;877;p47"/>
          <p:cNvSpPr txBox="1">
            <a:spLocks noGrp="1"/>
          </p:cNvSpPr>
          <p:nvPr>
            <p:ph type="subTitle" idx="2"/>
          </p:nvPr>
        </p:nvSpPr>
        <p:spPr>
          <a:xfrm>
            <a:off x="4474300" y="2451625"/>
            <a:ext cx="3510600" cy="176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273D40"/>
              </a:buClr>
              <a:buSzPts val="600"/>
              <a:buFont typeface="Arial"/>
              <a:buNone/>
            </a:pPr>
            <a:r>
              <a:rPr lang="en" b="1" dirty="0"/>
              <a:t>Rebase Your feature branch:</a:t>
            </a:r>
            <a:br>
              <a:rPr lang="en" dirty="0"/>
            </a:br>
            <a:endParaRPr dirty="0"/>
          </a:p>
          <a:p>
            <a:pPr marL="241300" lvl="0" indent="-215900" algn="l" rtl="0">
              <a:spcBef>
                <a:spcPts val="0"/>
              </a:spcBef>
              <a:spcAft>
                <a:spcPts val="0"/>
              </a:spcAft>
              <a:buSzPts val="1400"/>
              <a:buFont typeface="Voces"/>
              <a:buChar char="●"/>
            </a:pPr>
            <a:r>
              <a:rPr lang="en-US" sz="1300" dirty="0"/>
              <a:t>Checkout foo</a:t>
            </a:r>
          </a:p>
          <a:p>
            <a:pPr marL="241300" lvl="0" indent="-215900" algn="l" rtl="0">
              <a:spcBef>
                <a:spcPts val="0"/>
              </a:spcBef>
              <a:spcAft>
                <a:spcPts val="0"/>
              </a:spcAft>
              <a:buSzPts val="1400"/>
              <a:buFont typeface="Voces"/>
              <a:buChar char="●"/>
            </a:pPr>
            <a:r>
              <a:rPr lang="en-US" sz="1300" dirty="0"/>
              <a:t>Rebase off main</a:t>
            </a:r>
          </a:p>
        </p:txBody>
      </p:sp>
      <p:sp>
        <p:nvSpPr>
          <p:cNvPr id="878" name="Google Shape;878;p47"/>
          <p:cNvSpPr txBox="1">
            <a:spLocks noGrp="1"/>
          </p:cNvSpPr>
          <p:nvPr>
            <p:ph type="subTitle" idx="3"/>
          </p:nvPr>
        </p:nvSpPr>
        <p:spPr>
          <a:xfrm>
            <a:off x="4474300" y="1690975"/>
            <a:ext cx="3641000" cy="48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Code your way to succeed</a:t>
            </a:r>
            <a:endParaRPr dirty="0"/>
          </a:p>
        </p:txBody>
      </p:sp>
      <p:sp>
        <p:nvSpPr>
          <p:cNvPr id="879" name="Google Shape;879;p47"/>
          <p:cNvSpPr txBox="1">
            <a:spLocks noGrp="1"/>
          </p:cNvSpPr>
          <p:nvPr>
            <p:ph type="title" idx="4"/>
          </p:nvPr>
        </p:nvSpPr>
        <p:spPr>
          <a:xfrm rot="-5400000">
            <a:off x="3263575" y="3114475"/>
            <a:ext cx="1590600" cy="43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200" dirty="0"/>
              <a:t>git-branches</a:t>
            </a:r>
            <a:endParaRPr sz="2200" dirty="0"/>
          </a:p>
        </p:txBody>
      </p:sp>
      <p:pic>
        <p:nvPicPr>
          <p:cNvPr id="13" name="Picture 12">
            <a:extLst>
              <a:ext uri="{FF2B5EF4-FFF2-40B4-BE49-F238E27FC236}">
                <a16:creationId xmlns:a16="http://schemas.microsoft.com/office/drawing/2014/main" id="{8E2D842D-2ACC-0086-8DC1-6EA52C33B8D3}"/>
              </a:ext>
            </a:extLst>
          </p:cNvPr>
          <p:cNvPicPr>
            <a:picLocks noChangeAspect="1"/>
          </p:cNvPicPr>
          <p:nvPr/>
        </p:nvPicPr>
        <p:blipFill>
          <a:blip r:embed="rId3"/>
          <a:srcRect/>
          <a:stretch/>
        </p:blipFill>
        <p:spPr>
          <a:xfrm>
            <a:off x="423612" y="2439025"/>
            <a:ext cx="3282460" cy="1778998"/>
          </a:xfrm>
          <a:prstGeom prst="rect">
            <a:avLst/>
          </a:prstGeom>
        </p:spPr>
      </p:pic>
      <p:sp>
        <p:nvSpPr>
          <p:cNvPr id="14" name="Google Shape;879;p47">
            <a:extLst>
              <a:ext uri="{FF2B5EF4-FFF2-40B4-BE49-F238E27FC236}">
                <a16:creationId xmlns:a16="http://schemas.microsoft.com/office/drawing/2014/main" id="{B1475CE1-3800-5B1E-CE33-960A905F10CE}"/>
              </a:ext>
            </a:extLst>
          </p:cNvPr>
          <p:cNvSpPr txBox="1">
            <a:spLocks/>
          </p:cNvSpPr>
          <p:nvPr/>
        </p:nvSpPr>
        <p:spPr>
          <a:xfrm>
            <a:off x="474242" y="1933825"/>
            <a:ext cx="1590600" cy="435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12000"/>
              <a:buFont typeface="Jockey One"/>
              <a:buNone/>
              <a:defRPr sz="2400" b="0" i="0" u="none" strike="noStrike" cap="none">
                <a:solidFill>
                  <a:schemeClr val="dk2"/>
                </a:solidFill>
                <a:latin typeface="Jockey One"/>
                <a:ea typeface="Jockey One"/>
                <a:cs typeface="Jockey One"/>
                <a:sym typeface="Jockey One"/>
              </a:defRPr>
            </a:lvl1pPr>
            <a:lvl2pPr marR="0" lvl="1" algn="ctr" rtl="0">
              <a:lnSpc>
                <a:spcPct val="100000"/>
              </a:lnSpc>
              <a:spcBef>
                <a:spcPts val="0"/>
              </a:spcBef>
              <a:spcAft>
                <a:spcPts val="0"/>
              </a:spcAft>
              <a:buClr>
                <a:schemeClr val="dk2"/>
              </a:buClr>
              <a:buSzPts val="12000"/>
              <a:buFont typeface="Jockey One"/>
              <a:buNone/>
              <a:defRPr sz="12000" b="0" i="0" u="none" strike="noStrike" cap="none">
                <a:solidFill>
                  <a:schemeClr val="dk2"/>
                </a:solidFill>
                <a:latin typeface="Jockey One"/>
                <a:ea typeface="Jockey One"/>
                <a:cs typeface="Jockey One"/>
                <a:sym typeface="Jockey One"/>
              </a:defRPr>
            </a:lvl2pPr>
            <a:lvl3pPr marR="0" lvl="2" algn="ctr" rtl="0">
              <a:lnSpc>
                <a:spcPct val="100000"/>
              </a:lnSpc>
              <a:spcBef>
                <a:spcPts val="0"/>
              </a:spcBef>
              <a:spcAft>
                <a:spcPts val="0"/>
              </a:spcAft>
              <a:buClr>
                <a:schemeClr val="dk2"/>
              </a:buClr>
              <a:buSzPts val="12000"/>
              <a:buFont typeface="Jockey One"/>
              <a:buNone/>
              <a:defRPr sz="12000" b="0" i="0" u="none" strike="noStrike" cap="none">
                <a:solidFill>
                  <a:schemeClr val="dk2"/>
                </a:solidFill>
                <a:latin typeface="Jockey One"/>
                <a:ea typeface="Jockey One"/>
                <a:cs typeface="Jockey One"/>
                <a:sym typeface="Jockey One"/>
              </a:defRPr>
            </a:lvl3pPr>
            <a:lvl4pPr marR="0" lvl="3" algn="ctr" rtl="0">
              <a:lnSpc>
                <a:spcPct val="100000"/>
              </a:lnSpc>
              <a:spcBef>
                <a:spcPts val="0"/>
              </a:spcBef>
              <a:spcAft>
                <a:spcPts val="0"/>
              </a:spcAft>
              <a:buClr>
                <a:schemeClr val="dk2"/>
              </a:buClr>
              <a:buSzPts val="12000"/>
              <a:buFont typeface="Jockey One"/>
              <a:buNone/>
              <a:defRPr sz="12000" b="0" i="0" u="none" strike="noStrike" cap="none">
                <a:solidFill>
                  <a:schemeClr val="dk2"/>
                </a:solidFill>
                <a:latin typeface="Jockey One"/>
                <a:ea typeface="Jockey One"/>
                <a:cs typeface="Jockey One"/>
                <a:sym typeface="Jockey One"/>
              </a:defRPr>
            </a:lvl4pPr>
            <a:lvl5pPr marR="0" lvl="4" algn="ctr" rtl="0">
              <a:lnSpc>
                <a:spcPct val="100000"/>
              </a:lnSpc>
              <a:spcBef>
                <a:spcPts val="0"/>
              </a:spcBef>
              <a:spcAft>
                <a:spcPts val="0"/>
              </a:spcAft>
              <a:buClr>
                <a:schemeClr val="dk2"/>
              </a:buClr>
              <a:buSzPts val="12000"/>
              <a:buFont typeface="Jockey One"/>
              <a:buNone/>
              <a:defRPr sz="12000" b="0" i="0" u="none" strike="noStrike" cap="none">
                <a:solidFill>
                  <a:schemeClr val="dk2"/>
                </a:solidFill>
                <a:latin typeface="Jockey One"/>
                <a:ea typeface="Jockey One"/>
                <a:cs typeface="Jockey One"/>
                <a:sym typeface="Jockey One"/>
              </a:defRPr>
            </a:lvl5pPr>
            <a:lvl6pPr marR="0" lvl="5" algn="ctr" rtl="0">
              <a:lnSpc>
                <a:spcPct val="100000"/>
              </a:lnSpc>
              <a:spcBef>
                <a:spcPts val="0"/>
              </a:spcBef>
              <a:spcAft>
                <a:spcPts val="0"/>
              </a:spcAft>
              <a:buClr>
                <a:schemeClr val="dk2"/>
              </a:buClr>
              <a:buSzPts val="12000"/>
              <a:buFont typeface="Jockey One"/>
              <a:buNone/>
              <a:defRPr sz="12000" b="0" i="0" u="none" strike="noStrike" cap="none">
                <a:solidFill>
                  <a:schemeClr val="dk2"/>
                </a:solidFill>
                <a:latin typeface="Jockey One"/>
                <a:ea typeface="Jockey One"/>
                <a:cs typeface="Jockey One"/>
                <a:sym typeface="Jockey One"/>
              </a:defRPr>
            </a:lvl6pPr>
            <a:lvl7pPr marR="0" lvl="6" algn="ctr" rtl="0">
              <a:lnSpc>
                <a:spcPct val="100000"/>
              </a:lnSpc>
              <a:spcBef>
                <a:spcPts val="0"/>
              </a:spcBef>
              <a:spcAft>
                <a:spcPts val="0"/>
              </a:spcAft>
              <a:buClr>
                <a:schemeClr val="dk2"/>
              </a:buClr>
              <a:buSzPts val="12000"/>
              <a:buFont typeface="Jockey One"/>
              <a:buNone/>
              <a:defRPr sz="12000" b="0" i="0" u="none" strike="noStrike" cap="none">
                <a:solidFill>
                  <a:schemeClr val="dk2"/>
                </a:solidFill>
                <a:latin typeface="Jockey One"/>
                <a:ea typeface="Jockey One"/>
                <a:cs typeface="Jockey One"/>
                <a:sym typeface="Jockey One"/>
              </a:defRPr>
            </a:lvl7pPr>
            <a:lvl8pPr marR="0" lvl="7" algn="ctr" rtl="0">
              <a:lnSpc>
                <a:spcPct val="100000"/>
              </a:lnSpc>
              <a:spcBef>
                <a:spcPts val="0"/>
              </a:spcBef>
              <a:spcAft>
                <a:spcPts val="0"/>
              </a:spcAft>
              <a:buClr>
                <a:schemeClr val="dk2"/>
              </a:buClr>
              <a:buSzPts val="12000"/>
              <a:buFont typeface="Jockey One"/>
              <a:buNone/>
              <a:defRPr sz="12000" b="0" i="0" u="none" strike="noStrike" cap="none">
                <a:solidFill>
                  <a:schemeClr val="dk2"/>
                </a:solidFill>
                <a:latin typeface="Jockey One"/>
                <a:ea typeface="Jockey One"/>
                <a:cs typeface="Jockey One"/>
                <a:sym typeface="Jockey One"/>
              </a:defRPr>
            </a:lvl8pPr>
            <a:lvl9pPr marR="0" lvl="8" algn="ctr" rtl="0">
              <a:lnSpc>
                <a:spcPct val="100000"/>
              </a:lnSpc>
              <a:spcBef>
                <a:spcPts val="0"/>
              </a:spcBef>
              <a:spcAft>
                <a:spcPts val="0"/>
              </a:spcAft>
              <a:buClr>
                <a:schemeClr val="dk2"/>
              </a:buClr>
              <a:buSzPts val="12000"/>
              <a:buFont typeface="Jockey One"/>
              <a:buNone/>
              <a:defRPr sz="12000" b="0" i="0" u="none" strike="noStrike" cap="none">
                <a:solidFill>
                  <a:schemeClr val="dk2"/>
                </a:solidFill>
                <a:latin typeface="Jockey One"/>
                <a:ea typeface="Jockey One"/>
                <a:cs typeface="Jockey One"/>
                <a:sym typeface="Jockey One"/>
              </a:defRPr>
            </a:lvl9pPr>
          </a:lstStyle>
          <a:p>
            <a:r>
              <a:rPr lang="en-US" sz="2200" dirty="0"/>
              <a:t>Current State</a:t>
            </a:r>
          </a:p>
        </p:txBody>
      </p:sp>
      <p:grpSp>
        <p:nvGrpSpPr>
          <p:cNvPr id="2" name="Google Shape;1552;p62">
            <a:extLst>
              <a:ext uri="{FF2B5EF4-FFF2-40B4-BE49-F238E27FC236}">
                <a16:creationId xmlns:a16="http://schemas.microsoft.com/office/drawing/2014/main" id="{B885E20D-CAEF-6045-ED7F-772E4C95DE3C}"/>
              </a:ext>
            </a:extLst>
          </p:cNvPr>
          <p:cNvGrpSpPr/>
          <p:nvPr/>
        </p:nvGrpSpPr>
        <p:grpSpPr>
          <a:xfrm rot="17573315">
            <a:off x="657653" y="681226"/>
            <a:ext cx="1223779" cy="818201"/>
            <a:chOff x="2114912" y="2745038"/>
            <a:chExt cx="1909850" cy="1276898"/>
          </a:xfrm>
        </p:grpSpPr>
        <p:sp>
          <p:nvSpPr>
            <p:cNvPr id="3" name="Google Shape;1553;p62">
              <a:extLst>
                <a:ext uri="{FF2B5EF4-FFF2-40B4-BE49-F238E27FC236}">
                  <a16:creationId xmlns:a16="http://schemas.microsoft.com/office/drawing/2014/main" id="{01CBB600-80C1-7341-6FB1-C77FCB95F468}"/>
                </a:ext>
              </a:extLst>
            </p:cNvPr>
            <p:cNvSpPr/>
            <p:nvPr/>
          </p:nvSpPr>
          <p:spPr>
            <a:xfrm>
              <a:off x="2263297" y="2773817"/>
              <a:ext cx="809699" cy="1089453"/>
            </a:xfrm>
            <a:custGeom>
              <a:avLst/>
              <a:gdLst/>
              <a:ahLst/>
              <a:cxnLst/>
              <a:rect l="l" t="t" r="r" b="b"/>
              <a:pathLst>
                <a:path w="16599" h="22334" extrusionOk="0">
                  <a:moveTo>
                    <a:pt x="9030" y="1"/>
                  </a:moveTo>
                  <a:lnTo>
                    <a:pt x="1385" y="7680"/>
                  </a:lnTo>
                  <a:cubicBezTo>
                    <a:pt x="0" y="9022"/>
                    <a:pt x="0" y="11214"/>
                    <a:pt x="1385" y="12598"/>
                  </a:cubicBezTo>
                  <a:lnTo>
                    <a:pt x="3755" y="14968"/>
                  </a:lnTo>
                  <a:cubicBezTo>
                    <a:pt x="4281" y="14365"/>
                    <a:pt x="5029" y="14017"/>
                    <a:pt x="5878" y="14017"/>
                  </a:cubicBezTo>
                  <a:cubicBezTo>
                    <a:pt x="7399" y="14017"/>
                    <a:pt x="8639" y="15215"/>
                    <a:pt x="8639" y="16778"/>
                  </a:cubicBezTo>
                  <a:cubicBezTo>
                    <a:pt x="8639" y="17585"/>
                    <a:pt x="8249" y="18366"/>
                    <a:pt x="7645" y="18859"/>
                  </a:cubicBezTo>
                  <a:cubicBezTo>
                    <a:pt x="10194" y="21161"/>
                    <a:pt x="13379" y="22333"/>
                    <a:pt x="16599" y="22333"/>
                  </a:cubicBezTo>
                  <a:lnTo>
                    <a:pt x="16599" y="13168"/>
                  </a:lnTo>
                  <a:cubicBezTo>
                    <a:pt x="14798" y="13168"/>
                    <a:pt x="13099" y="12488"/>
                    <a:pt x="11791" y="11392"/>
                  </a:cubicBezTo>
                  <a:cubicBezTo>
                    <a:pt x="10160" y="10050"/>
                    <a:pt x="9098" y="7960"/>
                    <a:pt x="9098" y="5624"/>
                  </a:cubicBezTo>
                  <a:cubicBezTo>
                    <a:pt x="9098" y="3993"/>
                    <a:pt x="9633" y="2439"/>
                    <a:pt x="10551" y="1198"/>
                  </a:cubicBezTo>
                  <a:lnTo>
                    <a:pt x="10551" y="1198"/>
                  </a:lnTo>
                  <a:cubicBezTo>
                    <a:pt x="10440" y="1232"/>
                    <a:pt x="10304" y="1275"/>
                    <a:pt x="10194" y="1275"/>
                  </a:cubicBezTo>
                  <a:cubicBezTo>
                    <a:pt x="9557" y="1275"/>
                    <a:pt x="9030" y="774"/>
                    <a:pt x="9030" y="136"/>
                  </a:cubicBezTo>
                  <a:lnTo>
                    <a:pt x="9030" y="1"/>
                  </a:lnTo>
                  <a:close/>
                </a:path>
              </a:pathLst>
            </a:custGeom>
            <a:solidFill>
              <a:schemeClr val="lt1"/>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1554;p62">
              <a:extLst>
                <a:ext uri="{FF2B5EF4-FFF2-40B4-BE49-F238E27FC236}">
                  <a16:creationId xmlns:a16="http://schemas.microsoft.com/office/drawing/2014/main" id="{C1D4990E-8E7E-B63F-F8AC-0E61C4AB26F1}"/>
                </a:ext>
              </a:extLst>
            </p:cNvPr>
            <p:cNvSpPr/>
            <p:nvPr/>
          </p:nvSpPr>
          <p:spPr>
            <a:xfrm>
              <a:off x="2838401" y="3200194"/>
              <a:ext cx="234583" cy="215949"/>
            </a:xfrm>
            <a:custGeom>
              <a:avLst/>
              <a:gdLst/>
              <a:ahLst/>
              <a:cxnLst/>
              <a:rect l="l" t="t" r="r" b="b"/>
              <a:pathLst>
                <a:path w="4809" h="4427" extrusionOk="0">
                  <a:moveTo>
                    <a:pt x="4809" y="1"/>
                  </a:moveTo>
                  <a:cubicBezTo>
                    <a:pt x="2796" y="1"/>
                    <a:pt x="1029" y="1063"/>
                    <a:pt x="1" y="2651"/>
                  </a:cubicBezTo>
                  <a:cubicBezTo>
                    <a:pt x="1309" y="3747"/>
                    <a:pt x="3008" y="4427"/>
                    <a:pt x="4809" y="4427"/>
                  </a:cubicBezTo>
                  <a:lnTo>
                    <a:pt x="4809" y="1"/>
                  </a:lnTo>
                  <a:close/>
                </a:path>
              </a:pathLst>
            </a:custGeom>
            <a:solidFill>
              <a:schemeClr val="l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555;p62">
              <a:extLst>
                <a:ext uri="{FF2B5EF4-FFF2-40B4-BE49-F238E27FC236}">
                  <a16:creationId xmlns:a16="http://schemas.microsoft.com/office/drawing/2014/main" id="{C33DA0AB-3E0C-B74C-2425-CD1503D7D4E6}"/>
                </a:ext>
              </a:extLst>
            </p:cNvPr>
            <p:cNvSpPr/>
            <p:nvPr/>
          </p:nvSpPr>
          <p:spPr>
            <a:xfrm>
              <a:off x="2446414" y="3457503"/>
              <a:ext cx="238339" cy="236290"/>
            </a:xfrm>
            <a:custGeom>
              <a:avLst/>
              <a:gdLst/>
              <a:ahLst/>
              <a:cxnLst/>
              <a:rect l="l" t="t" r="r" b="b"/>
              <a:pathLst>
                <a:path w="4886" h="4844" extrusionOk="0">
                  <a:moveTo>
                    <a:pt x="2124" y="1"/>
                  </a:moveTo>
                  <a:cubicBezTo>
                    <a:pt x="1275" y="1"/>
                    <a:pt x="527" y="349"/>
                    <a:pt x="1" y="952"/>
                  </a:cubicBezTo>
                  <a:lnTo>
                    <a:pt x="3501" y="4461"/>
                  </a:lnTo>
                  <a:cubicBezTo>
                    <a:pt x="3645" y="4597"/>
                    <a:pt x="3756" y="4707"/>
                    <a:pt x="3891" y="4843"/>
                  </a:cubicBezTo>
                  <a:cubicBezTo>
                    <a:pt x="4495" y="4350"/>
                    <a:pt x="4885" y="3569"/>
                    <a:pt x="4885" y="2762"/>
                  </a:cubicBezTo>
                  <a:cubicBezTo>
                    <a:pt x="4885" y="1199"/>
                    <a:pt x="3645" y="1"/>
                    <a:pt x="2124" y="1"/>
                  </a:cubicBezTo>
                  <a:close/>
                </a:path>
              </a:pathLst>
            </a:custGeom>
            <a:solidFill>
              <a:schemeClr val="accen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556;p62">
              <a:extLst>
                <a:ext uri="{FF2B5EF4-FFF2-40B4-BE49-F238E27FC236}">
                  <a16:creationId xmlns:a16="http://schemas.microsoft.com/office/drawing/2014/main" id="{FAA90A40-DA97-3752-1FB5-4A9F5F8B27FE}"/>
                </a:ext>
              </a:extLst>
            </p:cNvPr>
            <p:cNvSpPr/>
            <p:nvPr/>
          </p:nvSpPr>
          <p:spPr>
            <a:xfrm>
              <a:off x="2703771" y="2745038"/>
              <a:ext cx="112340" cy="90975"/>
            </a:xfrm>
            <a:custGeom>
              <a:avLst/>
              <a:gdLst/>
              <a:ahLst/>
              <a:cxnLst/>
              <a:rect l="l" t="t" r="r" b="b"/>
              <a:pathLst>
                <a:path w="2303" h="1865" extrusionOk="0">
                  <a:moveTo>
                    <a:pt x="1097" y="1"/>
                  </a:moveTo>
                  <a:cubicBezTo>
                    <a:pt x="654" y="1"/>
                    <a:pt x="280" y="302"/>
                    <a:pt x="280" y="302"/>
                  </a:cubicBezTo>
                  <a:lnTo>
                    <a:pt x="0" y="591"/>
                  </a:lnTo>
                  <a:lnTo>
                    <a:pt x="0" y="726"/>
                  </a:lnTo>
                  <a:cubicBezTo>
                    <a:pt x="0" y="1364"/>
                    <a:pt x="527" y="1865"/>
                    <a:pt x="1164" y="1865"/>
                  </a:cubicBezTo>
                  <a:cubicBezTo>
                    <a:pt x="1274" y="1865"/>
                    <a:pt x="1410" y="1822"/>
                    <a:pt x="1521" y="1788"/>
                  </a:cubicBezTo>
                  <a:cubicBezTo>
                    <a:pt x="1555" y="1754"/>
                    <a:pt x="1589" y="1686"/>
                    <a:pt x="1623" y="1652"/>
                  </a:cubicBezTo>
                  <a:cubicBezTo>
                    <a:pt x="1623" y="1652"/>
                    <a:pt x="2302" y="726"/>
                    <a:pt x="1665" y="200"/>
                  </a:cubicBezTo>
                  <a:cubicBezTo>
                    <a:pt x="1478" y="53"/>
                    <a:pt x="1282" y="1"/>
                    <a:pt x="1097" y="1"/>
                  </a:cubicBezTo>
                  <a:close/>
                </a:path>
              </a:pathLst>
            </a:custGeom>
            <a:solidFill>
              <a:schemeClr val="dk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557;p62">
              <a:extLst>
                <a:ext uri="{FF2B5EF4-FFF2-40B4-BE49-F238E27FC236}">
                  <a16:creationId xmlns:a16="http://schemas.microsoft.com/office/drawing/2014/main" id="{0ED1A70E-7947-9DA9-A150-61E91C0B3C48}"/>
                </a:ext>
              </a:extLst>
            </p:cNvPr>
            <p:cNvSpPr/>
            <p:nvPr/>
          </p:nvSpPr>
          <p:spPr>
            <a:xfrm>
              <a:off x="2114912" y="3495257"/>
              <a:ext cx="538775" cy="526678"/>
            </a:xfrm>
            <a:custGeom>
              <a:avLst/>
              <a:gdLst/>
              <a:ahLst/>
              <a:cxnLst/>
              <a:rect l="l" t="t" r="r" b="b"/>
              <a:pathLst>
                <a:path w="11045" h="10797" extrusionOk="0">
                  <a:moveTo>
                    <a:pt x="8602" y="0"/>
                  </a:moveTo>
                  <a:cubicBezTo>
                    <a:pt x="8035" y="0"/>
                    <a:pt x="7468" y="212"/>
                    <a:pt x="7043" y="637"/>
                  </a:cubicBezTo>
                  <a:cubicBezTo>
                    <a:pt x="6160" y="1521"/>
                    <a:pt x="1" y="10797"/>
                    <a:pt x="1" y="10797"/>
                  </a:cubicBezTo>
                  <a:cubicBezTo>
                    <a:pt x="1" y="10797"/>
                    <a:pt x="9311" y="4638"/>
                    <a:pt x="10161" y="3789"/>
                  </a:cubicBezTo>
                  <a:cubicBezTo>
                    <a:pt x="11044" y="2905"/>
                    <a:pt x="11044" y="1521"/>
                    <a:pt x="10161" y="637"/>
                  </a:cubicBezTo>
                  <a:cubicBezTo>
                    <a:pt x="9736" y="212"/>
                    <a:pt x="9169" y="0"/>
                    <a:pt x="8602" y="0"/>
                  </a:cubicBezTo>
                  <a:close/>
                </a:path>
              </a:pathLst>
            </a:custGeom>
            <a:solidFill>
              <a:schemeClr val="dk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558;p62">
              <a:extLst>
                <a:ext uri="{FF2B5EF4-FFF2-40B4-BE49-F238E27FC236}">
                  <a16:creationId xmlns:a16="http://schemas.microsoft.com/office/drawing/2014/main" id="{CC4EA924-1F79-84DD-5900-DE1E4F70EDF0}"/>
                </a:ext>
              </a:extLst>
            </p:cNvPr>
            <p:cNvSpPr/>
            <p:nvPr/>
          </p:nvSpPr>
          <p:spPr>
            <a:xfrm>
              <a:off x="2282321" y="3505794"/>
              <a:ext cx="357655" cy="350387"/>
            </a:xfrm>
            <a:custGeom>
              <a:avLst/>
              <a:gdLst/>
              <a:ahLst/>
              <a:cxnLst/>
              <a:rect l="l" t="t" r="r" b="b"/>
              <a:pathLst>
                <a:path w="7332" h="7183" extrusionOk="0">
                  <a:moveTo>
                    <a:pt x="5701" y="1"/>
                  </a:moveTo>
                  <a:cubicBezTo>
                    <a:pt x="5329" y="1"/>
                    <a:pt x="4958" y="141"/>
                    <a:pt x="4673" y="421"/>
                  </a:cubicBezTo>
                  <a:cubicBezTo>
                    <a:pt x="4070" y="990"/>
                    <a:pt x="1" y="7183"/>
                    <a:pt x="1" y="7183"/>
                  </a:cubicBezTo>
                  <a:cubicBezTo>
                    <a:pt x="1" y="7183"/>
                    <a:pt x="6160" y="3080"/>
                    <a:pt x="6729" y="2511"/>
                  </a:cubicBezTo>
                  <a:cubicBezTo>
                    <a:pt x="7332" y="1942"/>
                    <a:pt x="7332" y="990"/>
                    <a:pt x="6729" y="421"/>
                  </a:cubicBezTo>
                  <a:cubicBezTo>
                    <a:pt x="6444" y="141"/>
                    <a:pt x="6073" y="1"/>
                    <a:pt x="5701" y="1"/>
                  </a:cubicBezTo>
                  <a:close/>
                </a:path>
              </a:pathLst>
            </a:custGeom>
            <a:solidFill>
              <a:schemeClr val="accent3"/>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559;p62">
              <a:extLst>
                <a:ext uri="{FF2B5EF4-FFF2-40B4-BE49-F238E27FC236}">
                  <a16:creationId xmlns:a16="http://schemas.microsoft.com/office/drawing/2014/main" id="{54F3DEA5-037C-5C4B-52B1-AF15A22E2147}"/>
                </a:ext>
              </a:extLst>
            </p:cNvPr>
            <p:cNvSpPr/>
            <p:nvPr/>
          </p:nvSpPr>
          <p:spPr>
            <a:xfrm>
              <a:off x="2263297" y="3087905"/>
              <a:ext cx="255705" cy="360972"/>
            </a:xfrm>
            <a:custGeom>
              <a:avLst/>
              <a:gdLst/>
              <a:ahLst/>
              <a:cxnLst/>
              <a:rect l="l" t="t" r="r" b="b"/>
              <a:pathLst>
                <a:path w="5242" h="7400" extrusionOk="0">
                  <a:moveTo>
                    <a:pt x="2625" y="1"/>
                  </a:moveTo>
                  <a:lnTo>
                    <a:pt x="1385" y="1241"/>
                  </a:lnTo>
                  <a:cubicBezTo>
                    <a:pt x="0" y="2583"/>
                    <a:pt x="0" y="4775"/>
                    <a:pt x="1385" y="6159"/>
                  </a:cubicBezTo>
                  <a:lnTo>
                    <a:pt x="2625" y="7400"/>
                  </a:lnTo>
                  <a:lnTo>
                    <a:pt x="3857" y="6159"/>
                  </a:lnTo>
                  <a:cubicBezTo>
                    <a:pt x="5241" y="4775"/>
                    <a:pt x="5241" y="2583"/>
                    <a:pt x="3857" y="1241"/>
                  </a:cubicBezTo>
                  <a:lnTo>
                    <a:pt x="2625" y="1"/>
                  </a:lnTo>
                  <a:close/>
                </a:path>
              </a:pathLst>
            </a:custGeom>
            <a:solidFill>
              <a:schemeClr val="accent1"/>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560;p62">
              <a:extLst>
                <a:ext uri="{FF2B5EF4-FFF2-40B4-BE49-F238E27FC236}">
                  <a16:creationId xmlns:a16="http://schemas.microsoft.com/office/drawing/2014/main" id="{A1F84252-FD94-08AD-4178-0A549AA8AE33}"/>
                </a:ext>
              </a:extLst>
            </p:cNvPr>
            <p:cNvSpPr/>
            <p:nvPr/>
          </p:nvSpPr>
          <p:spPr>
            <a:xfrm>
              <a:off x="2382611" y="3153366"/>
              <a:ext cx="224242" cy="222973"/>
            </a:xfrm>
            <a:custGeom>
              <a:avLst/>
              <a:gdLst/>
              <a:ahLst/>
              <a:cxnLst/>
              <a:rect l="l" t="t" r="r" b="b"/>
              <a:pathLst>
                <a:path w="4597" h="4571" extrusionOk="0">
                  <a:moveTo>
                    <a:pt x="2303" y="1"/>
                  </a:moveTo>
                  <a:cubicBezTo>
                    <a:pt x="1028" y="1"/>
                    <a:pt x="1" y="1029"/>
                    <a:pt x="1" y="2303"/>
                  </a:cubicBezTo>
                  <a:cubicBezTo>
                    <a:pt x="1" y="3543"/>
                    <a:pt x="1028" y="4571"/>
                    <a:pt x="2303" y="4571"/>
                  </a:cubicBezTo>
                  <a:cubicBezTo>
                    <a:pt x="3577" y="4571"/>
                    <a:pt x="4596" y="3543"/>
                    <a:pt x="4596" y="2303"/>
                  </a:cubicBezTo>
                  <a:cubicBezTo>
                    <a:pt x="4596" y="1029"/>
                    <a:pt x="3577" y="1"/>
                    <a:pt x="2303" y="1"/>
                  </a:cubicBezTo>
                  <a:close/>
                </a:path>
              </a:pathLst>
            </a:custGeom>
            <a:solidFill>
              <a:schemeClr val="accen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561;p62">
              <a:extLst>
                <a:ext uri="{FF2B5EF4-FFF2-40B4-BE49-F238E27FC236}">
                  <a16:creationId xmlns:a16="http://schemas.microsoft.com/office/drawing/2014/main" id="{20144BD7-5BE8-3EA2-F8AD-F432D8858BE0}"/>
                </a:ext>
              </a:extLst>
            </p:cNvPr>
            <p:cNvSpPr/>
            <p:nvPr/>
          </p:nvSpPr>
          <p:spPr>
            <a:xfrm>
              <a:off x="2409976" y="3179463"/>
              <a:ext cx="169510" cy="170779"/>
            </a:xfrm>
            <a:custGeom>
              <a:avLst/>
              <a:gdLst/>
              <a:ahLst/>
              <a:cxnLst/>
              <a:rect l="l" t="t" r="r" b="b"/>
              <a:pathLst>
                <a:path w="3475" h="3501" extrusionOk="0">
                  <a:moveTo>
                    <a:pt x="1742" y="1"/>
                  </a:moveTo>
                  <a:cubicBezTo>
                    <a:pt x="782" y="1"/>
                    <a:pt x="0" y="774"/>
                    <a:pt x="0" y="1768"/>
                  </a:cubicBezTo>
                  <a:cubicBezTo>
                    <a:pt x="0" y="2728"/>
                    <a:pt x="782" y="3501"/>
                    <a:pt x="1742" y="3501"/>
                  </a:cubicBezTo>
                  <a:cubicBezTo>
                    <a:pt x="2693" y="3501"/>
                    <a:pt x="3475" y="2728"/>
                    <a:pt x="3475" y="1768"/>
                  </a:cubicBezTo>
                  <a:cubicBezTo>
                    <a:pt x="3475" y="774"/>
                    <a:pt x="2693" y="1"/>
                    <a:pt x="1742" y="1"/>
                  </a:cubicBezTo>
                  <a:close/>
                </a:path>
              </a:pathLst>
            </a:custGeom>
            <a:solidFill>
              <a:schemeClr val="l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562;p62">
              <a:extLst>
                <a:ext uri="{FF2B5EF4-FFF2-40B4-BE49-F238E27FC236}">
                  <a16:creationId xmlns:a16="http://schemas.microsoft.com/office/drawing/2014/main" id="{B259BE0D-8E6E-17E2-D3E3-7EA6BC5E9F0A}"/>
                </a:ext>
              </a:extLst>
            </p:cNvPr>
            <p:cNvSpPr/>
            <p:nvPr/>
          </p:nvSpPr>
          <p:spPr>
            <a:xfrm>
              <a:off x="2487876" y="3350189"/>
              <a:ext cx="12049" cy="49"/>
            </a:xfrm>
            <a:custGeom>
              <a:avLst/>
              <a:gdLst/>
              <a:ahLst/>
              <a:cxnLst/>
              <a:rect l="l" t="t" r="r" b="b"/>
              <a:pathLst>
                <a:path w="247" h="1" extrusionOk="0">
                  <a:moveTo>
                    <a:pt x="145" y="1"/>
                  </a:moveTo>
                  <a:lnTo>
                    <a:pt x="145" y="1"/>
                  </a:lnTo>
                  <a:lnTo>
                    <a:pt x="145" y="1"/>
                  </a:lnTo>
                  <a:close/>
                  <a:moveTo>
                    <a:pt x="145" y="1"/>
                  </a:moveTo>
                  <a:lnTo>
                    <a:pt x="145" y="1"/>
                  </a:lnTo>
                  <a:lnTo>
                    <a:pt x="145" y="1"/>
                  </a:lnTo>
                  <a:close/>
                  <a:moveTo>
                    <a:pt x="145" y="1"/>
                  </a:moveTo>
                  <a:lnTo>
                    <a:pt x="145" y="1"/>
                  </a:lnTo>
                  <a:lnTo>
                    <a:pt x="145" y="1"/>
                  </a:lnTo>
                  <a:close/>
                  <a:moveTo>
                    <a:pt x="102" y="1"/>
                  </a:moveTo>
                  <a:lnTo>
                    <a:pt x="102" y="1"/>
                  </a:lnTo>
                  <a:lnTo>
                    <a:pt x="102" y="1"/>
                  </a:lnTo>
                  <a:close/>
                  <a:moveTo>
                    <a:pt x="179" y="1"/>
                  </a:moveTo>
                  <a:lnTo>
                    <a:pt x="179" y="1"/>
                  </a:lnTo>
                  <a:lnTo>
                    <a:pt x="179" y="1"/>
                  </a:lnTo>
                  <a:close/>
                  <a:moveTo>
                    <a:pt x="102" y="1"/>
                  </a:moveTo>
                  <a:lnTo>
                    <a:pt x="102" y="1"/>
                  </a:lnTo>
                  <a:lnTo>
                    <a:pt x="102" y="1"/>
                  </a:lnTo>
                  <a:close/>
                  <a:moveTo>
                    <a:pt x="179" y="1"/>
                  </a:moveTo>
                  <a:lnTo>
                    <a:pt x="179" y="1"/>
                  </a:lnTo>
                  <a:lnTo>
                    <a:pt x="179" y="1"/>
                  </a:lnTo>
                  <a:close/>
                  <a:moveTo>
                    <a:pt x="102" y="1"/>
                  </a:moveTo>
                  <a:lnTo>
                    <a:pt x="102" y="1"/>
                  </a:lnTo>
                  <a:lnTo>
                    <a:pt x="102" y="1"/>
                  </a:lnTo>
                  <a:close/>
                  <a:moveTo>
                    <a:pt x="179" y="1"/>
                  </a:moveTo>
                  <a:lnTo>
                    <a:pt x="179" y="1"/>
                  </a:lnTo>
                  <a:lnTo>
                    <a:pt x="179" y="1"/>
                  </a:lnTo>
                  <a:close/>
                  <a:moveTo>
                    <a:pt x="68" y="1"/>
                  </a:moveTo>
                  <a:lnTo>
                    <a:pt x="68" y="1"/>
                  </a:lnTo>
                  <a:lnTo>
                    <a:pt x="68" y="1"/>
                  </a:lnTo>
                  <a:close/>
                  <a:moveTo>
                    <a:pt x="213" y="1"/>
                  </a:moveTo>
                  <a:lnTo>
                    <a:pt x="179" y="1"/>
                  </a:lnTo>
                  <a:lnTo>
                    <a:pt x="213" y="1"/>
                  </a:lnTo>
                  <a:close/>
                  <a:moveTo>
                    <a:pt x="68" y="1"/>
                  </a:moveTo>
                  <a:lnTo>
                    <a:pt x="68" y="1"/>
                  </a:lnTo>
                  <a:lnTo>
                    <a:pt x="68" y="1"/>
                  </a:lnTo>
                  <a:close/>
                  <a:moveTo>
                    <a:pt x="213" y="1"/>
                  </a:moveTo>
                  <a:lnTo>
                    <a:pt x="213" y="1"/>
                  </a:lnTo>
                  <a:lnTo>
                    <a:pt x="213" y="1"/>
                  </a:lnTo>
                  <a:close/>
                  <a:moveTo>
                    <a:pt x="68" y="1"/>
                  </a:moveTo>
                  <a:lnTo>
                    <a:pt x="68" y="1"/>
                  </a:lnTo>
                  <a:lnTo>
                    <a:pt x="68" y="1"/>
                  </a:lnTo>
                  <a:close/>
                  <a:moveTo>
                    <a:pt x="213" y="1"/>
                  </a:moveTo>
                  <a:lnTo>
                    <a:pt x="213" y="1"/>
                  </a:lnTo>
                  <a:lnTo>
                    <a:pt x="213" y="1"/>
                  </a:lnTo>
                  <a:close/>
                  <a:moveTo>
                    <a:pt x="34" y="1"/>
                  </a:moveTo>
                  <a:lnTo>
                    <a:pt x="34" y="1"/>
                  </a:lnTo>
                  <a:lnTo>
                    <a:pt x="34" y="1"/>
                  </a:lnTo>
                  <a:close/>
                  <a:moveTo>
                    <a:pt x="247" y="1"/>
                  </a:moveTo>
                  <a:lnTo>
                    <a:pt x="213" y="1"/>
                  </a:lnTo>
                  <a:lnTo>
                    <a:pt x="247" y="1"/>
                  </a:lnTo>
                  <a:close/>
                  <a:moveTo>
                    <a:pt x="34" y="1"/>
                  </a:moveTo>
                  <a:lnTo>
                    <a:pt x="34" y="1"/>
                  </a:lnTo>
                  <a:lnTo>
                    <a:pt x="34" y="1"/>
                  </a:lnTo>
                  <a:close/>
                  <a:moveTo>
                    <a:pt x="247" y="1"/>
                  </a:moveTo>
                  <a:lnTo>
                    <a:pt x="247" y="1"/>
                  </a:lnTo>
                  <a:lnTo>
                    <a:pt x="247" y="1"/>
                  </a:lnTo>
                  <a:close/>
                  <a:moveTo>
                    <a:pt x="34" y="1"/>
                  </a:moveTo>
                  <a:lnTo>
                    <a:pt x="34" y="1"/>
                  </a:lnTo>
                  <a:lnTo>
                    <a:pt x="34" y="1"/>
                  </a:lnTo>
                  <a:close/>
                  <a:moveTo>
                    <a:pt x="247" y="1"/>
                  </a:moveTo>
                  <a:lnTo>
                    <a:pt x="247" y="1"/>
                  </a:lnTo>
                  <a:lnTo>
                    <a:pt x="247" y="1"/>
                  </a:lnTo>
                  <a:close/>
                  <a:moveTo>
                    <a:pt x="0" y="1"/>
                  </a:moveTo>
                  <a:lnTo>
                    <a:pt x="0" y="1"/>
                  </a:lnTo>
                  <a:lnTo>
                    <a:pt x="0" y="1"/>
                  </a:lnTo>
                  <a:close/>
                  <a:moveTo>
                    <a:pt x="247" y="1"/>
                  </a:moveTo>
                  <a:lnTo>
                    <a:pt x="247" y="1"/>
                  </a:lnTo>
                  <a:lnTo>
                    <a:pt x="247" y="1"/>
                  </a:lnTo>
                  <a:close/>
                  <a:moveTo>
                    <a:pt x="0" y="1"/>
                  </a:moveTo>
                  <a:lnTo>
                    <a:pt x="0" y="1"/>
                  </a:lnTo>
                  <a:close/>
                </a:path>
              </a:pathLst>
            </a:custGeom>
            <a:solidFill>
              <a:srgbClr val="34173B"/>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1563;p62">
              <a:extLst>
                <a:ext uri="{FF2B5EF4-FFF2-40B4-BE49-F238E27FC236}">
                  <a16:creationId xmlns:a16="http://schemas.microsoft.com/office/drawing/2014/main" id="{FB28C9F0-FAEC-AEF6-5B39-01BA42B84882}"/>
                </a:ext>
              </a:extLst>
            </p:cNvPr>
            <p:cNvSpPr/>
            <p:nvPr/>
          </p:nvSpPr>
          <p:spPr>
            <a:xfrm>
              <a:off x="2494900" y="3205169"/>
              <a:ext cx="46487" cy="46878"/>
            </a:xfrm>
            <a:custGeom>
              <a:avLst/>
              <a:gdLst/>
              <a:ahLst/>
              <a:cxnLst/>
              <a:rect l="l" t="t" r="r" b="b"/>
              <a:pathLst>
                <a:path w="953" h="961" extrusionOk="0">
                  <a:moveTo>
                    <a:pt x="459" y="1"/>
                  </a:moveTo>
                  <a:cubicBezTo>
                    <a:pt x="213" y="1"/>
                    <a:pt x="1" y="213"/>
                    <a:pt x="1" y="502"/>
                  </a:cubicBezTo>
                  <a:cubicBezTo>
                    <a:pt x="1" y="748"/>
                    <a:pt x="213" y="961"/>
                    <a:pt x="459" y="961"/>
                  </a:cubicBezTo>
                  <a:cubicBezTo>
                    <a:pt x="740" y="961"/>
                    <a:pt x="952" y="748"/>
                    <a:pt x="952" y="502"/>
                  </a:cubicBezTo>
                  <a:cubicBezTo>
                    <a:pt x="952" y="213"/>
                    <a:pt x="740" y="1"/>
                    <a:pt x="459" y="1"/>
                  </a:cubicBezTo>
                  <a:close/>
                </a:path>
              </a:pathLst>
            </a:custGeom>
            <a:solidFill>
              <a:srgbClr val="FFFFFF"/>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1564;p62">
              <a:extLst>
                <a:ext uri="{FF2B5EF4-FFF2-40B4-BE49-F238E27FC236}">
                  <a16:creationId xmlns:a16="http://schemas.microsoft.com/office/drawing/2014/main" id="{4318AC1F-3214-0B28-0F9D-F477F70C3B02}"/>
                </a:ext>
              </a:extLst>
            </p:cNvPr>
            <p:cNvSpPr/>
            <p:nvPr/>
          </p:nvSpPr>
          <p:spPr>
            <a:xfrm>
              <a:off x="2606799" y="2820206"/>
              <a:ext cx="466190" cy="697456"/>
            </a:xfrm>
            <a:custGeom>
              <a:avLst/>
              <a:gdLst/>
              <a:ahLst/>
              <a:cxnLst/>
              <a:rect l="l" t="t" r="r" b="b"/>
              <a:pathLst>
                <a:path w="9557" h="14298" extrusionOk="0">
                  <a:moveTo>
                    <a:pt x="2336" y="1"/>
                  </a:moveTo>
                  <a:cubicBezTo>
                    <a:pt x="892" y="1522"/>
                    <a:pt x="0" y="3467"/>
                    <a:pt x="0" y="5633"/>
                  </a:cubicBezTo>
                  <a:cubicBezTo>
                    <a:pt x="0" y="10407"/>
                    <a:pt x="4290" y="14298"/>
                    <a:pt x="9557" y="14298"/>
                  </a:cubicBezTo>
                  <a:lnTo>
                    <a:pt x="9557" y="13805"/>
                  </a:lnTo>
                  <a:cubicBezTo>
                    <a:pt x="4571" y="13805"/>
                    <a:pt x="468" y="10161"/>
                    <a:pt x="468" y="5633"/>
                  </a:cubicBezTo>
                  <a:cubicBezTo>
                    <a:pt x="468" y="3577"/>
                    <a:pt x="1351" y="1700"/>
                    <a:pt x="2727" y="247"/>
                  </a:cubicBezTo>
                  <a:cubicBezTo>
                    <a:pt x="2591" y="179"/>
                    <a:pt x="2447" y="111"/>
                    <a:pt x="2336" y="1"/>
                  </a:cubicBezTo>
                  <a:close/>
                </a:path>
              </a:pathLst>
            </a:custGeom>
            <a:solidFill>
              <a:schemeClr val="accen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1565;p62">
              <a:extLst>
                <a:ext uri="{FF2B5EF4-FFF2-40B4-BE49-F238E27FC236}">
                  <a16:creationId xmlns:a16="http://schemas.microsoft.com/office/drawing/2014/main" id="{A1657568-7E65-E453-6CF9-7BA23A257F73}"/>
                </a:ext>
              </a:extLst>
            </p:cNvPr>
            <p:cNvSpPr/>
            <p:nvPr/>
          </p:nvSpPr>
          <p:spPr>
            <a:xfrm>
              <a:off x="2741478" y="3517598"/>
              <a:ext cx="331509" cy="345655"/>
            </a:xfrm>
            <a:custGeom>
              <a:avLst/>
              <a:gdLst/>
              <a:ahLst/>
              <a:cxnLst/>
              <a:rect l="l" t="t" r="r" b="b"/>
              <a:pathLst>
                <a:path w="6796" h="7086" extrusionOk="0">
                  <a:moveTo>
                    <a:pt x="1665" y="1"/>
                  </a:moveTo>
                  <a:lnTo>
                    <a:pt x="1665" y="1"/>
                  </a:lnTo>
                  <a:cubicBezTo>
                    <a:pt x="1776" y="392"/>
                    <a:pt x="1810" y="782"/>
                    <a:pt x="1810" y="1173"/>
                  </a:cubicBezTo>
                  <a:cubicBezTo>
                    <a:pt x="1810" y="2762"/>
                    <a:pt x="1104" y="4214"/>
                    <a:pt x="0" y="5208"/>
                  </a:cubicBezTo>
                  <a:cubicBezTo>
                    <a:pt x="2090" y="6482"/>
                    <a:pt x="4460" y="7085"/>
                    <a:pt x="6796" y="7085"/>
                  </a:cubicBezTo>
                  <a:lnTo>
                    <a:pt x="6796" y="1419"/>
                  </a:lnTo>
                  <a:cubicBezTo>
                    <a:pt x="4927" y="1419"/>
                    <a:pt x="3186" y="927"/>
                    <a:pt x="1665" y="1"/>
                  </a:cubicBezTo>
                  <a:close/>
                </a:path>
              </a:pathLst>
            </a:custGeom>
            <a:solidFill>
              <a:schemeClr val="accent1"/>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1566;p62">
              <a:extLst>
                <a:ext uri="{FF2B5EF4-FFF2-40B4-BE49-F238E27FC236}">
                  <a16:creationId xmlns:a16="http://schemas.microsoft.com/office/drawing/2014/main" id="{04ABF3B3-1CF8-721E-6354-19B3F26058F0}"/>
                </a:ext>
              </a:extLst>
            </p:cNvPr>
            <p:cNvSpPr/>
            <p:nvPr/>
          </p:nvSpPr>
          <p:spPr>
            <a:xfrm>
              <a:off x="2451389" y="3379603"/>
              <a:ext cx="8780" cy="8780"/>
            </a:xfrm>
            <a:custGeom>
              <a:avLst/>
              <a:gdLst/>
              <a:ahLst/>
              <a:cxnLst/>
              <a:rect l="l" t="t" r="r" b="b"/>
              <a:pathLst>
                <a:path w="180" h="180" extrusionOk="0">
                  <a:moveTo>
                    <a:pt x="179" y="1"/>
                  </a:moveTo>
                  <a:lnTo>
                    <a:pt x="179" y="1"/>
                  </a:lnTo>
                  <a:cubicBezTo>
                    <a:pt x="111" y="35"/>
                    <a:pt x="77" y="111"/>
                    <a:pt x="1" y="179"/>
                  </a:cubicBezTo>
                  <a:cubicBezTo>
                    <a:pt x="77" y="111"/>
                    <a:pt x="145" y="35"/>
                    <a:pt x="179" y="1"/>
                  </a:cubicBezTo>
                  <a:close/>
                </a:path>
              </a:pathLst>
            </a:custGeom>
            <a:solidFill>
              <a:srgbClr val="3397CC"/>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1567;p62">
              <a:extLst>
                <a:ext uri="{FF2B5EF4-FFF2-40B4-BE49-F238E27FC236}">
                  <a16:creationId xmlns:a16="http://schemas.microsoft.com/office/drawing/2014/main" id="{BFE07EB1-73C8-0D20-4672-AA39AEDDD120}"/>
                </a:ext>
              </a:extLst>
            </p:cNvPr>
            <p:cNvSpPr/>
            <p:nvPr/>
          </p:nvSpPr>
          <p:spPr>
            <a:xfrm>
              <a:off x="2636213" y="3600474"/>
              <a:ext cx="48536" cy="93316"/>
            </a:xfrm>
            <a:custGeom>
              <a:avLst/>
              <a:gdLst/>
              <a:ahLst/>
              <a:cxnLst/>
              <a:rect l="l" t="t" r="r" b="b"/>
              <a:pathLst>
                <a:path w="995" h="1913" extrusionOk="0">
                  <a:moveTo>
                    <a:pt x="994" y="1"/>
                  </a:moveTo>
                  <a:cubicBezTo>
                    <a:pt x="926" y="748"/>
                    <a:pt x="570" y="1453"/>
                    <a:pt x="0" y="1912"/>
                  </a:cubicBezTo>
                  <a:lnTo>
                    <a:pt x="0" y="1912"/>
                  </a:lnTo>
                  <a:cubicBezTo>
                    <a:pt x="570" y="1453"/>
                    <a:pt x="926" y="748"/>
                    <a:pt x="994" y="1"/>
                  </a:cubicBezTo>
                  <a:close/>
                </a:path>
              </a:pathLst>
            </a:custGeom>
            <a:solidFill>
              <a:srgbClr val="344158"/>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1568;p62">
              <a:extLst>
                <a:ext uri="{FF2B5EF4-FFF2-40B4-BE49-F238E27FC236}">
                  <a16:creationId xmlns:a16="http://schemas.microsoft.com/office/drawing/2014/main" id="{F825E630-7923-F0FE-BBF9-B41683FD49B9}"/>
                </a:ext>
              </a:extLst>
            </p:cNvPr>
            <p:cNvSpPr/>
            <p:nvPr/>
          </p:nvSpPr>
          <p:spPr>
            <a:xfrm>
              <a:off x="3072931" y="3863197"/>
              <a:ext cx="49" cy="49"/>
            </a:xfrm>
            <a:custGeom>
              <a:avLst/>
              <a:gdLst/>
              <a:ahLst/>
              <a:cxnLst/>
              <a:rect l="l" t="t" r="r" b="b"/>
              <a:pathLst>
                <a:path w="1" h="1" extrusionOk="0">
                  <a:moveTo>
                    <a:pt x="1" y="0"/>
                  </a:moveTo>
                  <a:lnTo>
                    <a:pt x="1" y="0"/>
                  </a:lnTo>
                  <a:lnTo>
                    <a:pt x="1" y="0"/>
                  </a:lnTo>
                  <a:close/>
                </a:path>
              </a:pathLst>
            </a:custGeom>
            <a:solidFill>
              <a:srgbClr val="CCEDFF"/>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1569;p62">
              <a:extLst>
                <a:ext uri="{FF2B5EF4-FFF2-40B4-BE49-F238E27FC236}">
                  <a16:creationId xmlns:a16="http://schemas.microsoft.com/office/drawing/2014/main" id="{B5944C6F-2306-3C57-1554-0FBF2C0A6576}"/>
                </a:ext>
              </a:extLst>
            </p:cNvPr>
            <p:cNvSpPr/>
            <p:nvPr/>
          </p:nvSpPr>
          <p:spPr>
            <a:xfrm>
              <a:off x="3071321" y="3863197"/>
              <a:ext cx="1659" cy="49"/>
            </a:xfrm>
            <a:custGeom>
              <a:avLst/>
              <a:gdLst/>
              <a:ahLst/>
              <a:cxnLst/>
              <a:rect l="l" t="t" r="r" b="b"/>
              <a:pathLst>
                <a:path w="34" h="1" extrusionOk="0">
                  <a:moveTo>
                    <a:pt x="0" y="0"/>
                  </a:moveTo>
                  <a:lnTo>
                    <a:pt x="34" y="0"/>
                  </a:lnTo>
                  <a:lnTo>
                    <a:pt x="34" y="0"/>
                  </a:lnTo>
                  <a:lnTo>
                    <a:pt x="34" y="0"/>
                  </a:lnTo>
                  <a:close/>
                </a:path>
              </a:pathLst>
            </a:custGeom>
            <a:solidFill>
              <a:srgbClr val="FFDECC"/>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1570;p62">
              <a:extLst>
                <a:ext uri="{FF2B5EF4-FFF2-40B4-BE49-F238E27FC236}">
                  <a16:creationId xmlns:a16="http://schemas.microsoft.com/office/drawing/2014/main" id="{A648A44F-8C2B-1325-CF96-DE8C5B7BD116}"/>
                </a:ext>
              </a:extLst>
            </p:cNvPr>
            <p:cNvSpPr/>
            <p:nvPr/>
          </p:nvSpPr>
          <p:spPr>
            <a:xfrm>
              <a:off x="3066243" y="2773817"/>
              <a:ext cx="810187" cy="1089453"/>
            </a:xfrm>
            <a:custGeom>
              <a:avLst/>
              <a:gdLst/>
              <a:ahLst/>
              <a:cxnLst/>
              <a:rect l="l" t="t" r="r" b="b"/>
              <a:pathLst>
                <a:path w="16609" h="22334" extrusionOk="0">
                  <a:moveTo>
                    <a:pt x="7578" y="1"/>
                  </a:moveTo>
                  <a:lnTo>
                    <a:pt x="7578" y="136"/>
                  </a:lnTo>
                  <a:cubicBezTo>
                    <a:pt x="7578" y="774"/>
                    <a:pt x="7086" y="1275"/>
                    <a:pt x="6449" y="1275"/>
                  </a:cubicBezTo>
                  <a:cubicBezTo>
                    <a:pt x="6304" y="1275"/>
                    <a:pt x="6160" y="1232"/>
                    <a:pt x="6058" y="1198"/>
                  </a:cubicBezTo>
                  <a:lnTo>
                    <a:pt x="6058" y="1198"/>
                  </a:lnTo>
                  <a:cubicBezTo>
                    <a:pt x="6975" y="2439"/>
                    <a:pt x="7510" y="3993"/>
                    <a:pt x="7510" y="5624"/>
                  </a:cubicBezTo>
                  <a:cubicBezTo>
                    <a:pt x="7510" y="7960"/>
                    <a:pt x="6449" y="10050"/>
                    <a:pt x="4818" y="11392"/>
                  </a:cubicBezTo>
                  <a:cubicBezTo>
                    <a:pt x="3509" y="12488"/>
                    <a:pt x="1844" y="13168"/>
                    <a:pt x="1" y="13168"/>
                  </a:cubicBezTo>
                  <a:lnTo>
                    <a:pt x="1" y="22333"/>
                  </a:lnTo>
                  <a:cubicBezTo>
                    <a:pt x="3229" y="22333"/>
                    <a:pt x="6415" y="21161"/>
                    <a:pt x="8963" y="18859"/>
                  </a:cubicBezTo>
                  <a:cubicBezTo>
                    <a:pt x="8360" y="18366"/>
                    <a:pt x="7969" y="17585"/>
                    <a:pt x="7969" y="16778"/>
                  </a:cubicBezTo>
                  <a:cubicBezTo>
                    <a:pt x="7969" y="15215"/>
                    <a:pt x="9209" y="14017"/>
                    <a:pt x="10730" y="14017"/>
                  </a:cubicBezTo>
                  <a:cubicBezTo>
                    <a:pt x="11579" y="14017"/>
                    <a:pt x="12361" y="14365"/>
                    <a:pt x="12854" y="14968"/>
                  </a:cubicBezTo>
                  <a:lnTo>
                    <a:pt x="15258" y="12598"/>
                  </a:lnTo>
                  <a:cubicBezTo>
                    <a:pt x="16608" y="11214"/>
                    <a:pt x="16608" y="9022"/>
                    <a:pt x="15258" y="7680"/>
                  </a:cubicBezTo>
                  <a:lnTo>
                    <a:pt x="7578" y="1"/>
                  </a:lnTo>
                  <a:close/>
                </a:path>
              </a:pathLst>
            </a:custGeom>
            <a:solidFill>
              <a:schemeClr val="lt1"/>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1571;p62">
              <a:extLst>
                <a:ext uri="{FF2B5EF4-FFF2-40B4-BE49-F238E27FC236}">
                  <a16:creationId xmlns:a16="http://schemas.microsoft.com/office/drawing/2014/main" id="{256F72F8-B90B-738D-F7CA-A70D29157309}"/>
                </a:ext>
              </a:extLst>
            </p:cNvPr>
            <p:cNvSpPr/>
            <p:nvPr/>
          </p:nvSpPr>
          <p:spPr>
            <a:xfrm>
              <a:off x="3066243" y="3200194"/>
              <a:ext cx="235022" cy="215949"/>
            </a:xfrm>
            <a:custGeom>
              <a:avLst/>
              <a:gdLst/>
              <a:ahLst/>
              <a:cxnLst/>
              <a:rect l="l" t="t" r="r" b="b"/>
              <a:pathLst>
                <a:path w="4818" h="4427" extrusionOk="0">
                  <a:moveTo>
                    <a:pt x="1" y="1"/>
                  </a:moveTo>
                  <a:lnTo>
                    <a:pt x="1" y="4427"/>
                  </a:lnTo>
                  <a:cubicBezTo>
                    <a:pt x="1844" y="4427"/>
                    <a:pt x="3509" y="3747"/>
                    <a:pt x="4818" y="2651"/>
                  </a:cubicBezTo>
                  <a:cubicBezTo>
                    <a:pt x="3790" y="1063"/>
                    <a:pt x="2023" y="1"/>
                    <a:pt x="1" y="1"/>
                  </a:cubicBezTo>
                  <a:close/>
                </a:path>
              </a:pathLst>
            </a:custGeom>
            <a:solidFill>
              <a:schemeClr val="l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1572;p62">
              <a:extLst>
                <a:ext uri="{FF2B5EF4-FFF2-40B4-BE49-F238E27FC236}">
                  <a16:creationId xmlns:a16="http://schemas.microsoft.com/office/drawing/2014/main" id="{861E7856-D8E8-AF64-A91F-066861C4E910}"/>
                </a:ext>
              </a:extLst>
            </p:cNvPr>
            <p:cNvSpPr/>
            <p:nvPr/>
          </p:nvSpPr>
          <p:spPr>
            <a:xfrm>
              <a:off x="3454963" y="3457503"/>
              <a:ext cx="238290" cy="236290"/>
            </a:xfrm>
            <a:custGeom>
              <a:avLst/>
              <a:gdLst/>
              <a:ahLst/>
              <a:cxnLst/>
              <a:rect l="l" t="t" r="r" b="b"/>
              <a:pathLst>
                <a:path w="4885" h="4844" extrusionOk="0">
                  <a:moveTo>
                    <a:pt x="2761" y="1"/>
                  </a:moveTo>
                  <a:cubicBezTo>
                    <a:pt x="1240" y="1"/>
                    <a:pt x="0" y="1199"/>
                    <a:pt x="0" y="2762"/>
                  </a:cubicBezTo>
                  <a:cubicBezTo>
                    <a:pt x="0" y="3569"/>
                    <a:pt x="391" y="4350"/>
                    <a:pt x="994" y="4843"/>
                  </a:cubicBezTo>
                  <a:cubicBezTo>
                    <a:pt x="1130" y="4707"/>
                    <a:pt x="1274" y="4597"/>
                    <a:pt x="1376" y="4461"/>
                  </a:cubicBezTo>
                  <a:lnTo>
                    <a:pt x="4885" y="952"/>
                  </a:lnTo>
                  <a:cubicBezTo>
                    <a:pt x="4392" y="349"/>
                    <a:pt x="3610" y="1"/>
                    <a:pt x="2761" y="1"/>
                  </a:cubicBezTo>
                  <a:close/>
                </a:path>
              </a:pathLst>
            </a:custGeom>
            <a:solidFill>
              <a:schemeClr val="accen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1573;p62">
              <a:extLst>
                <a:ext uri="{FF2B5EF4-FFF2-40B4-BE49-F238E27FC236}">
                  <a16:creationId xmlns:a16="http://schemas.microsoft.com/office/drawing/2014/main" id="{66123556-069F-A3EE-2AB7-88A17F79E84E}"/>
                </a:ext>
              </a:extLst>
            </p:cNvPr>
            <p:cNvSpPr/>
            <p:nvPr/>
          </p:nvSpPr>
          <p:spPr>
            <a:xfrm>
              <a:off x="3323601" y="2745038"/>
              <a:ext cx="112340" cy="90975"/>
            </a:xfrm>
            <a:custGeom>
              <a:avLst/>
              <a:gdLst/>
              <a:ahLst/>
              <a:cxnLst/>
              <a:rect l="l" t="t" r="r" b="b"/>
              <a:pathLst>
                <a:path w="2303" h="1865" extrusionOk="0">
                  <a:moveTo>
                    <a:pt x="1220" y="1"/>
                  </a:moveTo>
                  <a:cubicBezTo>
                    <a:pt x="1035" y="1"/>
                    <a:pt x="834" y="53"/>
                    <a:pt x="637" y="200"/>
                  </a:cubicBezTo>
                  <a:cubicBezTo>
                    <a:pt x="0" y="726"/>
                    <a:pt x="671" y="1652"/>
                    <a:pt x="671" y="1652"/>
                  </a:cubicBezTo>
                  <a:cubicBezTo>
                    <a:pt x="714" y="1686"/>
                    <a:pt x="748" y="1754"/>
                    <a:pt x="782" y="1788"/>
                  </a:cubicBezTo>
                  <a:cubicBezTo>
                    <a:pt x="884" y="1822"/>
                    <a:pt x="1028" y="1865"/>
                    <a:pt x="1173" y="1865"/>
                  </a:cubicBezTo>
                  <a:cubicBezTo>
                    <a:pt x="1810" y="1865"/>
                    <a:pt x="2302" y="1364"/>
                    <a:pt x="2302" y="726"/>
                  </a:cubicBezTo>
                  <a:lnTo>
                    <a:pt x="2302" y="591"/>
                  </a:lnTo>
                  <a:lnTo>
                    <a:pt x="2022" y="302"/>
                  </a:lnTo>
                  <a:cubicBezTo>
                    <a:pt x="2022" y="302"/>
                    <a:pt x="1666" y="1"/>
                    <a:pt x="1220" y="1"/>
                  </a:cubicBezTo>
                  <a:close/>
                </a:path>
              </a:pathLst>
            </a:custGeom>
            <a:solidFill>
              <a:schemeClr val="dk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1574;p62">
              <a:extLst>
                <a:ext uri="{FF2B5EF4-FFF2-40B4-BE49-F238E27FC236}">
                  <a16:creationId xmlns:a16="http://schemas.microsoft.com/office/drawing/2014/main" id="{8F880C48-BB79-ECE8-140D-E21EA64DFD25}"/>
                </a:ext>
              </a:extLst>
            </p:cNvPr>
            <p:cNvSpPr/>
            <p:nvPr/>
          </p:nvSpPr>
          <p:spPr>
            <a:xfrm>
              <a:off x="3486035" y="3495257"/>
              <a:ext cx="538726" cy="526678"/>
            </a:xfrm>
            <a:custGeom>
              <a:avLst/>
              <a:gdLst/>
              <a:ahLst/>
              <a:cxnLst/>
              <a:rect l="l" t="t" r="r" b="b"/>
              <a:pathLst>
                <a:path w="11044" h="10797" extrusionOk="0">
                  <a:moveTo>
                    <a:pt x="2443" y="0"/>
                  </a:moveTo>
                  <a:cubicBezTo>
                    <a:pt x="1876" y="0"/>
                    <a:pt x="1308" y="212"/>
                    <a:pt x="884" y="637"/>
                  </a:cubicBezTo>
                  <a:cubicBezTo>
                    <a:pt x="0" y="1521"/>
                    <a:pt x="0" y="2905"/>
                    <a:pt x="884" y="3789"/>
                  </a:cubicBezTo>
                  <a:cubicBezTo>
                    <a:pt x="1733" y="4638"/>
                    <a:pt x="11044" y="10797"/>
                    <a:pt x="11044" y="10797"/>
                  </a:cubicBezTo>
                  <a:cubicBezTo>
                    <a:pt x="11044" y="10797"/>
                    <a:pt x="4885" y="1521"/>
                    <a:pt x="4001" y="637"/>
                  </a:cubicBezTo>
                  <a:cubicBezTo>
                    <a:pt x="3577" y="212"/>
                    <a:pt x="3010" y="0"/>
                    <a:pt x="2443" y="0"/>
                  </a:cubicBezTo>
                  <a:close/>
                </a:path>
              </a:pathLst>
            </a:custGeom>
            <a:solidFill>
              <a:schemeClr val="dk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1575;p62">
              <a:extLst>
                <a:ext uri="{FF2B5EF4-FFF2-40B4-BE49-F238E27FC236}">
                  <a16:creationId xmlns:a16="http://schemas.microsoft.com/office/drawing/2014/main" id="{D24FAF9D-F05E-B02F-8D06-48E442CFBCC5}"/>
                </a:ext>
              </a:extLst>
            </p:cNvPr>
            <p:cNvSpPr/>
            <p:nvPr/>
          </p:nvSpPr>
          <p:spPr>
            <a:xfrm>
              <a:off x="3501352" y="3505794"/>
              <a:ext cx="355996" cy="350387"/>
            </a:xfrm>
            <a:custGeom>
              <a:avLst/>
              <a:gdLst/>
              <a:ahLst/>
              <a:cxnLst/>
              <a:rect l="l" t="t" r="r" b="b"/>
              <a:pathLst>
                <a:path w="7298" h="7183" extrusionOk="0">
                  <a:moveTo>
                    <a:pt x="1602" y="1"/>
                  </a:moveTo>
                  <a:cubicBezTo>
                    <a:pt x="1226" y="1"/>
                    <a:pt x="854" y="141"/>
                    <a:pt x="570" y="421"/>
                  </a:cubicBezTo>
                  <a:cubicBezTo>
                    <a:pt x="1" y="990"/>
                    <a:pt x="1" y="1942"/>
                    <a:pt x="570" y="2511"/>
                  </a:cubicBezTo>
                  <a:cubicBezTo>
                    <a:pt x="1139" y="3080"/>
                    <a:pt x="7298" y="7183"/>
                    <a:pt x="7298" y="7183"/>
                  </a:cubicBezTo>
                  <a:cubicBezTo>
                    <a:pt x="7298" y="7183"/>
                    <a:pt x="3229" y="990"/>
                    <a:pt x="2659" y="421"/>
                  </a:cubicBezTo>
                  <a:cubicBezTo>
                    <a:pt x="2358" y="141"/>
                    <a:pt x="1978" y="1"/>
                    <a:pt x="1602" y="1"/>
                  </a:cubicBezTo>
                  <a:close/>
                </a:path>
              </a:pathLst>
            </a:custGeom>
            <a:solidFill>
              <a:schemeClr val="accent3"/>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1576;p62">
              <a:extLst>
                <a:ext uri="{FF2B5EF4-FFF2-40B4-BE49-F238E27FC236}">
                  <a16:creationId xmlns:a16="http://schemas.microsoft.com/office/drawing/2014/main" id="{17D88F96-8EC7-246A-13B7-4B3AC52C035B}"/>
                </a:ext>
              </a:extLst>
            </p:cNvPr>
            <p:cNvSpPr/>
            <p:nvPr/>
          </p:nvSpPr>
          <p:spPr>
            <a:xfrm>
              <a:off x="3622372" y="3087905"/>
              <a:ext cx="254046" cy="360972"/>
            </a:xfrm>
            <a:custGeom>
              <a:avLst/>
              <a:gdLst/>
              <a:ahLst/>
              <a:cxnLst/>
              <a:rect l="l" t="t" r="r" b="b"/>
              <a:pathLst>
                <a:path w="5208" h="7400" extrusionOk="0">
                  <a:moveTo>
                    <a:pt x="2583" y="1"/>
                  </a:moveTo>
                  <a:lnTo>
                    <a:pt x="1342" y="1241"/>
                  </a:lnTo>
                  <a:cubicBezTo>
                    <a:pt x="0" y="2583"/>
                    <a:pt x="0" y="4775"/>
                    <a:pt x="1342" y="6159"/>
                  </a:cubicBezTo>
                  <a:lnTo>
                    <a:pt x="2583" y="7400"/>
                  </a:lnTo>
                  <a:lnTo>
                    <a:pt x="3857" y="6159"/>
                  </a:lnTo>
                  <a:cubicBezTo>
                    <a:pt x="5207" y="4775"/>
                    <a:pt x="5207" y="2583"/>
                    <a:pt x="3857" y="1241"/>
                  </a:cubicBezTo>
                  <a:lnTo>
                    <a:pt x="2583" y="1"/>
                  </a:lnTo>
                  <a:close/>
                </a:path>
              </a:pathLst>
            </a:custGeom>
            <a:solidFill>
              <a:schemeClr val="accent1"/>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1577;p62">
              <a:extLst>
                <a:ext uri="{FF2B5EF4-FFF2-40B4-BE49-F238E27FC236}">
                  <a16:creationId xmlns:a16="http://schemas.microsoft.com/office/drawing/2014/main" id="{00703B29-6CAE-C8E1-41D2-14852ED27CB4}"/>
                </a:ext>
              </a:extLst>
            </p:cNvPr>
            <p:cNvSpPr/>
            <p:nvPr/>
          </p:nvSpPr>
          <p:spPr>
            <a:xfrm>
              <a:off x="3534521" y="3153366"/>
              <a:ext cx="222534" cy="222973"/>
            </a:xfrm>
            <a:custGeom>
              <a:avLst/>
              <a:gdLst/>
              <a:ahLst/>
              <a:cxnLst/>
              <a:rect l="l" t="t" r="r" b="b"/>
              <a:pathLst>
                <a:path w="4562" h="4571" extrusionOk="0">
                  <a:moveTo>
                    <a:pt x="2260" y="1"/>
                  </a:moveTo>
                  <a:cubicBezTo>
                    <a:pt x="1020" y="1"/>
                    <a:pt x="0" y="1029"/>
                    <a:pt x="0" y="2303"/>
                  </a:cubicBezTo>
                  <a:cubicBezTo>
                    <a:pt x="0" y="3543"/>
                    <a:pt x="1020" y="4571"/>
                    <a:pt x="2260" y="4571"/>
                  </a:cubicBezTo>
                  <a:cubicBezTo>
                    <a:pt x="3534" y="4571"/>
                    <a:pt x="4562" y="3543"/>
                    <a:pt x="4562" y="2303"/>
                  </a:cubicBezTo>
                  <a:cubicBezTo>
                    <a:pt x="4562" y="1029"/>
                    <a:pt x="3534" y="1"/>
                    <a:pt x="2260" y="1"/>
                  </a:cubicBezTo>
                  <a:close/>
                </a:path>
              </a:pathLst>
            </a:custGeom>
            <a:solidFill>
              <a:schemeClr val="accen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1578;p62">
              <a:extLst>
                <a:ext uri="{FF2B5EF4-FFF2-40B4-BE49-F238E27FC236}">
                  <a16:creationId xmlns:a16="http://schemas.microsoft.com/office/drawing/2014/main" id="{21409708-3C9D-FC7A-5E50-90AFEB61349D}"/>
                </a:ext>
              </a:extLst>
            </p:cNvPr>
            <p:cNvSpPr/>
            <p:nvPr/>
          </p:nvSpPr>
          <p:spPr>
            <a:xfrm>
              <a:off x="3560179" y="3179463"/>
              <a:ext cx="171218" cy="170779"/>
            </a:xfrm>
            <a:custGeom>
              <a:avLst/>
              <a:gdLst/>
              <a:ahLst/>
              <a:cxnLst/>
              <a:rect l="l" t="t" r="r" b="b"/>
              <a:pathLst>
                <a:path w="3510" h="3501" extrusionOk="0">
                  <a:moveTo>
                    <a:pt x="1734" y="1"/>
                  </a:moveTo>
                  <a:cubicBezTo>
                    <a:pt x="782" y="1"/>
                    <a:pt x="1" y="774"/>
                    <a:pt x="1" y="1768"/>
                  </a:cubicBezTo>
                  <a:cubicBezTo>
                    <a:pt x="1" y="2728"/>
                    <a:pt x="782" y="3501"/>
                    <a:pt x="1734" y="3501"/>
                  </a:cubicBezTo>
                  <a:cubicBezTo>
                    <a:pt x="2728" y="3501"/>
                    <a:pt x="3509" y="2728"/>
                    <a:pt x="3509" y="1768"/>
                  </a:cubicBezTo>
                  <a:cubicBezTo>
                    <a:pt x="3509" y="774"/>
                    <a:pt x="2728" y="1"/>
                    <a:pt x="1734" y="1"/>
                  </a:cubicBezTo>
                  <a:close/>
                </a:path>
              </a:pathLst>
            </a:custGeom>
            <a:solidFill>
              <a:schemeClr val="l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1579;p62">
              <a:extLst>
                <a:ext uri="{FF2B5EF4-FFF2-40B4-BE49-F238E27FC236}">
                  <a16:creationId xmlns:a16="http://schemas.microsoft.com/office/drawing/2014/main" id="{028A920F-E4D3-A04C-0BE2-1F88650C9CA6}"/>
                </a:ext>
              </a:extLst>
            </p:cNvPr>
            <p:cNvSpPr/>
            <p:nvPr/>
          </p:nvSpPr>
          <p:spPr>
            <a:xfrm>
              <a:off x="3639738" y="3350189"/>
              <a:ext cx="12097" cy="49"/>
            </a:xfrm>
            <a:custGeom>
              <a:avLst/>
              <a:gdLst/>
              <a:ahLst/>
              <a:cxnLst/>
              <a:rect l="l" t="t" r="r" b="b"/>
              <a:pathLst>
                <a:path w="248" h="1" extrusionOk="0">
                  <a:moveTo>
                    <a:pt x="103" y="1"/>
                  </a:moveTo>
                  <a:lnTo>
                    <a:pt x="103" y="1"/>
                  </a:lnTo>
                  <a:lnTo>
                    <a:pt x="103" y="1"/>
                  </a:lnTo>
                  <a:close/>
                  <a:moveTo>
                    <a:pt x="137" y="1"/>
                  </a:moveTo>
                  <a:lnTo>
                    <a:pt x="103" y="1"/>
                  </a:lnTo>
                  <a:lnTo>
                    <a:pt x="137" y="1"/>
                  </a:lnTo>
                  <a:close/>
                  <a:moveTo>
                    <a:pt x="103" y="1"/>
                  </a:moveTo>
                  <a:lnTo>
                    <a:pt x="103" y="1"/>
                  </a:lnTo>
                  <a:lnTo>
                    <a:pt x="103" y="1"/>
                  </a:lnTo>
                  <a:close/>
                  <a:moveTo>
                    <a:pt x="137" y="1"/>
                  </a:moveTo>
                  <a:lnTo>
                    <a:pt x="137" y="1"/>
                  </a:lnTo>
                  <a:lnTo>
                    <a:pt x="137" y="1"/>
                  </a:lnTo>
                  <a:close/>
                  <a:moveTo>
                    <a:pt x="103" y="1"/>
                  </a:moveTo>
                  <a:lnTo>
                    <a:pt x="103" y="1"/>
                  </a:lnTo>
                  <a:lnTo>
                    <a:pt x="103" y="1"/>
                  </a:lnTo>
                  <a:close/>
                  <a:moveTo>
                    <a:pt x="137" y="1"/>
                  </a:moveTo>
                  <a:lnTo>
                    <a:pt x="137" y="1"/>
                  </a:lnTo>
                  <a:lnTo>
                    <a:pt x="137" y="1"/>
                  </a:lnTo>
                  <a:close/>
                  <a:moveTo>
                    <a:pt x="69" y="1"/>
                  </a:moveTo>
                  <a:lnTo>
                    <a:pt x="69" y="1"/>
                  </a:lnTo>
                  <a:lnTo>
                    <a:pt x="69" y="1"/>
                  </a:lnTo>
                  <a:close/>
                  <a:moveTo>
                    <a:pt x="179" y="1"/>
                  </a:moveTo>
                  <a:lnTo>
                    <a:pt x="137" y="1"/>
                  </a:lnTo>
                  <a:lnTo>
                    <a:pt x="179" y="1"/>
                  </a:lnTo>
                  <a:close/>
                  <a:moveTo>
                    <a:pt x="69" y="1"/>
                  </a:moveTo>
                  <a:lnTo>
                    <a:pt x="69" y="1"/>
                  </a:lnTo>
                  <a:lnTo>
                    <a:pt x="69" y="1"/>
                  </a:lnTo>
                  <a:close/>
                  <a:moveTo>
                    <a:pt x="179" y="1"/>
                  </a:moveTo>
                  <a:lnTo>
                    <a:pt x="179" y="1"/>
                  </a:lnTo>
                  <a:lnTo>
                    <a:pt x="179" y="1"/>
                  </a:lnTo>
                  <a:close/>
                  <a:moveTo>
                    <a:pt x="69" y="1"/>
                  </a:moveTo>
                  <a:lnTo>
                    <a:pt x="69" y="1"/>
                  </a:lnTo>
                  <a:lnTo>
                    <a:pt x="69" y="1"/>
                  </a:lnTo>
                  <a:close/>
                  <a:moveTo>
                    <a:pt x="179" y="1"/>
                  </a:moveTo>
                  <a:lnTo>
                    <a:pt x="179" y="1"/>
                  </a:lnTo>
                  <a:lnTo>
                    <a:pt x="179" y="1"/>
                  </a:lnTo>
                  <a:close/>
                  <a:moveTo>
                    <a:pt x="35" y="1"/>
                  </a:moveTo>
                  <a:lnTo>
                    <a:pt x="35" y="1"/>
                  </a:lnTo>
                  <a:lnTo>
                    <a:pt x="35" y="1"/>
                  </a:lnTo>
                  <a:close/>
                  <a:moveTo>
                    <a:pt x="213" y="1"/>
                  </a:moveTo>
                  <a:lnTo>
                    <a:pt x="179" y="1"/>
                  </a:lnTo>
                  <a:lnTo>
                    <a:pt x="213" y="1"/>
                  </a:lnTo>
                  <a:close/>
                  <a:moveTo>
                    <a:pt x="35" y="1"/>
                  </a:moveTo>
                  <a:lnTo>
                    <a:pt x="35" y="1"/>
                  </a:lnTo>
                  <a:lnTo>
                    <a:pt x="35" y="1"/>
                  </a:lnTo>
                  <a:close/>
                  <a:moveTo>
                    <a:pt x="213" y="1"/>
                  </a:moveTo>
                  <a:lnTo>
                    <a:pt x="213" y="1"/>
                  </a:lnTo>
                  <a:lnTo>
                    <a:pt x="213" y="1"/>
                  </a:lnTo>
                  <a:close/>
                  <a:moveTo>
                    <a:pt x="35" y="1"/>
                  </a:moveTo>
                  <a:lnTo>
                    <a:pt x="35" y="1"/>
                  </a:lnTo>
                  <a:lnTo>
                    <a:pt x="35" y="1"/>
                  </a:lnTo>
                  <a:close/>
                  <a:moveTo>
                    <a:pt x="213" y="1"/>
                  </a:moveTo>
                  <a:lnTo>
                    <a:pt x="213" y="1"/>
                  </a:lnTo>
                  <a:lnTo>
                    <a:pt x="213" y="1"/>
                  </a:lnTo>
                  <a:close/>
                  <a:moveTo>
                    <a:pt x="213" y="1"/>
                  </a:moveTo>
                  <a:lnTo>
                    <a:pt x="213" y="1"/>
                  </a:lnTo>
                  <a:lnTo>
                    <a:pt x="213" y="1"/>
                  </a:lnTo>
                  <a:close/>
                  <a:moveTo>
                    <a:pt x="1" y="1"/>
                  </a:moveTo>
                  <a:lnTo>
                    <a:pt x="1" y="1"/>
                  </a:lnTo>
                  <a:lnTo>
                    <a:pt x="1" y="1"/>
                  </a:lnTo>
                  <a:close/>
                  <a:moveTo>
                    <a:pt x="247" y="1"/>
                  </a:moveTo>
                  <a:lnTo>
                    <a:pt x="247" y="1"/>
                  </a:lnTo>
                  <a:lnTo>
                    <a:pt x="247" y="1"/>
                  </a:lnTo>
                  <a:close/>
                  <a:moveTo>
                    <a:pt x="1" y="1"/>
                  </a:moveTo>
                  <a:lnTo>
                    <a:pt x="1" y="1"/>
                  </a:lnTo>
                  <a:lnTo>
                    <a:pt x="1" y="1"/>
                  </a:lnTo>
                  <a:close/>
                  <a:moveTo>
                    <a:pt x="247" y="1"/>
                  </a:moveTo>
                  <a:lnTo>
                    <a:pt x="247" y="1"/>
                  </a:lnTo>
                  <a:close/>
                </a:path>
              </a:pathLst>
            </a:custGeom>
            <a:solidFill>
              <a:srgbClr val="34173B"/>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1580;p62">
              <a:extLst>
                <a:ext uri="{FF2B5EF4-FFF2-40B4-BE49-F238E27FC236}">
                  <a16:creationId xmlns:a16="http://schemas.microsoft.com/office/drawing/2014/main" id="{ED7B6E04-46D4-BF8A-66B1-288965F289CF}"/>
                </a:ext>
              </a:extLst>
            </p:cNvPr>
            <p:cNvSpPr/>
            <p:nvPr/>
          </p:nvSpPr>
          <p:spPr>
            <a:xfrm>
              <a:off x="3599983" y="3205169"/>
              <a:ext cx="44780" cy="46878"/>
            </a:xfrm>
            <a:custGeom>
              <a:avLst/>
              <a:gdLst/>
              <a:ahLst/>
              <a:cxnLst/>
              <a:rect l="l" t="t" r="r" b="b"/>
              <a:pathLst>
                <a:path w="918" h="961" extrusionOk="0">
                  <a:moveTo>
                    <a:pt x="459" y="1"/>
                  </a:moveTo>
                  <a:cubicBezTo>
                    <a:pt x="213" y="1"/>
                    <a:pt x="0" y="213"/>
                    <a:pt x="0" y="502"/>
                  </a:cubicBezTo>
                  <a:cubicBezTo>
                    <a:pt x="0" y="748"/>
                    <a:pt x="213" y="961"/>
                    <a:pt x="459" y="961"/>
                  </a:cubicBezTo>
                  <a:cubicBezTo>
                    <a:pt x="705" y="961"/>
                    <a:pt x="918" y="748"/>
                    <a:pt x="918" y="502"/>
                  </a:cubicBezTo>
                  <a:cubicBezTo>
                    <a:pt x="918" y="213"/>
                    <a:pt x="705" y="1"/>
                    <a:pt x="459" y="1"/>
                  </a:cubicBezTo>
                  <a:close/>
                </a:path>
              </a:pathLst>
            </a:custGeom>
            <a:solidFill>
              <a:srgbClr val="FFFFFF"/>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1581;p62">
              <a:extLst>
                <a:ext uri="{FF2B5EF4-FFF2-40B4-BE49-F238E27FC236}">
                  <a16:creationId xmlns:a16="http://schemas.microsoft.com/office/drawing/2014/main" id="{71C04162-EF16-50C5-F3EE-CDFCBA305AE9}"/>
                </a:ext>
              </a:extLst>
            </p:cNvPr>
            <p:cNvSpPr/>
            <p:nvPr/>
          </p:nvSpPr>
          <p:spPr>
            <a:xfrm>
              <a:off x="3066243" y="2820206"/>
              <a:ext cx="466239" cy="697456"/>
            </a:xfrm>
            <a:custGeom>
              <a:avLst/>
              <a:gdLst/>
              <a:ahLst/>
              <a:cxnLst/>
              <a:rect l="l" t="t" r="r" b="b"/>
              <a:pathLst>
                <a:path w="9558" h="14298" extrusionOk="0">
                  <a:moveTo>
                    <a:pt x="7264" y="1"/>
                  </a:moveTo>
                  <a:cubicBezTo>
                    <a:pt x="7120" y="111"/>
                    <a:pt x="6975" y="179"/>
                    <a:pt x="6839" y="247"/>
                  </a:cubicBezTo>
                  <a:cubicBezTo>
                    <a:pt x="8250" y="1700"/>
                    <a:pt x="9099" y="3577"/>
                    <a:pt x="9099" y="5633"/>
                  </a:cubicBezTo>
                  <a:cubicBezTo>
                    <a:pt x="9099" y="10161"/>
                    <a:pt x="5030" y="13805"/>
                    <a:pt x="1" y="13805"/>
                  </a:cubicBezTo>
                  <a:lnTo>
                    <a:pt x="1" y="14298"/>
                  </a:lnTo>
                  <a:cubicBezTo>
                    <a:pt x="5276" y="14298"/>
                    <a:pt x="9558" y="10407"/>
                    <a:pt x="9558" y="5633"/>
                  </a:cubicBezTo>
                  <a:cubicBezTo>
                    <a:pt x="9558" y="3467"/>
                    <a:pt x="8708" y="1522"/>
                    <a:pt x="7264" y="1"/>
                  </a:cubicBezTo>
                  <a:close/>
                </a:path>
              </a:pathLst>
            </a:custGeom>
            <a:solidFill>
              <a:schemeClr val="accen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1582;p62">
              <a:extLst>
                <a:ext uri="{FF2B5EF4-FFF2-40B4-BE49-F238E27FC236}">
                  <a16:creationId xmlns:a16="http://schemas.microsoft.com/office/drawing/2014/main" id="{BCBB9EE4-C998-EA9F-BF45-D1435E23EA5C}"/>
                </a:ext>
              </a:extLst>
            </p:cNvPr>
            <p:cNvSpPr/>
            <p:nvPr/>
          </p:nvSpPr>
          <p:spPr>
            <a:xfrm>
              <a:off x="3066243" y="3517598"/>
              <a:ext cx="331558" cy="345655"/>
            </a:xfrm>
            <a:custGeom>
              <a:avLst/>
              <a:gdLst/>
              <a:ahLst/>
              <a:cxnLst/>
              <a:rect l="l" t="t" r="r" b="b"/>
              <a:pathLst>
                <a:path w="6797" h="7086" extrusionOk="0">
                  <a:moveTo>
                    <a:pt x="5140" y="1"/>
                  </a:moveTo>
                  <a:lnTo>
                    <a:pt x="5140" y="1"/>
                  </a:lnTo>
                  <a:cubicBezTo>
                    <a:pt x="3611" y="927"/>
                    <a:pt x="1878" y="1419"/>
                    <a:pt x="1" y="1419"/>
                  </a:cubicBezTo>
                  <a:lnTo>
                    <a:pt x="1" y="7085"/>
                  </a:lnTo>
                  <a:cubicBezTo>
                    <a:pt x="2380" y="7085"/>
                    <a:pt x="4716" y="6482"/>
                    <a:pt x="6797" y="5208"/>
                  </a:cubicBezTo>
                  <a:cubicBezTo>
                    <a:pt x="5701" y="4214"/>
                    <a:pt x="4996" y="2762"/>
                    <a:pt x="4996" y="1173"/>
                  </a:cubicBezTo>
                  <a:cubicBezTo>
                    <a:pt x="4996" y="782"/>
                    <a:pt x="5064" y="392"/>
                    <a:pt x="5140" y="1"/>
                  </a:cubicBezTo>
                  <a:close/>
                </a:path>
              </a:pathLst>
            </a:custGeom>
            <a:solidFill>
              <a:schemeClr val="accent1"/>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1583;p62">
              <a:extLst>
                <a:ext uri="{FF2B5EF4-FFF2-40B4-BE49-F238E27FC236}">
                  <a16:creationId xmlns:a16="http://schemas.microsoft.com/office/drawing/2014/main" id="{1960280F-0669-DF73-8178-EEBE83DA7B8F}"/>
                </a:ext>
              </a:extLst>
            </p:cNvPr>
            <p:cNvSpPr/>
            <p:nvPr/>
          </p:nvSpPr>
          <p:spPr>
            <a:xfrm>
              <a:off x="3679541" y="3379603"/>
              <a:ext cx="68829" cy="69268"/>
            </a:xfrm>
            <a:custGeom>
              <a:avLst/>
              <a:gdLst/>
              <a:ahLst/>
              <a:cxnLst/>
              <a:rect l="l" t="t" r="r" b="b"/>
              <a:pathLst>
                <a:path w="1411" h="1420" extrusionOk="0">
                  <a:moveTo>
                    <a:pt x="0" y="1"/>
                  </a:moveTo>
                  <a:lnTo>
                    <a:pt x="0" y="1"/>
                  </a:lnTo>
                  <a:cubicBezTo>
                    <a:pt x="68" y="35"/>
                    <a:pt x="102" y="111"/>
                    <a:pt x="170" y="179"/>
                  </a:cubicBezTo>
                  <a:lnTo>
                    <a:pt x="1411" y="1420"/>
                  </a:lnTo>
                  <a:lnTo>
                    <a:pt x="1411" y="1420"/>
                  </a:lnTo>
                  <a:lnTo>
                    <a:pt x="1411" y="1420"/>
                  </a:lnTo>
                  <a:lnTo>
                    <a:pt x="170" y="179"/>
                  </a:lnTo>
                  <a:cubicBezTo>
                    <a:pt x="102" y="111"/>
                    <a:pt x="68" y="35"/>
                    <a:pt x="0" y="1"/>
                  </a:cubicBezTo>
                  <a:close/>
                </a:path>
              </a:pathLst>
            </a:custGeom>
            <a:solidFill>
              <a:srgbClr val="3397CC"/>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1584;p62">
              <a:extLst>
                <a:ext uri="{FF2B5EF4-FFF2-40B4-BE49-F238E27FC236}">
                  <a16:creationId xmlns:a16="http://schemas.microsoft.com/office/drawing/2014/main" id="{2EE5FAAA-1732-7EF7-6B02-A27F0D54ECBD}"/>
                </a:ext>
              </a:extLst>
            </p:cNvPr>
            <p:cNvSpPr/>
            <p:nvPr/>
          </p:nvSpPr>
          <p:spPr>
            <a:xfrm>
              <a:off x="3449548" y="3600474"/>
              <a:ext cx="53951" cy="136779"/>
            </a:xfrm>
            <a:custGeom>
              <a:avLst/>
              <a:gdLst/>
              <a:ahLst/>
              <a:cxnLst/>
              <a:rect l="l" t="t" r="r" b="b"/>
              <a:pathLst>
                <a:path w="1106" h="2804" extrusionOk="0">
                  <a:moveTo>
                    <a:pt x="145" y="1"/>
                  </a:moveTo>
                  <a:lnTo>
                    <a:pt x="145" y="1"/>
                  </a:lnTo>
                  <a:cubicBezTo>
                    <a:pt x="179" y="748"/>
                    <a:pt x="536" y="1453"/>
                    <a:pt x="1105" y="1912"/>
                  </a:cubicBezTo>
                  <a:cubicBezTo>
                    <a:pt x="748" y="2235"/>
                    <a:pt x="392" y="2515"/>
                    <a:pt x="1" y="2804"/>
                  </a:cubicBezTo>
                  <a:cubicBezTo>
                    <a:pt x="392" y="2515"/>
                    <a:pt x="748" y="2235"/>
                    <a:pt x="1105" y="1912"/>
                  </a:cubicBezTo>
                  <a:lnTo>
                    <a:pt x="1105" y="1912"/>
                  </a:lnTo>
                  <a:lnTo>
                    <a:pt x="1105" y="1912"/>
                  </a:lnTo>
                  <a:cubicBezTo>
                    <a:pt x="536" y="1453"/>
                    <a:pt x="179" y="748"/>
                    <a:pt x="145" y="1"/>
                  </a:cubicBezTo>
                  <a:close/>
                </a:path>
              </a:pathLst>
            </a:custGeom>
            <a:solidFill>
              <a:srgbClr val="FFFFFF"/>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1585;p62">
              <a:extLst>
                <a:ext uri="{FF2B5EF4-FFF2-40B4-BE49-F238E27FC236}">
                  <a16:creationId xmlns:a16="http://schemas.microsoft.com/office/drawing/2014/main" id="{2361ABF6-2711-0CD5-9D5A-C764D738AB24}"/>
                </a:ext>
              </a:extLst>
            </p:cNvPr>
            <p:cNvSpPr/>
            <p:nvPr/>
          </p:nvSpPr>
          <p:spPr>
            <a:xfrm>
              <a:off x="3072931" y="3863197"/>
              <a:ext cx="2146" cy="49"/>
            </a:xfrm>
            <a:custGeom>
              <a:avLst/>
              <a:gdLst/>
              <a:ahLst/>
              <a:cxnLst/>
              <a:rect l="l" t="t" r="r" b="b"/>
              <a:pathLst>
                <a:path w="44" h="1" extrusionOk="0">
                  <a:moveTo>
                    <a:pt x="43" y="0"/>
                  </a:moveTo>
                  <a:lnTo>
                    <a:pt x="1" y="0"/>
                  </a:lnTo>
                  <a:lnTo>
                    <a:pt x="1" y="0"/>
                  </a:lnTo>
                  <a:close/>
                </a:path>
              </a:pathLst>
            </a:custGeom>
            <a:solidFill>
              <a:srgbClr val="CCEDFF"/>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1586;p62">
              <a:extLst>
                <a:ext uri="{FF2B5EF4-FFF2-40B4-BE49-F238E27FC236}">
                  <a16:creationId xmlns:a16="http://schemas.microsoft.com/office/drawing/2014/main" id="{A4B4415A-2D68-BC1F-48D3-25CA7E422686}"/>
                </a:ext>
              </a:extLst>
            </p:cNvPr>
            <p:cNvSpPr/>
            <p:nvPr/>
          </p:nvSpPr>
          <p:spPr>
            <a:xfrm>
              <a:off x="3072931" y="3863197"/>
              <a:ext cx="2146" cy="49"/>
            </a:xfrm>
            <a:custGeom>
              <a:avLst/>
              <a:gdLst/>
              <a:ahLst/>
              <a:cxnLst/>
              <a:rect l="l" t="t" r="r" b="b"/>
              <a:pathLst>
                <a:path w="44" h="1" extrusionOk="0">
                  <a:moveTo>
                    <a:pt x="43" y="0"/>
                  </a:moveTo>
                  <a:lnTo>
                    <a:pt x="1" y="0"/>
                  </a:lnTo>
                  <a:lnTo>
                    <a:pt x="1" y="0"/>
                  </a:lnTo>
                  <a:lnTo>
                    <a:pt x="43" y="0"/>
                  </a:lnTo>
                  <a:close/>
                </a:path>
              </a:pathLst>
            </a:custGeom>
            <a:solidFill>
              <a:srgbClr val="FFDECC"/>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1720224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870"/>
        <p:cNvGrpSpPr/>
        <p:nvPr/>
      </p:nvGrpSpPr>
      <p:grpSpPr>
        <a:xfrm>
          <a:off x="0" y="0"/>
          <a:ext cx="0" cy="0"/>
          <a:chOff x="0" y="0"/>
          <a:chExt cx="0" cy="0"/>
        </a:xfrm>
      </p:grpSpPr>
      <p:sp>
        <p:nvSpPr>
          <p:cNvPr id="871" name="Google Shape;871;p47"/>
          <p:cNvSpPr txBox="1">
            <a:spLocks noGrp="1"/>
          </p:cNvSpPr>
          <p:nvPr>
            <p:ph type="subTitle" idx="1"/>
          </p:nvPr>
        </p:nvSpPr>
        <p:spPr>
          <a:xfrm>
            <a:off x="3527875" y="317650"/>
            <a:ext cx="2088300" cy="373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(CH4: BRANCHES)</a:t>
            </a:r>
          </a:p>
        </p:txBody>
      </p:sp>
      <p:sp>
        <p:nvSpPr>
          <p:cNvPr id="876" name="Google Shape;876;p47"/>
          <p:cNvSpPr txBox="1">
            <a:spLocks noGrp="1"/>
          </p:cNvSpPr>
          <p:nvPr>
            <p:ph type="title"/>
          </p:nvPr>
        </p:nvSpPr>
        <p:spPr>
          <a:xfrm>
            <a:off x="715050" y="730358"/>
            <a:ext cx="77139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Mission 5</a:t>
            </a:r>
            <a:endParaRPr dirty="0"/>
          </a:p>
        </p:txBody>
      </p:sp>
      <p:pic>
        <p:nvPicPr>
          <p:cNvPr id="13" name="Picture 12">
            <a:extLst>
              <a:ext uri="{FF2B5EF4-FFF2-40B4-BE49-F238E27FC236}">
                <a16:creationId xmlns:a16="http://schemas.microsoft.com/office/drawing/2014/main" id="{8E2D842D-2ACC-0086-8DC1-6EA52C33B8D3}"/>
              </a:ext>
            </a:extLst>
          </p:cNvPr>
          <p:cNvPicPr>
            <a:picLocks noChangeAspect="1"/>
          </p:cNvPicPr>
          <p:nvPr/>
        </p:nvPicPr>
        <p:blipFill>
          <a:blip r:embed="rId3"/>
          <a:srcRect/>
          <a:stretch/>
        </p:blipFill>
        <p:spPr>
          <a:xfrm>
            <a:off x="1792796" y="1629631"/>
            <a:ext cx="5569836" cy="3018689"/>
          </a:xfrm>
          <a:prstGeom prst="rect">
            <a:avLst/>
          </a:prstGeom>
        </p:spPr>
      </p:pic>
      <p:sp>
        <p:nvSpPr>
          <p:cNvPr id="14" name="Google Shape;879;p47">
            <a:extLst>
              <a:ext uri="{FF2B5EF4-FFF2-40B4-BE49-F238E27FC236}">
                <a16:creationId xmlns:a16="http://schemas.microsoft.com/office/drawing/2014/main" id="{B1475CE1-3800-5B1E-CE33-960A905F10CE}"/>
              </a:ext>
            </a:extLst>
          </p:cNvPr>
          <p:cNvSpPr txBox="1">
            <a:spLocks/>
          </p:cNvSpPr>
          <p:nvPr/>
        </p:nvSpPr>
        <p:spPr>
          <a:xfrm>
            <a:off x="3776700" y="1261337"/>
            <a:ext cx="1590600" cy="435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12000"/>
              <a:buFont typeface="Jockey One"/>
              <a:buNone/>
              <a:defRPr sz="2400" b="0" i="0" u="none" strike="noStrike" cap="none">
                <a:solidFill>
                  <a:schemeClr val="dk2"/>
                </a:solidFill>
                <a:latin typeface="Jockey One"/>
                <a:ea typeface="Jockey One"/>
                <a:cs typeface="Jockey One"/>
                <a:sym typeface="Jockey One"/>
              </a:defRPr>
            </a:lvl1pPr>
            <a:lvl2pPr marR="0" lvl="1" algn="ctr" rtl="0">
              <a:lnSpc>
                <a:spcPct val="100000"/>
              </a:lnSpc>
              <a:spcBef>
                <a:spcPts val="0"/>
              </a:spcBef>
              <a:spcAft>
                <a:spcPts val="0"/>
              </a:spcAft>
              <a:buClr>
                <a:schemeClr val="dk2"/>
              </a:buClr>
              <a:buSzPts val="12000"/>
              <a:buFont typeface="Jockey One"/>
              <a:buNone/>
              <a:defRPr sz="12000" b="0" i="0" u="none" strike="noStrike" cap="none">
                <a:solidFill>
                  <a:schemeClr val="dk2"/>
                </a:solidFill>
                <a:latin typeface="Jockey One"/>
                <a:ea typeface="Jockey One"/>
                <a:cs typeface="Jockey One"/>
                <a:sym typeface="Jockey One"/>
              </a:defRPr>
            </a:lvl2pPr>
            <a:lvl3pPr marR="0" lvl="2" algn="ctr" rtl="0">
              <a:lnSpc>
                <a:spcPct val="100000"/>
              </a:lnSpc>
              <a:spcBef>
                <a:spcPts val="0"/>
              </a:spcBef>
              <a:spcAft>
                <a:spcPts val="0"/>
              </a:spcAft>
              <a:buClr>
                <a:schemeClr val="dk2"/>
              </a:buClr>
              <a:buSzPts val="12000"/>
              <a:buFont typeface="Jockey One"/>
              <a:buNone/>
              <a:defRPr sz="12000" b="0" i="0" u="none" strike="noStrike" cap="none">
                <a:solidFill>
                  <a:schemeClr val="dk2"/>
                </a:solidFill>
                <a:latin typeface="Jockey One"/>
                <a:ea typeface="Jockey One"/>
                <a:cs typeface="Jockey One"/>
                <a:sym typeface="Jockey One"/>
              </a:defRPr>
            </a:lvl3pPr>
            <a:lvl4pPr marR="0" lvl="3" algn="ctr" rtl="0">
              <a:lnSpc>
                <a:spcPct val="100000"/>
              </a:lnSpc>
              <a:spcBef>
                <a:spcPts val="0"/>
              </a:spcBef>
              <a:spcAft>
                <a:spcPts val="0"/>
              </a:spcAft>
              <a:buClr>
                <a:schemeClr val="dk2"/>
              </a:buClr>
              <a:buSzPts val="12000"/>
              <a:buFont typeface="Jockey One"/>
              <a:buNone/>
              <a:defRPr sz="12000" b="0" i="0" u="none" strike="noStrike" cap="none">
                <a:solidFill>
                  <a:schemeClr val="dk2"/>
                </a:solidFill>
                <a:latin typeface="Jockey One"/>
                <a:ea typeface="Jockey One"/>
                <a:cs typeface="Jockey One"/>
                <a:sym typeface="Jockey One"/>
              </a:defRPr>
            </a:lvl4pPr>
            <a:lvl5pPr marR="0" lvl="4" algn="ctr" rtl="0">
              <a:lnSpc>
                <a:spcPct val="100000"/>
              </a:lnSpc>
              <a:spcBef>
                <a:spcPts val="0"/>
              </a:spcBef>
              <a:spcAft>
                <a:spcPts val="0"/>
              </a:spcAft>
              <a:buClr>
                <a:schemeClr val="dk2"/>
              </a:buClr>
              <a:buSzPts val="12000"/>
              <a:buFont typeface="Jockey One"/>
              <a:buNone/>
              <a:defRPr sz="12000" b="0" i="0" u="none" strike="noStrike" cap="none">
                <a:solidFill>
                  <a:schemeClr val="dk2"/>
                </a:solidFill>
                <a:latin typeface="Jockey One"/>
                <a:ea typeface="Jockey One"/>
                <a:cs typeface="Jockey One"/>
                <a:sym typeface="Jockey One"/>
              </a:defRPr>
            </a:lvl5pPr>
            <a:lvl6pPr marR="0" lvl="5" algn="ctr" rtl="0">
              <a:lnSpc>
                <a:spcPct val="100000"/>
              </a:lnSpc>
              <a:spcBef>
                <a:spcPts val="0"/>
              </a:spcBef>
              <a:spcAft>
                <a:spcPts val="0"/>
              </a:spcAft>
              <a:buClr>
                <a:schemeClr val="dk2"/>
              </a:buClr>
              <a:buSzPts val="12000"/>
              <a:buFont typeface="Jockey One"/>
              <a:buNone/>
              <a:defRPr sz="12000" b="0" i="0" u="none" strike="noStrike" cap="none">
                <a:solidFill>
                  <a:schemeClr val="dk2"/>
                </a:solidFill>
                <a:latin typeface="Jockey One"/>
                <a:ea typeface="Jockey One"/>
                <a:cs typeface="Jockey One"/>
                <a:sym typeface="Jockey One"/>
              </a:defRPr>
            </a:lvl6pPr>
            <a:lvl7pPr marR="0" lvl="6" algn="ctr" rtl="0">
              <a:lnSpc>
                <a:spcPct val="100000"/>
              </a:lnSpc>
              <a:spcBef>
                <a:spcPts val="0"/>
              </a:spcBef>
              <a:spcAft>
                <a:spcPts val="0"/>
              </a:spcAft>
              <a:buClr>
                <a:schemeClr val="dk2"/>
              </a:buClr>
              <a:buSzPts val="12000"/>
              <a:buFont typeface="Jockey One"/>
              <a:buNone/>
              <a:defRPr sz="12000" b="0" i="0" u="none" strike="noStrike" cap="none">
                <a:solidFill>
                  <a:schemeClr val="dk2"/>
                </a:solidFill>
                <a:latin typeface="Jockey One"/>
                <a:ea typeface="Jockey One"/>
                <a:cs typeface="Jockey One"/>
                <a:sym typeface="Jockey One"/>
              </a:defRPr>
            </a:lvl7pPr>
            <a:lvl8pPr marR="0" lvl="7" algn="ctr" rtl="0">
              <a:lnSpc>
                <a:spcPct val="100000"/>
              </a:lnSpc>
              <a:spcBef>
                <a:spcPts val="0"/>
              </a:spcBef>
              <a:spcAft>
                <a:spcPts val="0"/>
              </a:spcAft>
              <a:buClr>
                <a:schemeClr val="dk2"/>
              </a:buClr>
              <a:buSzPts val="12000"/>
              <a:buFont typeface="Jockey One"/>
              <a:buNone/>
              <a:defRPr sz="12000" b="0" i="0" u="none" strike="noStrike" cap="none">
                <a:solidFill>
                  <a:schemeClr val="dk2"/>
                </a:solidFill>
                <a:latin typeface="Jockey One"/>
                <a:ea typeface="Jockey One"/>
                <a:cs typeface="Jockey One"/>
                <a:sym typeface="Jockey One"/>
              </a:defRPr>
            </a:lvl8pPr>
            <a:lvl9pPr marR="0" lvl="8" algn="ctr" rtl="0">
              <a:lnSpc>
                <a:spcPct val="100000"/>
              </a:lnSpc>
              <a:spcBef>
                <a:spcPts val="0"/>
              </a:spcBef>
              <a:spcAft>
                <a:spcPts val="0"/>
              </a:spcAft>
              <a:buClr>
                <a:schemeClr val="dk2"/>
              </a:buClr>
              <a:buSzPts val="12000"/>
              <a:buFont typeface="Jockey One"/>
              <a:buNone/>
              <a:defRPr sz="12000" b="0" i="0" u="none" strike="noStrike" cap="none">
                <a:solidFill>
                  <a:schemeClr val="dk2"/>
                </a:solidFill>
                <a:latin typeface="Jockey One"/>
                <a:ea typeface="Jockey One"/>
                <a:cs typeface="Jockey One"/>
                <a:sym typeface="Jockey One"/>
              </a:defRPr>
            </a:lvl9pPr>
          </a:lstStyle>
          <a:p>
            <a:pPr algn="ctr"/>
            <a:r>
              <a:rPr lang="en-US" sz="2200" dirty="0"/>
              <a:t>Current State</a:t>
            </a:r>
          </a:p>
        </p:txBody>
      </p:sp>
      <p:grpSp>
        <p:nvGrpSpPr>
          <p:cNvPr id="2" name="Google Shape;1552;p62">
            <a:extLst>
              <a:ext uri="{FF2B5EF4-FFF2-40B4-BE49-F238E27FC236}">
                <a16:creationId xmlns:a16="http://schemas.microsoft.com/office/drawing/2014/main" id="{D774E120-6BBA-5BFE-C440-BA049B2668BF}"/>
              </a:ext>
            </a:extLst>
          </p:cNvPr>
          <p:cNvGrpSpPr/>
          <p:nvPr/>
        </p:nvGrpSpPr>
        <p:grpSpPr>
          <a:xfrm rot="7479701">
            <a:off x="6406269" y="3760603"/>
            <a:ext cx="1223779" cy="818201"/>
            <a:chOff x="2114912" y="2745038"/>
            <a:chExt cx="1909850" cy="1276898"/>
          </a:xfrm>
        </p:grpSpPr>
        <p:sp>
          <p:nvSpPr>
            <p:cNvPr id="3" name="Google Shape;1553;p62">
              <a:extLst>
                <a:ext uri="{FF2B5EF4-FFF2-40B4-BE49-F238E27FC236}">
                  <a16:creationId xmlns:a16="http://schemas.microsoft.com/office/drawing/2014/main" id="{E3B4606D-EBD0-36B6-FEEC-E2F71734A46D}"/>
                </a:ext>
              </a:extLst>
            </p:cNvPr>
            <p:cNvSpPr/>
            <p:nvPr/>
          </p:nvSpPr>
          <p:spPr>
            <a:xfrm>
              <a:off x="2263297" y="2773817"/>
              <a:ext cx="809699" cy="1089453"/>
            </a:xfrm>
            <a:custGeom>
              <a:avLst/>
              <a:gdLst/>
              <a:ahLst/>
              <a:cxnLst/>
              <a:rect l="l" t="t" r="r" b="b"/>
              <a:pathLst>
                <a:path w="16599" h="22334" extrusionOk="0">
                  <a:moveTo>
                    <a:pt x="9030" y="1"/>
                  </a:moveTo>
                  <a:lnTo>
                    <a:pt x="1385" y="7680"/>
                  </a:lnTo>
                  <a:cubicBezTo>
                    <a:pt x="0" y="9022"/>
                    <a:pt x="0" y="11214"/>
                    <a:pt x="1385" y="12598"/>
                  </a:cubicBezTo>
                  <a:lnTo>
                    <a:pt x="3755" y="14968"/>
                  </a:lnTo>
                  <a:cubicBezTo>
                    <a:pt x="4281" y="14365"/>
                    <a:pt x="5029" y="14017"/>
                    <a:pt x="5878" y="14017"/>
                  </a:cubicBezTo>
                  <a:cubicBezTo>
                    <a:pt x="7399" y="14017"/>
                    <a:pt x="8639" y="15215"/>
                    <a:pt x="8639" y="16778"/>
                  </a:cubicBezTo>
                  <a:cubicBezTo>
                    <a:pt x="8639" y="17585"/>
                    <a:pt x="8249" y="18366"/>
                    <a:pt x="7645" y="18859"/>
                  </a:cubicBezTo>
                  <a:cubicBezTo>
                    <a:pt x="10194" y="21161"/>
                    <a:pt x="13379" y="22333"/>
                    <a:pt x="16599" y="22333"/>
                  </a:cubicBezTo>
                  <a:lnTo>
                    <a:pt x="16599" y="13168"/>
                  </a:lnTo>
                  <a:cubicBezTo>
                    <a:pt x="14798" y="13168"/>
                    <a:pt x="13099" y="12488"/>
                    <a:pt x="11791" y="11392"/>
                  </a:cubicBezTo>
                  <a:cubicBezTo>
                    <a:pt x="10160" y="10050"/>
                    <a:pt x="9098" y="7960"/>
                    <a:pt x="9098" y="5624"/>
                  </a:cubicBezTo>
                  <a:cubicBezTo>
                    <a:pt x="9098" y="3993"/>
                    <a:pt x="9633" y="2439"/>
                    <a:pt x="10551" y="1198"/>
                  </a:cubicBezTo>
                  <a:lnTo>
                    <a:pt x="10551" y="1198"/>
                  </a:lnTo>
                  <a:cubicBezTo>
                    <a:pt x="10440" y="1232"/>
                    <a:pt x="10304" y="1275"/>
                    <a:pt x="10194" y="1275"/>
                  </a:cubicBezTo>
                  <a:cubicBezTo>
                    <a:pt x="9557" y="1275"/>
                    <a:pt x="9030" y="774"/>
                    <a:pt x="9030" y="136"/>
                  </a:cubicBezTo>
                  <a:lnTo>
                    <a:pt x="9030" y="1"/>
                  </a:lnTo>
                  <a:close/>
                </a:path>
              </a:pathLst>
            </a:custGeom>
            <a:solidFill>
              <a:schemeClr val="lt1"/>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1554;p62">
              <a:extLst>
                <a:ext uri="{FF2B5EF4-FFF2-40B4-BE49-F238E27FC236}">
                  <a16:creationId xmlns:a16="http://schemas.microsoft.com/office/drawing/2014/main" id="{ACB15BA0-EE25-6BE2-4022-D341D6255D3D}"/>
                </a:ext>
              </a:extLst>
            </p:cNvPr>
            <p:cNvSpPr/>
            <p:nvPr/>
          </p:nvSpPr>
          <p:spPr>
            <a:xfrm>
              <a:off x="2838401" y="3200194"/>
              <a:ext cx="234583" cy="215949"/>
            </a:xfrm>
            <a:custGeom>
              <a:avLst/>
              <a:gdLst/>
              <a:ahLst/>
              <a:cxnLst/>
              <a:rect l="l" t="t" r="r" b="b"/>
              <a:pathLst>
                <a:path w="4809" h="4427" extrusionOk="0">
                  <a:moveTo>
                    <a:pt x="4809" y="1"/>
                  </a:moveTo>
                  <a:cubicBezTo>
                    <a:pt x="2796" y="1"/>
                    <a:pt x="1029" y="1063"/>
                    <a:pt x="1" y="2651"/>
                  </a:cubicBezTo>
                  <a:cubicBezTo>
                    <a:pt x="1309" y="3747"/>
                    <a:pt x="3008" y="4427"/>
                    <a:pt x="4809" y="4427"/>
                  </a:cubicBezTo>
                  <a:lnTo>
                    <a:pt x="4809" y="1"/>
                  </a:lnTo>
                  <a:close/>
                </a:path>
              </a:pathLst>
            </a:custGeom>
            <a:solidFill>
              <a:schemeClr val="l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555;p62">
              <a:extLst>
                <a:ext uri="{FF2B5EF4-FFF2-40B4-BE49-F238E27FC236}">
                  <a16:creationId xmlns:a16="http://schemas.microsoft.com/office/drawing/2014/main" id="{C3A6DD1B-28BF-7E66-2F03-87ED9EC9F3F4}"/>
                </a:ext>
              </a:extLst>
            </p:cNvPr>
            <p:cNvSpPr/>
            <p:nvPr/>
          </p:nvSpPr>
          <p:spPr>
            <a:xfrm>
              <a:off x="2446414" y="3457503"/>
              <a:ext cx="238339" cy="236290"/>
            </a:xfrm>
            <a:custGeom>
              <a:avLst/>
              <a:gdLst/>
              <a:ahLst/>
              <a:cxnLst/>
              <a:rect l="l" t="t" r="r" b="b"/>
              <a:pathLst>
                <a:path w="4886" h="4844" extrusionOk="0">
                  <a:moveTo>
                    <a:pt x="2124" y="1"/>
                  </a:moveTo>
                  <a:cubicBezTo>
                    <a:pt x="1275" y="1"/>
                    <a:pt x="527" y="349"/>
                    <a:pt x="1" y="952"/>
                  </a:cubicBezTo>
                  <a:lnTo>
                    <a:pt x="3501" y="4461"/>
                  </a:lnTo>
                  <a:cubicBezTo>
                    <a:pt x="3645" y="4597"/>
                    <a:pt x="3756" y="4707"/>
                    <a:pt x="3891" y="4843"/>
                  </a:cubicBezTo>
                  <a:cubicBezTo>
                    <a:pt x="4495" y="4350"/>
                    <a:pt x="4885" y="3569"/>
                    <a:pt x="4885" y="2762"/>
                  </a:cubicBezTo>
                  <a:cubicBezTo>
                    <a:pt x="4885" y="1199"/>
                    <a:pt x="3645" y="1"/>
                    <a:pt x="2124" y="1"/>
                  </a:cubicBezTo>
                  <a:close/>
                </a:path>
              </a:pathLst>
            </a:custGeom>
            <a:solidFill>
              <a:schemeClr val="accen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556;p62">
              <a:extLst>
                <a:ext uri="{FF2B5EF4-FFF2-40B4-BE49-F238E27FC236}">
                  <a16:creationId xmlns:a16="http://schemas.microsoft.com/office/drawing/2014/main" id="{F64913C3-CA34-9DF8-911B-67DCC3DCCC4D}"/>
                </a:ext>
              </a:extLst>
            </p:cNvPr>
            <p:cNvSpPr/>
            <p:nvPr/>
          </p:nvSpPr>
          <p:spPr>
            <a:xfrm>
              <a:off x="2703771" y="2745038"/>
              <a:ext cx="112340" cy="90975"/>
            </a:xfrm>
            <a:custGeom>
              <a:avLst/>
              <a:gdLst/>
              <a:ahLst/>
              <a:cxnLst/>
              <a:rect l="l" t="t" r="r" b="b"/>
              <a:pathLst>
                <a:path w="2303" h="1865" extrusionOk="0">
                  <a:moveTo>
                    <a:pt x="1097" y="1"/>
                  </a:moveTo>
                  <a:cubicBezTo>
                    <a:pt x="654" y="1"/>
                    <a:pt x="280" y="302"/>
                    <a:pt x="280" y="302"/>
                  </a:cubicBezTo>
                  <a:lnTo>
                    <a:pt x="0" y="591"/>
                  </a:lnTo>
                  <a:lnTo>
                    <a:pt x="0" y="726"/>
                  </a:lnTo>
                  <a:cubicBezTo>
                    <a:pt x="0" y="1364"/>
                    <a:pt x="527" y="1865"/>
                    <a:pt x="1164" y="1865"/>
                  </a:cubicBezTo>
                  <a:cubicBezTo>
                    <a:pt x="1274" y="1865"/>
                    <a:pt x="1410" y="1822"/>
                    <a:pt x="1521" y="1788"/>
                  </a:cubicBezTo>
                  <a:cubicBezTo>
                    <a:pt x="1555" y="1754"/>
                    <a:pt x="1589" y="1686"/>
                    <a:pt x="1623" y="1652"/>
                  </a:cubicBezTo>
                  <a:cubicBezTo>
                    <a:pt x="1623" y="1652"/>
                    <a:pt x="2302" y="726"/>
                    <a:pt x="1665" y="200"/>
                  </a:cubicBezTo>
                  <a:cubicBezTo>
                    <a:pt x="1478" y="53"/>
                    <a:pt x="1282" y="1"/>
                    <a:pt x="1097" y="1"/>
                  </a:cubicBezTo>
                  <a:close/>
                </a:path>
              </a:pathLst>
            </a:custGeom>
            <a:solidFill>
              <a:schemeClr val="dk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557;p62">
              <a:extLst>
                <a:ext uri="{FF2B5EF4-FFF2-40B4-BE49-F238E27FC236}">
                  <a16:creationId xmlns:a16="http://schemas.microsoft.com/office/drawing/2014/main" id="{DD7AF6AB-36B1-91C0-7DBE-A1A3BBD0F681}"/>
                </a:ext>
              </a:extLst>
            </p:cNvPr>
            <p:cNvSpPr/>
            <p:nvPr/>
          </p:nvSpPr>
          <p:spPr>
            <a:xfrm>
              <a:off x="2114912" y="3495257"/>
              <a:ext cx="538775" cy="526678"/>
            </a:xfrm>
            <a:custGeom>
              <a:avLst/>
              <a:gdLst/>
              <a:ahLst/>
              <a:cxnLst/>
              <a:rect l="l" t="t" r="r" b="b"/>
              <a:pathLst>
                <a:path w="11045" h="10797" extrusionOk="0">
                  <a:moveTo>
                    <a:pt x="8602" y="0"/>
                  </a:moveTo>
                  <a:cubicBezTo>
                    <a:pt x="8035" y="0"/>
                    <a:pt x="7468" y="212"/>
                    <a:pt x="7043" y="637"/>
                  </a:cubicBezTo>
                  <a:cubicBezTo>
                    <a:pt x="6160" y="1521"/>
                    <a:pt x="1" y="10797"/>
                    <a:pt x="1" y="10797"/>
                  </a:cubicBezTo>
                  <a:cubicBezTo>
                    <a:pt x="1" y="10797"/>
                    <a:pt x="9311" y="4638"/>
                    <a:pt x="10161" y="3789"/>
                  </a:cubicBezTo>
                  <a:cubicBezTo>
                    <a:pt x="11044" y="2905"/>
                    <a:pt x="11044" y="1521"/>
                    <a:pt x="10161" y="637"/>
                  </a:cubicBezTo>
                  <a:cubicBezTo>
                    <a:pt x="9736" y="212"/>
                    <a:pt x="9169" y="0"/>
                    <a:pt x="8602" y="0"/>
                  </a:cubicBezTo>
                  <a:close/>
                </a:path>
              </a:pathLst>
            </a:custGeom>
            <a:solidFill>
              <a:schemeClr val="dk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558;p62">
              <a:extLst>
                <a:ext uri="{FF2B5EF4-FFF2-40B4-BE49-F238E27FC236}">
                  <a16:creationId xmlns:a16="http://schemas.microsoft.com/office/drawing/2014/main" id="{CC6DCDE1-F9A2-3984-3B48-D0F9778B1FB6}"/>
                </a:ext>
              </a:extLst>
            </p:cNvPr>
            <p:cNvSpPr/>
            <p:nvPr/>
          </p:nvSpPr>
          <p:spPr>
            <a:xfrm>
              <a:off x="2282321" y="3505794"/>
              <a:ext cx="357655" cy="350387"/>
            </a:xfrm>
            <a:custGeom>
              <a:avLst/>
              <a:gdLst/>
              <a:ahLst/>
              <a:cxnLst/>
              <a:rect l="l" t="t" r="r" b="b"/>
              <a:pathLst>
                <a:path w="7332" h="7183" extrusionOk="0">
                  <a:moveTo>
                    <a:pt x="5701" y="1"/>
                  </a:moveTo>
                  <a:cubicBezTo>
                    <a:pt x="5329" y="1"/>
                    <a:pt x="4958" y="141"/>
                    <a:pt x="4673" y="421"/>
                  </a:cubicBezTo>
                  <a:cubicBezTo>
                    <a:pt x="4070" y="990"/>
                    <a:pt x="1" y="7183"/>
                    <a:pt x="1" y="7183"/>
                  </a:cubicBezTo>
                  <a:cubicBezTo>
                    <a:pt x="1" y="7183"/>
                    <a:pt x="6160" y="3080"/>
                    <a:pt x="6729" y="2511"/>
                  </a:cubicBezTo>
                  <a:cubicBezTo>
                    <a:pt x="7332" y="1942"/>
                    <a:pt x="7332" y="990"/>
                    <a:pt x="6729" y="421"/>
                  </a:cubicBezTo>
                  <a:cubicBezTo>
                    <a:pt x="6444" y="141"/>
                    <a:pt x="6073" y="1"/>
                    <a:pt x="5701" y="1"/>
                  </a:cubicBezTo>
                  <a:close/>
                </a:path>
              </a:pathLst>
            </a:custGeom>
            <a:solidFill>
              <a:schemeClr val="accent3"/>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559;p62">
              <a:extLst>
                <a:ext uri="{FF2B5EF4-FFF2-40B4-BE49-F238E27FC236}">
                  <a16:creationId xmlns:a16="http://schemas.microsoft.com/office/drawing/2014/main" id="{D8F3AC76-FFAD-5520-A254-9197CD64A2B6}"/>
                </a:ext>
              </a:extLst>
            </p:cNvPr>
            <p:cNvSpPr/>
            <p:nvPr/>
          </p:nvSpPr>
          <p:spPr>
            <a:xfrm>
              <a:off x="2263297" y="3087905"/>
              <a:ext cx="255705" cy="360972"/>
            </a:xfrm>
            <a:custGeom>
              <a:avLst/>
              <a:gdLst/>
              <a:ahLst/>
              <a:cxnLst/>
              <a:rect l="l" t="t" r="r" b="b"/>
              <a:pathLst>
                <a:path w="5242" h="7400" extrusionOk="0">
                  <a:moveTo>
                    <a:pt x="2625" y="1"/>
                  </a:moveTo>
                  <a:lnTo>
                    <a:pt x="1385" y="1241"/>
                  </a:lnTo>
                  <a:cubicBezTo>
                    <a:pt x="0" y="2583"/>
                    <a:pt x="0" y="4775"/>
                    <a:pt x="1385" y="6159"/>
                  </a:cubicBezTo>
                  <a:lnTo>
                    <a:pt x="2625" y="7400"/>
                  </a:lnTo>
                  <a:lnTo>
                    <a:pt x="3857" y="6159"/>
                  </a:lnTo>
                  <a:cubicBezTo>
                    <a:pt x="5241" y="4775"/>
                    <a:pt x="5241" y="2583"/>
                    <a:pt x="3857" y="1241"/>
                  </a:cubicBezTo>
                  <a:lnTo>
                    <a:pt x="2625" y="1"/>
                  </a:lnTo>
                  <a:close/>
                </a:path>
              </a:pathLst>
            </a:custGeom>
            <a:solidFill>
              <a:schemeClr val="accent1"/>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560;p62">
              <a:extLst>
                <a:ext uri="{FF2B5EF4-FFF2-40B4-BE49-F238E27FC236}">
                  <a16:creationId xmlns:a16="http://schemas.microsoft.com/office/drawing/2014/main" id="{B1DAB958-00AD-666D-A36C-790EC0967F75}"/>
                </a:ext>
              </a:extLst>
            </p:cNvPr>
            <p:cNvSpPr/>
            <p:nvPr/>
          </p:nvSpPr>
          <p:spPr>
            <a:xfrm>
              <a:off x="2382611" y="3153366"/>
              <a:ext cx="224242" cy="222973"/>
            </a:xfrm>
            <a:custGeom>
              <a:avLst/>
              <a:gdLst/>
              <a:ahLst/>
              <a:cxnLst/>
              <a:rect l="l" t="t" r="r" b="b"/>
              <a:pathLst>
                <a:path w="4597" h="4571" extrusionOk="0">
                  <a:moveTo>
                    <a:pt x="2303" y="1"/>
                  </a:moveTo>
                  <a:cubicBezTo>
                    <a:pt x="1028" y="1"/>
                    <a:pt x="1" y="1029"/>
                    <a:pt x="1" y="2303"/>
                  </a:cubicBezTo>
                  <a:cubicBezTo>
                    <a:pt x="1" y="3543"/>
                    <a:pt x="1028" y="4571"/>
                    <a:pt x="2303" y="4571"/>
                  </a:cubicBezTo>
                  <a:cubicBezTo>
                    <a:pt x="3577" y="4571"/>
                    <a:pt x="4596" y="3543"/>
                    <a:pt x="4596" y="2303"/>
                  </a:cubicBezTo>
                  <a:cubicBezTo>
                    <a:pt x="4596" y="1029"/>
                    <a:pt x="3577" y="1"/>
                    <a:pt x="2303" y="1"/>
                  </a:cubicBezTo>
                  <a:close/>
                </a:path>
              </a:pathLst>
            </a:custGeom>
            <a:solidFill>
              <a:schemeClr val="accen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561;p62">
              <a:extLst>
                <a:ext uri="{FF2B5EF4-FFF2-40B4-BE49-F238E27FC236}">
                  <a16:creationId xmlns:a16="http://schemas.microsoft.com/office/drawing/2014/main" id="{7F26F7FB-D4A9-56BD-EC49-F041B6F0A1DE}"/>
                </a:ext>
              </a:extLst>
            </p:cNvPr>
            <p:cNvSpPr/>
            <p:nvPr/>
          </p:nvSpPr>
          <p:spPr>
            <a:xfrm>
              <a:off x="2409976" y="3179463"/>
              <a:ext cx="169510" cy="170779"/>
            </a:xfrm>
            <a:custGeom>
              <a:avLst/>
              <a:gdLst/>
              <a:ahLst/>
              <a:cxnLst/>
              <a:rect l="l" t="t" r="r" b="b"/>
              <a:pathLst>
                <a:path w="3475" h="3501" extrusionOk="0">
                  <a:moveTo>
                    <a:pt x="1742" y="1"/>
                  </a:moveTo>
                  <a:cubicBezTo>
                    <a:pt x="782" y="1"/>
                    <a:pt x="0" y="774"/>
                    <a:pt x="0" y="1768"/>
                  </a:cubicBezTo>
                  <a:cubicBezTo>
                    <a:pt x="0" y="2728"/>
                    <a:pt x="782" y="3501"/>
                    <a:pt x="1742" y="3501"/>
                  </a:cubicBezTo>
                  <a:cubicBezTo>
                    <a:pt x="2693" y="3501"/>
                    <a:pt x="3475" y="2728"/>
                    <a:pt x="3475" y="1768"/>
                  </a:cubicBezTo>
                  <a:cubicBezTo>
                    <a:pt x="3475" y="774"/>
                    <a:pt x="2693" y="1"/>
                    <a:pt x="1742" y="1"/>
                  </a:cubicBezTo>
                  <a:close/>
                </a:path>
              </a:pathLst>
            </a:custGeom>
            <a:solidFill>
              <a:schemeClr val="l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562;p62">
              <a:extLst>
                <a:ext uri="{FF2B5EF4-FFF2-40B4-BE49-F238E27FC236}">
                  <a16:creationId xmlns:a16="http://schemas.microsoft.com/office/drawing/2014/main" id="{F9DD7192-AD2C-F349-D18A-A9BB62D69A99}"/>
                </a:ext>
              </a:extLst>
            </p:cNvPr>
            <p:cNvSpPr/>
            <p:nvPr/>
          </p:nvSpPr>
          <p:spPr>
            <a:xfrm>
              <a:off x="2487876" y="3350189"/>
              <a:ext cx="12049" cy="49"/>
            </a:xfrm>
            <a:custGeom>
              <a:avLst/>
              <a:gdLst/>
              <a:ahLst/>
              <a:cxnLst/>
              <a:rect l="l" t="t" r="r" b="b"/>
              <a:pathLst>
                <a:path w="247" h="1" extrusionOk="0">
                  <a:moveTo>
                    <a:pt x="145" y="1"/>
                  </a:moveTo>
                  <a:lnTo>
                    <a:pt x="145" y="1"/>
                  </a:lnTo>
                  <a:lnTo>
                    <a:pt x="145" y="1"/>
                  </a:lnTo>
                  <a:close/>
                  <a:moveTo>
                    <a:pt x="145" y="1"/>
                  </a:moveTo>
                  <a:lnTo>
                    <a:pt x="145" y="1"/>
                  </a:lnTo>
                  <a:lnTo>
                    <a:pt x="145" y="1"/>
                  </a:lnTo>
                  <a:close/>
                  <a:moveTo>
                    <a:pt x="145" y="1"/>
                  </a:moveTo>
                  <a:lnTo>
                    <a:pt x="145" y="1"/>
                  </a:lnTo>
                  <a:lnTo>
                    <a:pt x="145" y="1"/>
                  </a:lnTo>
                  <a:close/>
                  <a:moveTo>
                    <a:pt x="102" y="1"/>
                  </a:moveTo>
                  <a:lnTo>
                    <a:pt x="102" y="1"/>
                  </a:lnTo>
                  <a:lnTo>
                    <a:pt x="102" y="1"/>
                  </a:lnTo>
                  <a:close/>
                  <a:moveTo>
                    <a:pt x="179" y="1"/>
                  </a:moveTo>
                  <a:lnTo>
                    <a:pt x="179" y="1"/>
                  </a:lnTo>
                  <a:lnTo>
                    <a:pt x="179" y="1"/>
                  </a:lnTo>
                  <a:close/>
                  <a:moveTo>
                    <a:pt x="102" y="1"/>
                  </a:moveTo>
                  <a:lnTo>
                    <a:pt x="102" y="1"/>
                  </a:lnTo>
                  <a:lnTo>
                    <a:pt x="102" y="1"/>
                  </a:lnTo>
                  <a:close/>
                  <a:moveTo>
                    <a:pt x="179" y="1"/>
                  </a:moveTo>
                  <a:lnTo>
                    <a:pt x="179" y="1"/>
                  </a:lnTo>
                  <a:lnTo>
                    <a:pt x="179" y="1"/>
                  </a:lnTo>
                  <a:close/>
                  <a:moveTo>
                    <a:pt x="102" y="1"/>
                  </a:moveTo>
                  <a:lnTo>
                    <a:pt x="102" y="1"/>
                  </a:lnTo>
                  <a:lnTo>
                    <a:pt x="102" y="1"/>
                  </a:lnTo>
                  <a:close/>
                  <a:moveTo>
                    <a:pt x="179" y="1"/>
                  </a:moveTo>
                  <a:lnTo>
                    <a:pt x="179" y="1"/>
                  </a:lnTo>
                  <a:lnTo>
                    <a:pt x="179" y="1"/>
                  </a:lnTo>
                  <a:close/>
                  <a:moveTo>
                    <a:pt x="68" y="1"/>
                  </a:moveTo>
                  <a:lnTo>
                    <a:pt x="68" y="1"/>
                  </a:lnTo>
                  <a:lnTo>
                    <a:pt x="68" y="1"/>
                  </a:lnTo>
                  <a:close/>
                  <a:moveTo>
                    <a:pt x="213" y="1"/>
                  </a:moveTo>
                  <a:lnTo>
                    <a:pt x="179" y="1"/>
                  </a:lnTo>
                  <a:lnTo>
                    <a:pt x="213" y="1"/>
                  </a:lnTo>
                  <a:close/>
                  <a:moveTo>
                    <a:pt x="68" y="1"/>
                  </a:moveTo>
                  <a:lnTo>
                    <a:pt x="68" y="1"/>
                  </a:lnTo>
                  <a:lnTo>
                    <a:pt x="68" y="1"/>
                  </a:lnTo>
                  <a:close/>
                  <a:moveTo>
                    <a:pt x="213" y="1"/>
                  </a:moveTo>
                  <a:lnTo>
                    <a:pt x="213" y="1"/>
                  </a:lnTo>
                  <a:lnTo>
                    <a:pt x="213" y="1"/>
                  </a:lnTo>
                  <a:close/>
                  <a:moveTo>
                    <a:pt x="68" y="1"/>
                  </a:moveTo>
                  <a:lnTo>
                    <a:pt x="68" y="1"/>
                  </a:lnTo>
                  <a:lnTo>
                    <a:pt x="68" y="1"/>
                  </a:lnTo>
                  <a:close/>
                  <a:moveTo>
                    <a:pt x="213" y="1"/>
                  </a:moveTo>
                  <a:lnTo>
                    <a:pt x="213" y="1"/>
                  </a:lnTo>
                  <a:lnTo>
                    <a:pt x="213" y="1"/>
                  </a:lnTo>
                  <a:close/>
                  <a:moveTo>
                    <a:pt x="34" y="1"/>
                  </a:moveTo>
                  <a:lnTo>
                    <a:pt x="34" y="1"/>
                  </a:lnTo>
                  <a:lnTo>
                    <a:pt x="34" y="1"/>
                  </a:lnTo>
                  <a:close/>
                  <a:moveTo>
                    <a:pt x="247" y="1"/>
                  </a:moveTo>
                  <a:lnTo>
                    <a:pt x="213" y="1"/>
                  </a:lnTo>
                  <a:lnTo>
                    <a:pt x="247" y="1"/>
                  </a:lnTo>
                  <a:close/>
                  <a:moveTo>
                    <a:pt x="34" y="1"/>
                  </a:moveTo>
                  <a:lnTo>
                    <a:pt x="34" y="1"/>
                  </a:lnTo>
                  <a:lnTo>
                    <a:pt x="34" y="1"/>
                  </a:lnTo>
                  <a:close/>
                  <a:moveTo>
                    <a:pt x="247" y="1"/>
                  </a:moveTo>
                  <a:lnTo>
                    <a:pt x="247" y="1"/>
                  </a:lnTo>
                  <a:lnTo>
                    <a:pt x="247" y="1"/>
                  </a:lnTo>
                  <a:close/>
                  <a:moveTo>
                    <a:pt x="34" y="1"/>
                  </a:moveTo>
                  <a:lnTo>
                    <a:pt x="34" y="1"/>
                  </a:lnTo>
                  <a:lnTo>
                    <a:pt x="34" y="1"/>
                  </a:lnTo>
                  <a:close/>
                  <a:moveTo>
                    <a:pt x="247" y="1"/>
                  </a:moveTo>
                  <a:lnTo>
                    <a:pt x="247" y="1"/>
                  </a:lnTo>
                  <a:lnTo>
                    <a:pt x="247" y="1"/>
                  </a:lnTo>
                  <a:close/>
                  <a:moveTo>
                    <a:pt x="0" y="1"/>
                  </a:moveTo>
                  <a:lnTo>
                    <a:pt x="0" y="1"/>
                  </a:lnTo>
                  <a:lnTo>
                    <a:pt x="0" y="1"/>
                  </a:lnTo>
                  <a:close/>
                  <a:moveTo>
                    <a:pt x="247" y="1"/>
                  </a:moveTo>
                  <a:lnTo>
                    <a:pt x="247" y="1"/>
                  </a:lnTo>
                  <a:lnTo>
                    <a:pt x="247" y="1"/>
                  </a:lnTo>
                  <a:close/>
                  <a:moveTo>
                    <a:pt x="0" y="1"/>
                  </a:moveTo>
                  <a:lnTo>
                    <a:pt x="0" y="1"/>
                  </a:lnTo>
                  <a:close/>
                </a:path>
              </a:pathLst>
            </a:custGeom>
            <a:solidFill>
              <a:srgbClr val="34173B"/>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1563;p62">
              <a:extLst>
                <a:ext uri="{FF2B5EF4-FFF2-40B4-BE49-F238E27FC236}">
                  <a16:creationId xmlns:a16="http://schemas.microsoft.com/office/drawing/2014/main" id="{9B507953-BD7C-4F8E-D1BA-31EBB96652BD}"/>
                </a:ext>
              </a:extLst>
            </p:cNvPr>
            <p:cNvSpPr/>
            <p:nvPr/>
          </p:nvSpPr>
          <p:spPr>
            <a:xfrm>
              <a:off x="2494900" y="3205169"/>
              <a:ext cx="46487" cy="46878"/>
            </a:xfrm>
            <a:custGeom>
              <a:avLst/>
              <a:gdLst/>
              <a:ahLst/>
              <a:cxnLst/>
              <a:rect l="l" t="t" r="r" b="b"/>
              <a:pathLst>
                <a:path w="953" h="961" extrusionOk="0">
                  <a:moveTo>
                    <a:pt x="459" y="1"/>
                  </a:moveTo>
                  <a:cubicBezTo>
                    <a:pt x="213" y="1"/>
                    <a:pt x="1" y="213"/>
                    <a:pt x="1" y="502"/>
                  </a:cubicBezTo>
                  <a:cubicBezTo>
                    <a:pt x="1" y="748"/>
                    <a:pt x="213" y="961"/>
                    <a:pt x="459" y="961"/>
                  </a:cubicBezTo>
                  <a:cubicBezTo>
                    <a:pt x="740" y="961"/>
                    <a:pt x="952" y="748"/>
                    <a:pt x="952" y="502"/>
                  </a:cubicBezTo>
                  <a:cubicBezTo>
                    <a:pt x="952" y="213"/>
                    <a:pt x="740" y="1"/>
                    <a:pt x="459" y="1"/>
                  </a:cubicBezTo>
                  <a:close/>
                </a:path>
              </a:pathLst>
            </a:custGeom>
            <a:solidFill>
              <a:srgbClr val="FFFFFF"/>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1564;p62">
              <a:extLst>
                <a:ext uri="{FF2B5EF4-FFF2-40B4-BE49-F238E27FC236}">
                  <a16:creationId xmlns:a16="http://schemas.microsoft.com/office/drawing/2014/main" id="{1A48AEB9-0599-90BE-7203-1F0835FDC39B}"/>
                </a:ext>
              </a:extLst>
            </p:cNvPr>
            <p:cNvSpPr/>
            <p:nvPr/>
          </p:nvSpPr>
          <p:spPr>
            <a:xfrm>
              <a:off x="2606799" y="2820206"/>
              <a:ext cx="466190" cy="697456"/>
            </a:xfrm>
            <a:custGeom>
              <a:avLst/>
              <a:gdLst/>
              <a:ahLst/>
              <a:cxnLst/>
              <a:rect l="l" t="t" r="r" b="b"/>
              <a:pathLst>
                <a:path w="9557" h="14298" extrusionOk="0">
                  <a:moveTo>
                    <a:pt x="2336" y="1"/>
                  </a:moveTo>
                  <a:cubicBezTo>
                    <a:pt x="892" y="1522"/>
                    <a:pt x="0" y="3467"/>
                    <a:pt x="0" y="5633"/>
                  </a:cubicBezTo>
                  <a:cubicBezTo>
                    <a:pt x="0" y="10407"/>
                    <a:pt x="4290" y="14298"/>
                    <a:pt x="9557" y="14298"/>
                  </a:cubicBezTo>
                  <a:lnTo>
                    <a:pt x="9557" y="13805"/>
                  </a:lnTo>
                  <a:cubicBezTo>
                    <a:pt x="4571" y="13805"/>
                    <a:pt x="468" y="10161"/>
                    <a:pt x="468" y="5633"/>
                  </a:cubicBezTo>
                  <a:cubicBezTo>
                    <a:pt x="468" y="3577"/>
                    <a:pt x="1351" y="1700"/>
                    <a:pt x="2727" y="247"/>
                  </a:cubicBezTo>
                  <a:cubicBezTo>
                    <a:pt x="2591" y="179"/>
                    <a:pt x="2447" y="111"/>
                    <a:pt x="2336" y="1"/>
                  </a:cubicBezTo>
                  <a:close/>
                </a:path>
              </a:pathLst>
            </a:custGeom>
            <a:solidFill>
              <a:schemeClr val="accen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1565;p62">
              <a:extLst>
                <a:ext uri="{FF2B5EF4-FFF2-40B4-BE49-F238E27FC236}">
                  <a16:creationId xmlns:a16="http://schemas.microsoft.com/office/drawing/2014/main" id="{C6BA2F8F-B8BB-93D4-F6C6-3362525271B5}"/>
                </a:ext>
              </a:extLst>
            </p:cNvPr>
            <p:cNvSpPr/>
            <p:nvPr/>
          </p:nvSpPr>
          <p:spPr>
            <a:xfrm>
              <a:off x="2741478" y="3517598"/>
              <a:ext cx="331509" cy="345655"/>
            </a:xfrm>
            <a:custGeom>
              <a:avLst/>
              <a:gdLst/>
              <a:ahLst/>
              <a:cxnLst/>
              <a:rect l="l" t="t" r="r" b="b"/>
              <a:pathLst>
                <a:path w="6796" h="7086" extrusionOk="0">
                  <a:moveTo>
                    <a:pt x="1665" y="1"/>
                  </a:moveTo>
                  <a:lnTo>
                    <a:pt x="1665" y="1"/>
                  </a:lnTo>
                  <a:cubicBezTo>
                    <a:pt x="1776" y="392"/>
                    <a:pt x="1810" y="782"/>
                    <a:pt x="1810" y="1173"/>
                  </a:cubicBezTo>
                  <a:cubicBezTo>
                    <a:pt x="1810" y="2762"/>
                    <a:pt x="1104" y="4214"/>
                    <a:pt x="0" y="5208"/>
                  </a:cubicBezTo>
                  <a:cubicBezTo>
                    <a:pt x="2090" y="6482"/>
                    <a:pt x="4460" y="7085"/>
                    <a:pt x="6796" y="7085"/>
                  </a:cubicBezTo>
                  <a:lnTo>
                    <a:pt x="6796" y="1419"/>
                  </a:lnTo>
                  <a:cubicBezTo>
                    <a:pt x="4927" y="1419"/>
                    <a:pt x="3186" y="927"/>
                    <a:pt x="1665" y="1"/>
                  </a:cubicBezTo>
                  <a:close/>
                </a:path>
              </a:pathLst>
            </a:custGeom>
            <a:solidFill>
              <a:schemeClr val="accent1"/>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1566;p62">
              <a:extLst>
                <a:ext uri="{FF2B5EF4-FFF2-40B4-BE49-F238E27FC236}">
                  <a16:creationId xmlns:a16="http://schemas.microsoft.com/office/drawing/2014/main" id="{E53FA02E-D96A-1CE2-01FE-2BCE5D901B7E}"/>
                </a:ext>
              </a:extLst>
            </p:cNvPr>
            <p:cNvSpPr/>
            <p:nvPr/>
          </p:nvSpPr>
          <p:spPr>
            <a:xfrm>
              <a:off x="2451389" y="3379603"/>
              <a:ext cx="8780" cy="8780"/>
            </a:xfrm>
            <a:custGeom>
              <a:avLst/>
              <a:gdLst/>
              <a:ahLst/>
              <a:cxnLst/>
              <a:rect l="l" t="t" r="r" b="b"/>
              <a:pathLst>
                <a:path w="180" h="180" extrusionOk="0">
                  <a:moveTo>
                    <a:pt x="179" y="1"/>
                  </a:moveTo>
                  <a:lnTo>
                    <a:pt x="179" y="1"/>
                  </a:lnTo>
                  <a:cubicBezTo>
                    <a:pt x="111" y="35"/>
                    <a:pt x="77" y="111"/>
                    <a:pt x="1" y="179"/>
                  </a:cubicBezTo>
                  <a:cubicBezTo>
                    <a:pt x="77" y="111"/>
                    <a:pt x="145" y="35"/>
                    <a:pt x="179" y="1"/>
                  </a:cubicBezTo>
                  <a:close/>
                </a:path>
              </a:pathLst>
            </a:custGeom>
            <a:solidFill>
              <a:srgbClr val="3397CC"/>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1567;p62">
              <a:extLst>
                <a:ext uri="{FF2B5EF4-FFF2-40B4-BE49-F238E27FC236}">
                  <a16:creationId xmlns:a16="http://schemas.microsoft.com/office/drawing/2014/main" id="{05C1724C-BDEF-9B8D-4999-9512C723B04F}"/>
                </a:ext>
              </a:extLst>
            </p:cNvPr>
            <p:cNvSpPr/>
            <p:nvPr/>
          </p:nvSpPr>
          <p:spPr>
            <a:xfrm>
              <a:off x="2636213" y="3600474"/>
              <a:ext cx="48536" cy="93316"/>
            </a:xfrm>
            <a:custGeom>
              <a:avLst/>
              <a:gdLst/>
              <a:ahLst/>
              <a:cxnLst/>
              <a:rect l="l" t="t" r="r" b="b"/>
              <a:pathLst>
                <a:path w="995" h="1913" extrusionOk="0">
                  <a:moveTo>
                    <a:pt x="994" y="1"/>
                  </a:moveTo>
                  <a:cubicBezTo>
                    <a:pt x="926" y="748"/>
                    <a:pt x="570" y="1453"/>
                    <a:pt x="0" y="1912"/>
                  </a:cubicBezTo>
                  <a:lnTo>
                    <a:pt x="0" y="1912"/>
                  </a:lnTo>
                  <a:cubicBezTo>
                    <a:pt x="570" y="1453"/>
                    <a:pt x="926" y="748"/>
                    <a:pt x="994" y="1"/>
                  </a:cubicBezTo>
                  <a:close/>
                </a:path>
              </a:pathLst>
            </a:custGeom>
            <a:solidFill>
              <a:srgbClr val="344158"/>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1568;p62">
              <a:extLst>
                <a:ext uri="{FF2B5EF4-FFF2-40B4-BE49-F238E27FC236}">
                  <a16:creationId xmlns:a16="http://schemas.microsoft.com/office/drawing/2014/main" id="{DDDE7F84-B6C9-A841-B727-6CB69975AEA6}"/>
                </a:ext>
              </a:extLst>
            </p:cNvPr>
            <p:cNvSpPr/>
            <p:nvPr/>
          </p:nvSpPr>
          <p:spPr>
            <a:xfrm>
              <a:off x="3072931" y="3863197"/>
              <a:ext cx="49" cy="49"/>
            </a:xfrm>
            <a:custGeom>
              <a:avLst/>
              <a:gdLst/>
              <a:ahLst/>
              <a:cxnLst/>
              <a:rect l="l" t="t" r="r" b="b"/>
              <a:pathLst>
                <a:path w="1" h="1" extrusionOk="0">
                  <a:moveTo>
                    <a:pt x="1" y="0"/>
                  </a:moveTo>
                  <a:lnTo>
                    <a:pt x="1" y="0"/>
                  </a:lnTo>
                  <a:lnTo>
                    <a:pt x="1" y="0"/>
                  </a:lnTo>
                  <a:close/>
                </a:path>
              </a:pathLst>
            </a:custGeom>
            <a:solidFill>
              <a:srgbClr val="CCEDFF"/>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1569;p62">
              <a:extLst>
                <a:ext uri="{FF2B5EF4-FFF2-40B4-BE49-F238E27FC236}">
                  <a16:creationId xmlns:a16="http://schemas.microsoft.com/office/drawing/2014/main" id="{38119C29-4F8C-975C-74FF-8526501B2F22}"/>
                </a:ext>
              </a:extLst>
            </p:cNvPr>
            <p:cNvSpPr/>
            <p:nvPr/>
          </p:nvSpPr>
          <p:spPr>
            <a:xfrm>
              <a:off x="3071321" y="3863197"/>
              <a:ext cx="1659" cy="49"/>
            </a:xfrm>
            <a:custGeom>
              <a:avLst/>
              <a:gdLst/>
              <a:ahLst/>
              <a:cxnLst/>
              <a:rect l="l" t="t" r="r" b="b"/>
              <a:pathLst>
                <a:path w="34" h="1" extrusionOk="0">
                  <a:moveTo>
                    <a:pt x="0" y="0"/>
                  </a:moveTo>
                  <a:lnTo>
                    <a:pt x="34" y="0"/>
                  </a:lnTo>
                  <a:lnTo>
                    <a:pt x="34" y="0"/>
                  </a:lnTo>
                  <a:lnTo>
                    <a:pt x="34" y="0"/>
                  </a:lnTo>
                  <a:close/>
                </a:path>
              </a:pathLst>
            </a:custGeom>
            <a:solidFill>
              <a:srgbClr val="FFDECC"/>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1570;p62">
              <a:extLst>
                <a:ext uri="{FF2B5EF4-FFF2-40B4-BE49-F238E27FC236}">
                  <a16:creationId xmlns:a16="http://schemas.microsoft.com/office/drawing/2014/main" id="{8B8A11C2-85A9-B178-60FA-226038811CA8}"/>
                </a:ext>
              </a:extLst>
            </p:cNvPr>
            <p:cNvSpPr/>
            <p:nvPr/>
          </p:nvSpPr>
          <p:spPr>
            <a:xfrm>
              <a:off x="3066243" y="2773817"/>
              <a:ext cx="810187" cy="1089453"/>
            </a:xfrm>
            <a:custGeom>
              <a:avLst/>
              <a:gdLst/>
              <a:ahLst/>
              <a:cxnLst/>
              <a:rect l="l" t="t" r="r" b="b"/>
              <a:pathLst>
                <a:path w="16609" h="22334" extrusionOk="0">
                  <a:moveTo>
                    <a:pt x="7578" y="1"/>
                  </a:moveTo>
                  <a:lnTo>
                    <a:pt x="7578" y="136"/>
                  </a:lnTo>
                  <a:cubicBezTo>
                    <a:pt x="7578" y="774"/>
                    <a:pt x="7086" y="1275"/>
                    <a:pt x="6449" y="1275"/>
                  </a:cubicBezTo>
                  <a:cubicBezTo>
                    <a:pt x="6304" y="1275"/>
                    <a:pt x="6160" y="1232"/>
                    <a:pt x="6058" y="1198"/>
                  </a:cubicBezTo>
                  <a:lnTo>
                    <a:pt x="6058" y="1198"/>
                  </a:lnTo>
                  <a:cubicBezTo>
                    <a:pt x="6975" y="2439"/>
                    <a:pt x="7510" y="3993"/>
                    <a:pt x="7510" y="5624"/>
                  </a:cubicBezTo>
                  <a:cubicBezTo>
                    <a:pt x="7510" y="7960"/>
                    <a:pt x="6449" y="10050"/>
                    <a:pt x="4818" y="11392"/>
                  </a:cubicBezTo>
                  <a:cubicBezTo>
                    <a:pt x="3509" y="12488"/>
                    <a:pt x="1844" y="13168"/>
                    <a:pt x="1" y="13168"/>
                  </a:cubicBezTo>
                  <a:lnTo>
                    <a:pt x="1" y="22333"/>
                  </a:lnTo>
                  <a:cubicBezTo>
                    <a:pt x="3229" y="22333"/>
                    <a:pt x="6415" y="21161"/>
                    <a:pt x="8963" y="18859"/>
                  </a:cubicBezTo>
                  <a:cubicBezTo>
                    <a:pt x="8360" y="18366"/>
                    <a:pt x="7969" y="17585"/>
                    <a:pt x="7969" y="16778"/>
                  </a:cubicBezTo>
                  <a:cubicBezTo>
                    <a:pt x="7969" y="15215"/>
                    <a:pt x="9209" y="14017"/>
                    <a:pt x="10730" y="14017"/>
                  </a:cubicBezTo>
                  <a:cubicBezTo>
                    <a:pt x="11579" y="14017"/>
                    <a:pt x="12361" y="14365"/>
                    <a:pt x="12854" y="14968"/>
                  </a:cubicBezTo>
                  <a:lnTo>
                    <a:pt x="15258" y="12598"/>
                  </a:lnTo>
                  <a:cubicBezTo>
                    <a:pt x="16608" y="11214"/>
                    <a:pt x="16608" y="9022"/>
                    <a:pt x="15258" y="7680"/>
                  </a:cubicBezTo>
                  <a:lnTo>
                    <a:pt x="7578" y="1"/>
                  </a:lnTo>
                  <a:close/>
                </a:path>
              </a:pathLst>
            </a:custGeom>
            <a:solidFill>
              <a:schemeClr val="lt1"/>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1571;p62">
              <a:extLst>
                <a:ext uri="{FF2B5EF4-FFF2-40B4-BE49-F238E27FC236}">
                  <a16:creationId xmlns:a16="http://schemas.microsoft.com/office/drawing/2014/main" id="{184E5248-729E-89E2-F067-69AF7B7AA3CF}"/>
                </a:ext>
              </a:extLst>
            </p:cNvPr>
            <p:cNvSpPr/>
            <p:nvPr/>
          </p:nvSpPr>
          <p:spPr>
            <a:xfrm>
              <a:off x="3066243" y="3200194"/>
              <a:ext cx="235022" cy="215949"/>
            </a:xfrm>
            <a:custGeom>
              <a:avLst/>
              <a:gdLst/>
              <a:ahLst/>
              <a:cxnLst/>
              <a:rect l="l" t="t" r="r" b="b"/>
              <a:pathLst>
                <a:path w="4818" h="4427" extrusionOk="0">
                  <a:moveTo>
                    <a:pt x="1" y="1"/>
                  </a:moveTo>
                  <a:lnTo>
                    <a:pt x="1" y="4427"/>
                  </a:lnTo>
                  <a:cubicBezTo>
                    <a:pt x="1844" y="4427"/>
                    <a:pt x="3509" y="3747"/>
                    <a:pt x="4818" y="2651"/>
                  </a:cubicBezTo>
                  <a:cubicBezTo>
                    <a:pt x="3790" y="1063"/>
                    <a:pt x="2023" y="1"/>
                    <a:pt x="1" y="1"/>
                  </a:cubicBezTo>
                  <a:close/>
                </a:path>
              </a:pathLst>
            </a:custGeom>
            <a:solidFill>
              <a:schemeClr val="l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1572;p62">
              <a:extLst>
                <a:ext uri="{FF2B5EF4-FFF2-40B4-BE49-F238E27FC236}">
                  <a16:creationId xmlns:a16="http://schemas.microsoft.com/office/drawing/2014/main" id="{3136B6D2-AFCA-D1EE-3BF6-718F991D2B3F}"/>
                </a:ext>
              </a:extLst>
            </p:cNvPr>
            <p:cNvSpPr/>
            <p:nvPr/>
          </p:nvSpPr>
          <p:spPr>
            <a:xfrm>
              <a:off x="3454963" y="3457503"/>
              <a:ext cx="238290" cy="236290"/>
            </a:xfrm>
            <a:custGeom>
              <a:avLst/>
              <a:gdLst/>
              <a:ahLst/>
              <a:cxnLst/>
              <a:rect l="l" t="t" r="r" b="b"/>
              <a:pathLst>
                <a:path w="4885" h="4844" extrusionOk="0">
                  <a:moveTo>
                    <a:pt x="2761" y="1"/>
                  </a:moveTo>
                  <a:cubicBezTo>
                    <a:pt x="1240" y="1"/>
                    <a:pt x="0" y="1199"/>
                    <a:pt x="0" y="2762"/>
                  </a:cubicBezTo>
                  <a:cubicBezTo>
                    <a:pt x="0" y="3569"/>
                    <a:pt x="391" y="4350"/>
                    <a:pt x="994" y="4843"/>
                  </a:cubicBezTo>
                  <a:cubicBezTo>
                    <a:pt x="1130" y="4707"/>
                    <a:pt x="1274" y="4597"/>
                    <a:pt x="1376" y="4461"/>
                  </a:cubicBezTo>
                  <a:lnTo>
                    <a:pt x="4885" y="952"/>
                  </a:lnTo>
                  <a:cubicBezTo>
                    <a:pt x="4392" y="349"/>
                    <a:pt x="3610" y="1"/>
                    <a:pt x="2761" y="1"/>
                  </a:cubicBezTo>
                  <a:close/>
                </a:path>
              </a:pathLst>
            </a:custGeom>
            <a:solidFill>
              <a:schemeClr val="accen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1573;p62">
              <a:extLst>
                <a:ext uri="{FF2B5EF4-FFF2-40B4-BE49-F238E27FC236}">
                  <a16:creationId xmlns:a16="http://schemas.microsoft.com/office/drawing/2014/main" id="{B49A06C3-7036-E183-414B-C1088B46B00D}"/>
                </a:ext>
              </a:extLst>
            </p:cNvPr>
            <p:cNvSpPr/>
            <p:nvPr/>
          </p:nvSpPr>
          <p:spPr>
            <a:xfrm>
              <a:off x="3323601" y="2745038"/>
              <a:ext cx="112340" cy="90975"/>
            </a:xfrm>
            <a:custGeom>
              <a:avLst/>
              <a:gdLst/>
              <a:ahLst/>
              <a:cxnLst/>
              <a:rect l="l" t="t" r="r" b="b"/>
              <a:pathLst>
                <a:path w="2303" h="1865" extrusionOk="0">
                  <a:moveTo>
                    <a:pt x="1220" y="1"/>
                  </a:moveTo>
                  <a:cubicBezTo>
                    <a:pt x="1035" y="1"/>
                    <a:pt x="834" y="53"/>
                    <a:pt x="637" y="200"/>
                  </a:cubicBezTo>
                  <a:cubicBezTo>
                    <a:pt x="0" y="726"/>
                    <a:pt x="671" y="1652"/>
                    <a:pt x="671" y="1652"/>
                  </a:cubicBezTo>
                  <a:cubicBezTo>
                    <a:pt x="714" y="1686"/>
                    <a:pt x="748" y="1754"/>
                    <a:pt x="782" y="1788"/>
                  </a:cubicBezTo>
                  <a:cubicBezTo>
                    <a:pt x="884" y="1822"/>
                    <a:pt x="1028" y="1865"/>
                    <a:pt x="1173" y="1865"/>
                  </a:cubicBezTo>
                  <a:cubicBezTo>
                    <a:pt x="1810" y="1865"/>
                    <a:pt x="2302" y="1364"/>
                    <a:pt x="2302" y="726"/>
                  </a:cubicBezTo>
                  <a:lnTo>
                    <a:pt x="2302" y="591"/>
                  </a:lnTo>
                  <a:lnTo>
                    <a:pt x="2022" y="302"/>
                  </a:lnTo>
                  <a:cubicBezTo>
                    <a:pt x="2022" y="302"/>
                    <a:pt x="1666" y="1"/>
                    <a:pt x="1220" y="1"/>
                  </a:cubicBezTo>
                  <a:close/>
                </a:path>
              </a:pathLst>
            </a:custGeom>
            <a:solidFill>
              <a:schemeClr val="dk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1574;p62">
              <a:extLst>
                <a:ext uri="{FF2B5EF4-FFF2-40B4-BE49-F238E27FC236}">
                  <a16:creationId xmlns:a16="http://schemas.microsoft.com/office/drawing/2014/main" id="{CDCCF8BD-23F4-5E37-4692-68DCE8FECEDF}"/>
                </a:ext>
              </a:extLst>
            </p:cNvPr>
            <p:cNvSpPr/>
            <p:nvPr/>
          </p:nvSpPr>
          <p:spPr>
            <a:xfrm>
              <a:off x="3486035" y="3495257"/>
              <a:ext cx="538726" cy="526678"/>
            </a:xfrm>
            <a:custGeom>
              <a:avLst/>
              <a:gdLst/>
              <a:ahLst/>
              <a:cxnLst/>
              <a:rect l="l" t="t" r="r" b="b"/>
              <a:pathLst>
                <a:path w="11044" h="10797" extrusionOk="0">
                  <a:moveTo>
                    <a:pt x="2443" y="0"/>
                  </a:moveTo>
                  <a:cubicBezTo>
                    <a:pt x="1876" y="0"/>
                    <a:pt x="1308" y="212"/>
                    <a:pt x="884" y="637"/>
                  </a:cubicBezTo>
                  <a:cubicBezTo>
                    <a:pt x="0" y="1521"/>
                    <a:pt x="0" y="2905"/>
                    <a:pt x="884" y="3789"/>
                  </a:cubicBezTo>
                  <a:cubicBezTo>
                    <a:pt x="1733" y="4638"/>
                    <a:pt x="11044" y="10797"/>
                    <a:pt x="11044" y="10797"/>
                  </a:cubicBezTo>
                  <a:cubicBezTo>
                    <a:pt x="11044" y="10797"/>
                    <a:pt x="4885" y="1521"/>
                    <a:pt x="4001" y="637"/>
                  </a:cubicBezTo>
                  <a:cubicBezTo>
                    <a:pt x="3577" y="212"/>
                    <a:pt x="3010" y="0"/>
                    <a:pt x="2443" y="0"/>
                  </a:cubicBezTo>
                  <a:close/>
                </a:path>
              </a:pathLst>
            </a:custGeom>
            <a:solidFill>
              <a:schemeClr val="dk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1575;p62">
              <a:extLst>
                <a:ext uri="{FF2B5EF4-FFF2-40B4-BE49-F238E27FC236}">
                  <a16:creationId xmlns:a16="http://schemas.microsoft.com/office/drawing/2014/main" id="{2232D1BD-546B-D9E9-C337-C5821E3283EB}"/>
                </a:ext>
              </a:extLst>
            </p:cNvPr>
            <p:cNvSpPr/>
            <p:nvPr/>
          </p:nvSpPr>
          <p:spPr>
            <a:xfrm>
              <a:off x="3501352" y="3505794"/>
              <a:ext cx="355996" cy="350387"/>
            </a:xfrm>
            <a:custGeom>
              <a:avLst/>
              <a:gdLst/>
              <a:ahLst/>
              <a:cxnLst/>
              <a:rect l="l" t="t" r="r" b="b"/>
              <a:pathLst>
                <a:path w="7298" h="7183" extrusionOk="0">
                  <a:moveTo>
                    <a:pt x="1602" y="1"/>
                  </a:moveTo>
                  <a:cubicBezTo>
                    <a:pt x="1226" y="1"/>
                    <a:pt x="854" y="141"/>
                    <a:pt x="570" y="421"/>
                  </a:cubicBezTo>
                  <a:cubicBezTo>
                    <a:pt x="1" y="990"/>
                    <a:pt x="1" y="1942"/>
                    <a:pt x="570" y="2511"/>
                  </a:cubicBezTo>
                  <a:cubicBezTo>
                    <a:pt x="1139" y="3080"/>
                    <a:pt x="7298" y="7183"/>
                    <a:pt x="7298" y="7183"/>
                  </a:cubicBezTo>
                  <a:cubicBezTo>
                    <a:pt x="7298" y="7183"/>
                    <a:pt x="3229" y="990"/>
                    <a:pt x="2659" y="421"/>
                  </a:cubicBezTo>
                  <a:cubicBezTo>
                    <a:pt x="2358" y="141"/>
                    <a:pt x="1978" y="1"/>
                    <a:pt x="1602" y="1"/>
                  </a:cubicBezTo>
                  <a:close/>
                </a:path>
              </a:pathLst>
            </a:custGeom>
            <a:solidFill>
              <a:schemeClr val="accent3"/>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1576;p62">
              <a:extLst>
                <a:ext uri="{FF2B5EF4-FFF2-40B4-BE49-F238E27FC236}">
                  <a16:creationId xmlns:a16="http://schemas.microsoft.com/office/drawing/2014/main" id="{FCFBD4B6-2126-FF66-666D-A1D880E43897}"/>
                </a:ext>
              </a:extLst>
            </p:cNvPr>
            <p:cNvSpPr/>
            <p:nvPr/>
          </p:nvSpPr>
          <p:spPr>
            <a:xfrm>
              <a:off x="3622372" y="3087905"/>
              <a:ext cx="254046" cy="360972"/>
            </a:xfrm>
            <a:custGeom>
              <a:avLst/>
              <a:gdLst/>
              <a:ahLst/>
              <a:cxnLst/>
              <a:rect l="l" t="t" r="r" b="b"/>
              <a:pathLst>
                <a:path w="5208" h="7400" extrusionOk="0">
                  <a:moveTo>
                    <a:pt x="2583" y="1"/>
                  </a:moveTo>
                  <a:lnTo>
                    <a:pt x="1342" y="1241"/>
                  </a:lnTo>
                  <a:cubicBezTo>
                    <a:pt x="0" y="2583"/>
                    <a:pt x="0" y="4775"/>
                    <a:pt x="1342" y="6159"/>
                  </a:cubicBezTo>
                  <a:lnTo>
                    <a:pt x="2583" y="7400"/>
                  </a:lnTo>
                  <a:lnTo>
                    <a:pt x="3857" y="6159"/>
                  </a:lnTo>
                  <a:cubicBezTo>
                    <a:pt x="5207" y="4775"/>
                    <a:pt x="5207" y="2583"/>
                    <a:pt x="3857" y="1241"/>
                  </a:cubicBezTo>
                  <a:lnTo>
                    <a:pt x="2583" y="1"/>
                  </a:lnTo>
                  <a:close/>
                </a:path>
              </a:pathLst>
            </a:custGeom>
            <a:solidFill>
              <a:schemeClr val="accent1"/>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1577;p62">
              <a:extLst>
                <a:ext uri="{FF2B5EF4-FFF2-40B4-BE49-F238E27FC236}">
                  <a16:creationId xmlns:a16="http://schemas.microsoft.com/office/drawing/2014/main" id="{EF2111B7-929E-B66B-1217-74EF163B75EA}"/>
                </a:ext>
              </a:extLst>
            </p:cNvPr>
            <p:cNvSpPr/>
            <p:nvPr/>
          </p:nvSpPr>
          <p:spPr>
            <a:xfrm>
              <a:off x="3534521" y="3153366"/>
              <a:ext cx="222534" cy="222973"/>
            </a:xfrm>
            <a:custGeom>
              <a:avLst/>
              <a:gdLst/>
              <a:ahLst/>
              <a:cxnLst/>
              <a:rect l="l" t="t" r="r" b="b"/>
              <a:pathLst>
                <a:path w="4562" h="4571" extrusionOk="0">
                  <a:moveTo>
                    <a:pt x="2260" y="1"/>
                  </a:moveTo>
                  <a:cubicBezTo>
                    <a:pt x="1020" y="1"/>
                    <a:pt x="0" y="1029"/>
                    <a:pt x="0" y="2303"/>
                  </a:cubicBezTo>
                  <a:cubicBezTo>
                    <a:pt x="0" y="3543"/>
                    <a:pt x="1020" y="4571"/>
                    <a:pt x="2260" y="4571"/>
                  </a:cubicBezTo>
                  <a:cubicBezTo>
                    <a:pt x="3534" y="4571"/>
                    <a:pt x="4562" y="3543"/>
                    <a:pt x="4562" y="2303"/>
                  </a:cubicBezTo>
                  <a:cubicBezTo>
                    <a:pt x="4562" y="1029"/>
                    <a:pt x="3534" y="1"/>
                    <a:pt x="2260" y="1"/>
                  </a:cubicBezTo>
                  <a:close/>
                </a:path>
              </a:pathLst>
            </a:custGeom>
            <a:solidFill>
              <a:schemeClr val="accen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1578;p62">
              <a:extLst>
                <a:ext uri="{FF2B5EF4-FFF2-40B4-BE49-F238E27FC236}">
                  <a16:creationId xmlns:a16="http://schemas.microsoft.com/office/drawing/2014/main" id="{3334ADB8-DEEB-5F63-AC8A-E59416B08300}"/>
                </a:ext>
              </a:extLst>
            </p:cNvPr>
            <p:cNvSpPr/>
            <p:nvPr/>
          </p:nvSpPr>
          <p:spPr>
            <a:xfrm>
              <a:off x="3560179" y="3179463"/>
              <a:ext cx="171218" cy="170779"/>
            </a:xfrm>
            <a:custGeom>
              <a:avLst/>
              <a:gdLst/>
              <a:ahLst/>
              <a:cxnLst/>
              <a:rect l="l" t="t" r="r" b="b"/>
              <a:pathLst>
                <a:path w="3510" h="3501" extrusionOk="0">
                  <a:moveTo>
                    <a:pt x="1734" y="1"/>
                  </a:moveTo>
                  <a:cubicBezTo>
                    <a:pt x="782" y="1"/>
                    <a:pt x="1" y="774"/>
                    <a:pt x="1" y="1768"/>
                  </a:cubicBezTo>
                  <a:cubicBezTo>
                    <a:pt x="1" y="2728"/>
                    <a:pt x="782" y="3501"/>
                    <a:pt x="1734" y="3501"/>
                  </a:cubicBezTo>
                  <a:cubicBezTo>
                    <a:pt x="2728" y="3501"/>
                    <a:pt x="3509" y="2728"/>
                    <a:pt x="3509" y="1768"/>
                  </a:cubicBezTo>
                  <a:cubicBezTo>
                    <a:pt x="3509" y="774"/>
                    <a:pt x="2728" y="1"/>
                    <a:pt x="1734" y="1"/>
                  </a:cubicBezTo>
                  <a:close/>
                </a:path>
              </a:pathLst>
            </a:custGeom>
            <a:solidFill>
              <a:schemeClr val="l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1579;p62">
              <a:extLst>
                <a:ext uri="{FF2B5EF4-FFF2-40B4-BE49-F238E27FC236}">
                  <a16:creationId xmlns:a16="http://schemas.microsoft.com/office/drawing/2014/main" id="{8AA17CB5-2F43-E4DA-F276-CCAD0CCE89FA}"/>
                </a:ext>
              </a:extLst>
            </p:cNvPr>
            <p:cNvSpPr/>
            <p:nvPr/>
          </p:nvSpPr>
          <p:spPr>
            <a:xfrm>
              <a:off x="3639738" y="3350189"/>
              <a:ext cx="12097" cy="49"/>
            </a:xfrm>
            <a:custGeom>
              <a:avLst/>
              <a:gdLst/>
              <a:ahLst/>
              <a:cxnLst/>
              <a:rect l="l" t="t" r="r" b="b"/>
              <a:pathLst>
                <a:path w="248" h="1" extrusionOk="0">
                  <a:moveTo>
                    <a:pt x="103" y="1"/>
                  </a:moveTo>
                  <a:lnTo>
                    <a:pt x="103" y="1"/>
                  </a:lnTo>
                  <a:lnTo>
                    <a:pt x="103" y="1"/>
                  </a:lnTo>
                  <a:close/>
                  <a:moveTo>
                    <a:pt x="137" y="1"/>
                  </a:moveTo>
                  <a:lnTo>
                    <a:pt x="103" y="1"/>
                  </a:lnTo>
                  <a:lnTo>
                    <a:pt x="137" y="1"/>
                  </a:lnTo>
                  <a:close/>
                  <a:moveTo>
                    <a:pt x="103" y="1"/>
                  </a:moveTo>
                  <a:lnTo>
                    <a:pt x="103" y="1"/>
                  </a:lnTo>
                  <a:lnTo>
                    <a:pt x="103" y="1"/>
                  </a:lnTo>
                  <a:close/>
                  <a:moveTo>
                    <a:pt x="137" y="1"/>
                  </a:moveTo>
                  <a:lnTo>
                    <a:pt x="137" y="1"/>
                  </a:lnTo>
                  <a:lnTo>
                    <a:pt x="137" y="1"/>
                  </a:lnTo>
                  <a:close/>
                  <a:moveTo>
                    <a:pt x="103" y="1"/>
                  </a:moveTo>
                  <a:lnTo>
                    <a:pt x="103" y="1"/>
                  </a:lnTo>
                  <a:lnTo>
                    <a:pt x="103" y="1"/>
                  </a:lnTo>
                  <a:close/>
                  <a:moveTo>
                    <a:pt x="137" y="1"/>
                  </a:moveTo>
                  <a:lnTo>
                    <a:pt x="137" y="1"/>
                  </a:lnTo>
                  <a:lnTo>
                    <a:pt x="137" y="1"/>
                  </a:lnTo>
                  <a:close/>
                  <a:moveTo>
                    <a:pt x="69" y="1"/>
                  </a:moveTo>
                  <a:lnTo>
                    <a:pt x="69" y="1"/>
                  </a:lnTo>
                  <a:lnTo>
                    <a:pt x="69" y="1"/>
                  </a:lnTo>
                  <a:close/>
                  <a:moveTo>
                    <a:pt x="179" y="1"/>
                  </a:moveTo>
                  <a:lnTo>
                    <a:pt x="137" y="1"/>
                  </a:lnTo>
                  <a:lnTo>
                    <a:pt x="179" y="1"/>
                  </a:lnTo>
                  <a:close/>
                  <a:moveTo>
                    <a:pt x="69" y="1"/>
                  </a:moveTo>
                  <a:lnTo>
                    <a:pt x="69" y="1"/>
                  </a:lnTo>
                  <a:lnTo>
                    <a:pt x="69" y="1"/>
                  </a:lnTo>
                  <a:close/>
                  <a:moveTo>
                    <a:pt x="179" y="1"/>
                  </a:moveTo>
                  <a:lnTo>
                    <a:pt x="179" y="1"/>
                  </a:lnTo>
                  <a:lnTo>
                    <a:pt x="179" y="1"/>
                  </a:lnTo>
                  <a:close/>
                  <a:moveTo>
                    <a:pt x="69" y="1"/>
                  </a:moveTo>
                  <a:lnTo>
                    <a:pt x="69" y="1"/>
                  </a:lnTo>
                  <a:lnTo>
                    <a:pt x="69" y="1"/>
                  </a:lnTo>
                  <a:close/>
                  <a:moveTo>
                    <a:pt x="179" y="1"/>
                  </a:moveTo>
                  <a:lnTo>
                    <a:pt x="179" y="1"/>
                  </a:lnTo>
                  <a:lnTo>
                    <a:pt x="179" y="1"/>
                  </a:lnTo>
                  <a:close/>
                  <a:moveTo>
                    <a:pt x="35" y="1"/>
                  </a:moveTo>
                  <a:lnTo>
                    <a:pt x="35" y="1"/>
                  </a:lnTo>
                  <a:lnTo>
                    <a:pt x="35" y="1"/>
                  </a:lnTo>
                  <a:close/>
                  <a:moveTo>
                    <a:pt x="213" y="1"/>
                  </a:moveTo>
                  <a:lnTo>
                    <a:pt x="179" y="1"/>
                  </a:lnTo>
                  <a:lnTo>
                    <a:pt x="213" y="1"/>
                  </a:lnTo>
                  <a:close/>
                  <a:moveTo>
                    <a:pt x="35" y="1"/>
                  </a:moveTo>
                  <a:lnTo>
                    <a:pt x="35" y="1"/>
                  </a:lnTo>
                  <a:lnTo>
                    <a:pt x="35" y="1"/>
                  </a:lnTo>
                  <a:close/>
                  <a:moveTo>
                    <a:pt x="213" y="1"/>
                  </a:moveTo>
                  <a:lnTo>
                    <a:pt x="213" y="1"/>
                  </a:lnTo>
                  <a:lnTo>
                    <a:pt x="213" y="1"/>
                  </a:lnTo>
                  <a:close/>
                  <a:moveTo>
                    <a:pt x="35" y="1"/>
                  </a:moveTo>
                  <a:lnTo>
                    <a:pt x="35" y="1"/>
                  </a:lnTo>
                  <a:lnTo>
                    <a:pt x="35" y="1"/>
                  </a:lnTo>
                  <a:close/>
                  <a:moveTo>
                    <a:pt x="213" y="1"/>
                  </a:moveTo>
                  <a:lnTo>
                    <a:pt x="213" y="1"/>
                  </a:lnTo>
                  <a:lnTo>
                    <a:pt x="213" y="1"/>
                  </a:lnTo>
                  <a:close/>
                  <a:moveTo>
                    <a:pt x="213" y="1"/>
                  </a:moveTo>
                  <a:lnTo>
                    <a:pt x="213" y="1"/>
                  </a:lnTo>
                  <a:lnTo>
                    <a:pt x="213" y="1"/>
                  </a:lnTo>
                  <a:close/>
                  <a:moveTo>
                    <a:pt x="1" y="1"/>
                  </a:moveTo>
                  <a:lnTo>
                    <a:pt x="1" y="1"/>
                  </a:lnTo>
                  <a:lnTo>
                    <a:pt x="1" y="1"/>
                  </a:lnTo>
                  <a:close/>
                  <a:moveTo>
                    <a:pt x="247" y="1"/>
                  </a:moveTo>
                  <a:lnTo>
                    <a:pt x="247" y="1"/>
                  </a:lnTo>
                  <a:lnTo>
                    <a:pt x="247" y="1"/>
                  </a:lnTo>
                  <a:close/>
                  <a:moveTo>
                    <a:pt x="1" y="1"/>
                  </a:moveTo>
                  <a:lnTo>
                    <a:pt x="1" y="1"/>
                  </a:lnTo>
                  <a:lnTo>
                    <a:pt x="1" y="1"/>
                  </a:lnTo>
                  <a:close/>
                  <a:moveTo>
                    <a:pt x="247" y="1"/>
                  </a:moveTo>
                  <a:lnTo>
                    <a:pt x="247" y="1"/>
                  </a:lnTo>
                  <a:close/>
                </a:path>
              </a:pathLst>
            </a:custGeom>
            <a:solidFill>
              <a:srgbClr val="34173B"/>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1580;p62">
              <a:extLst>
                <a:ext uri="{FF2B5EF4-FFF2-40B4-BE49-F238E27FC236}">
                  <a16:creationId xmlns:a16="http://schemas.microsoft.com/office/drawing/2014/main" id="{4CDD05F4-D493-A4CD-46C3-BB31B012526B}"/>
                </a:ext>
              </a:extLst>
            </p:cNvPr>
            <p:cNvSpPr/>
            <p:nvPr/>
          </p:nvSpPr>
          <p:spPr>
            <a:xfrm>
              <a:off x="3599983" y="3205169"/>
              <a:ext cx="44780" cy="46878"/>
            </a:xfrm>
            <a:custGeom>
              <a:avLst/>
              <a:gdLst/>
              <a:ahLst/>
              <a:cxnLst/>
              <a:rect l="l" t="t" r="r" b="b"/>
              <a:pathLst>
                <a:path w="918" h="961" extrusionOk="0">
                  <a:moveTo>
                    <a:pt x="459" y="1"/>
                  </a:moveTo>
                  <a:cubicBezTo>
                    <a:pt x="213" y="1"/>
                    <a:pt x="0" y="213"/>
                    <a:pt x="0" y="502"/>
                  </a:cubicBezTo>
                  <a:cubicBezTo>
                    <a:pt x="0" y="748"/>
                    <a:pt x="213" y="961"/>
                    <a:pt x="459" y="961"/>
                  </a:cubicBezTo>
                  <a:cubicBezTo>
                    <a:pt x="705" y="961"/>
                    <a:pt x="918" y="748"/>
                    <a:pt x="918" y="502"/>
                  </a:cubicBezTo>
                  <a:cubicBezTo>
                    <a:pt x="918" y="213"/>
                    <a:pt x="705" y="1"/>
                    <a:pt x="459" y="1"/>
                  </a:cubicBezTo>
                  <a:close/>
                </a:path>
              </a:pathLst>
            </a:custGeom>
            <a:solidFill>
              <a:srgbClr val="FFFFFF"/>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1581;p62">
              <a:extLst>
                <a:ext uri="{FF2B5EF4-FFF2-40B4-BE49-F238E27FC236}">
                  <a16:creationId xmlns:a16="http://schemas.microsoft.com/office/drawing/2014/main" id="{9175845A-157F-C6E9-A3C7-CF51FC9CFCF0}"/>
                </a:ext>
              </a:extLst>
            </p:cNvPr>
            <p:cNvSpPr/>
            <p:nvPr/>
          </p:nvSpPr>
          <p:spPr>
            <a:xfrm>
              <a:off x="3066243" y="2820206"/>
              <a:ext cx="466239" cy="697456"/>
            </a:xfrm>
            <a:custGeom>
              <a:avLst/>
              <a:gdLst/>
              <a:ahLst/>
              <a:cxnLst/>
              <a:rect l="l" t="t" r="r" b="b"/>
              <a:pathLst>
                <a:path w="9558" h="14298" extrusionOk="0">
                  <a:moveTo>
                    <a:pt x="7264" y="1"/>
                  </a:moveTo>
                  <a:cubicBezTo>
                    <a:pt x="7120" y="111"/>
                    <a:pt x="6975" y="179"/>
                    <a:pt x="6839" y="247"/>
                  </a:cubicBezTo>
                  <a:cubicBezTo>
                    <a:pt x="8250" y="1700"/>
                    <a:pt x="9099" y="3577"/>
                    <a:pt x="9099" y="5633"/>
                  </a:cubicBezTo>
                  <a:cubicBezTo>
                    <a:pt x="9099" y="10161"/>
                    <a:pt x="5030" y="13805"/>
                    <a:pt x="1" y="13805"/>
                  </a:cubicBezTo>
                  <a:lnTo>
                    <a:pt x="1" y="14298"/>
                  </a:lnTo>
                  <a:cubicBezTo>
                    <a:pt x="5276" y="14298"/>
                    <a:pt x="9558" y="10407"/>
                    <a:pt x="9558" y="5633"/>
                  </a:cubicBezTo>
                  <a:cubicBezTo>
                    <a:pt x="9558" y="3467"/>
                    <a:pt x="8708" y="1522"/>
                    <a:pt x="7264" y="1"/>
                  </a:cubicBezTo>
                  <a:close/>
                </a:path>
              </a:pathLst>
            </a:custGeom>
            <a:solidFill>
              <a:schemeClr val="accen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1582;p62">
              <a:extLst>
                <a:ext uri="{FF2B5EF4-FFF2-40B4-BE49-F238E27FC236}">
                  <a16:creationId xmlns:a16="http://schemas.microsoft.com/office/drawing/2014/main" id="{74E2E76D-4290-00A4-2181-F8FBDE407872}"/>
                </a:ext>
              </a:extLst>
            </p:cNvPr>
            <p:cNvSpPr/>
            <p:nvPr/>
          </p:nvSpPr>
          <p:spPr>
            <a:xfrm>
              <a:off x="3066243" y="3517598"/>
              <a:ext cx="331558" cy="345655"/>
            </a:xfrm>
            <a:custGeom>
              <a:avLst/>
              <a:gdLst/>
              <a:ahLst/>
              <a:cxnLst/>
              <a:rect l="l" t="t" r="r" b="b"/>
              <a:pathLst>
                <a:path w="6797" h="7086" extrusionOk="0">
                  <a:moveTo>
                    <a:pt x="5140" y="1"/>
                  </a:moveTo>
                  <a:lnTo>
                    <a:pt x="5140" y="1"/>
                  </a:lnTo>
                  <a:cubicBezTo>
                    <a:pt x="3611" y="927"/>
                    <a:pt x="1878" y="1419"/>
                    <a:pt x="1" y="1419"/>
                  </a:cubicBezTo>
                  <a:lnTo>
                    <a:pt x="1" y="7085"/>
                  </a:lnTo>
                  <a:cubicBezTo>
                    <a:pt x="2380" y="7085"/>
                    <a:pt x="4716" y="6482"/>
                    <a:pt x="6797" y="5208"/>
                  </a:cubicBezTo>
                  <a:cubicBezTo>
                    <a:pt x="5701" y="4214"/>
                    <a:pt x="4996" y="2762"/>
                    <a:pt x="4996" y="1173"/>
                  </a:cubicBezTo>
                  <a:cubicBezTo>
                    <a:pt x="4996" y="782"/>
                    <a:pt x="5064" y="392"/>
                    <a:pt x="5140" y="1"/>
                  </a:cubicBezTo>
                  <a:close/>
                </a:path>
              </a:pathLst>
            </a:custGeom>
            <a:solidFill>
              <a:schemeClr val="accent1"/>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1583;p62">
              <a:extLst>
                <a:ext uri="{FF2B5EF4-FFF2-40B4-BE49-F238E27FC236}">
                  <a16:creationId xmlns:a16="http://schemas.microsoft.com/office/drawing/2014/main" id="{E93EDF01-865C-84D5-A220-7BAF5EAE5050}"/>
                </a:ext>
              </a:extLst>
            </p:cNvPr>
            <p:cNvSpPr/>
            <p:nvPr/>
          </p:nvSpPr>
          <p:spPr>
            <a:xfrm>
              <a:off x="3679541" y="3379603"/>
              <a:ext cx="68829" cy="69268"/>
            </a:xfrm>
            <a:custGeom>
              <a:avLst/>
              <a:gdLst/>
              <a:ahLst/>
              <a:cxnLst/>
              <a:rect l="l" t="t" r="r" b="b"/>
              <a:pathLst>
                <a:path w="1411" h="1420" extrusionOk="0">
                  <a:moveTo>
                    <a:pt x="0" y="1"/>
                  </a:moveTo>
                  <a:lnTo>
                    <a:pt x="0" y="1"/>
                  </a:lnTo>
                  <a:cubicBezTo>
                    <a:pt x="68" y="35"/>
                    <a:pt x="102" y="111"/>
                    <a:pt x="170" y="179"/>
                  </a:cubicBezTo>
                  <a:lnTo>
                    <a:pt x="1411" y="1420"/>
                  </a:lnTo>
                  <a:lnTo>
                    <a:pt x="1411" y="1420"/>
                  </a:lnTo>
                  <a:lnTo>
                    <a:pt x="1411" y="1420"/>
                  </a:lnTo>
                  <a:lnTo>
                    <a:pt x="170" y="179"/>
                  </a:lnTo>
                  <a:cubicBezTo>
                    <a:pt x="102" y="111"/>
                    <a:pt x="68" y="35"/>
                    <a:pt x="0" y="1"/>
                  </a:cubicBezTo>
                  <a:close/>
                </a:path>
              </a:pathLst>
            </a:custGeom>
            <a:solidFill>
              <a:srgbClr val="3397CC"/>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1584;p62">
              <a:extLst>
                <a:ext uri="{FF2B5EF4-FFF2-40B4-BE49-F238E27FC236}">
                  <a16:creationId xmlns:a16="http://schemas.microsoft.com/office/drawing/2014/main" id="{4FD9C7B0-2B72-2828-003E-2C1E526FA041}"/>
                </a:ext>
              </a:extLst>
            </p:cNvPr>
            <p:cNvSpPr/>
            <p:nvPr/>
          </p:nvSpPr>
          <p:spPr>
            <a:xfrm>
              <a:off x="3449548" y="3600474"/>
              <a:ext cx="53951" cy="136779"/>
            </a:xfrm>
            <a:custGeom>
              <a:avLst/>
              <a:gdLst/>
              <a:ahLst/>
              <a:cxnLst/>
              <a:rect l="l" t="t" r="r" b="b"/>
              <a:pathLst>
                <a:path w="1106" h="2804" extrusionOk="0">
                  <a:moveTo>
                    <a:pt x="145" y="1"/>
                  </a:moveTo>
                  <a:lnTo>
                    <a:pt x="145" y="1"/>
                  </a:lnTo>
                  <a:cubicBezTo>
                    <a:pt x="179" y="748"/>
                    <a:pt x="536" y="1453"/>
                    <a:pt x="1105" y="1912"/>
                  </a:cubicBezTo>
                  <a:cubicBezTo>
                    <a:pt x="748" y="2235"/>
                    <a:pt x="392" y="2515"/>
                    <a:pt x="1" y="2804"/>
                  </a:cubicBezTo>
                  <a:cubicBezTo>
                    <a:pt x="392" y="2515"/>
                    <a:pt x="748" y="2235"/>
                    <a:pt x="1105" y="1912"/>
                  </a:cubicBezTo>
                  <a:lnTo>
                    <a:pt x="1105" y="1912"/>
                  </a:lnTo>
                  <a:lnTo>
                    <a:pt x="1105" y="1912"/>
                  </a:lnTo>
                  <a:cubicBezTo>
                    <a:pt x="536" y="1453"/>
                    <a:pt x="179" y="748"/>
                    <a:pt x="145" y="1"/>
                  </a:cubicBezTo>
                  <a:close/>
                </a:path>
              </a:pathLst>
            </a:custGeom>
            <a:solidFill>
              <a:srgbClr val="FFFFFF"/>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1585;p62">
              <a:extLst>
                <a:ext uri="{FF2B5EF4-FFF2-40B4-BE49-F238E27FC236}">
                  <a16:creationId xmlns:a16="http://schemas.microsoft.com/office/drawing/2014/main" id="{32EF5C81-8886-4FF4-C8FD-AF9E619AE686}"/>
                </a:ext>
              </a:extLst>
            </p:cNvPr>
            <p:cNvSpPr/>
            <p:nvPr/>
          </p:nvSpPr>
          <p:spPr>
            <a:xfrm>
              <a:off x="3072931" y="3863197"/>
              <a:ext cx="2146" cy="49"/>
            </a:xfrm>
            <a:custGeom>
              <a:avLst/>
              <a:gdLst/>
              <a:ahLst/>
              <a:cxnLst/>
              <a:rect l="l" t="t" r="r" b="b"/>
              <a:pathLst>
                <a:path w="44" h="1" extrusionOk="0">
                  <a:moveTo>
                    <a:pt x="43" y="0"/>
                  </a:moveTo>
                  <a:lnTo>
                    <a:pt x="1" y="0"/>
                  </a:lnTo>
                  <a:lnTo>
                    <a:pt x="1" y="0"/>
                  </a:lnTo>
                  <a:close/>
                </a:path>
              </a:pathLst>
            </a:custGeom>
            <a:solidFill>
              <a:srgbClr val="CCEDFF"/>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1586;p62">
              <a:extLst>
                <a:ext uri="{FF2B5EF4-FFF2-40B4-BE49-F238E27FC236}">
                  <a16:creationId xmlns:a16="http://schemas.microsoft.com/office/drawing/2014/main" id="{6C87240A-B094-2136-0C80-9F1611D80FA6}"/>
                </a:ext>
              </a:extLst>
            </p:cNvPr>
            <p:cNvSpPr/>
            <p:nvPr/>
          </p:nvSpPr>
          <p:spPr>
            <a:xfrm>
              <a:off x="3072931" y="3863197"/>
              <a:ext cx="2146" cy="49"/>
            </a:xfrm>
            <a:custGeom>
              <a:avLst/>
              <a:gdLst/>
              <a:ahLst/>
              <a:cxnLst/>
              <a:rect l="l" t="t" r="r" b="b"/>
              <a:pathLst>
                <a:path w="44" h="1" extrusionOk="0">
                  <a:moveTo>
                    <a:pt x="43" y="0"/>
                  </a:moveTo>
                  <a:lnTo>
                    <a:pt x="1" y="0"/>
                  </a:lnTo>
                  <a:lnTo>
                    <a:pt x="1" y="0"/>
                  </a:lnTo>
                  <a:lnTo>
                    <a:pt x="43" y="0"/>
                  </a:lnTo>
                  <a:close/>
                </a:path>
              </a:pathLst>
            </a:custGeom>
            <a:solidFill>
              <a:srgbClr val="FFDECC"/>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6900651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870"/>
        <p:cNvGrpSpPr/>
        <p:nvPr/>
      </p:nvGrpSpPr>
      <p:grpSpPr>
        <a:xfrm>
          <a:off x="0" y="0"/>
          <a:ext cx="0" cy="0"/>
          <a:chOff x="0" y="0"/>
          <a:chExt cx="0" cy="0"/>
        </a:xfrm>
      </p:grpSpPr>
      <p:sp>
        <p:nvSpPr>
          <p:cNvPr id="871" name="Google Shape;871;p47"/>
          <p:cNvSpPr txBox="1">
            <a:spLocks noGrp="1"/>
          </p:cNvSpPr>
          <p:nvPr>
            <p:ph type="subTitle" idx="1"/>
          </p:nvPr>
        </p:nvSpPr>
        <p:spPr>
          <a:xfrm>
            <a:off x="3527875" y="317650"/>
            <a:ext cx="2088300" cy="373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(CH4: BRANCHES)</a:t>
            </a:r>
          </a:p>
        </p:txBody>
      </p:sp>
      <p:sp>
        <p:nvSpPr>
          <p:cNvPr id="876" name="Google Shape;876;p47"/>
          <p:cNvSpPr txBox="1">
            <a:spLocks noGrp="1"/>
          </p:cNvSpPr>
          <p:nvPr>
            <p:ph type="title"/>
          </p:nvPr>
        </p:nvSpPr>
        <p:spPr>
          <a:xfrm>
            <a:off x="715050" y="730358"/>
            <a:ext cx="77139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Mission 5</a:t>
            </a:r>
            <a:endParaRPr dirty="0"/>
          </a:p>
        </p:txBody>
      </p:sp>
      <p:pic>
        <p:nvPicPr>
          <p:cNvPr id="13" name="Picture 12">
            <a:extLst>
              <a:ext uri="{FF2B5EF4-FFF2-40B4-BE49-F238E27FC236}">
                <a16:creationId xmlns:a16="http://schemas.microsoft.com/office/drawing/2014/main" id="{8E2D842D-2ACC-0086-8DC1-6EA52C33B8D3}"/>
              </a:ext>
            </a:extLst>
          </p:cNvPr>
          <p:cNvPicPr>
            <a:picLocks noChangeAspect="1"/>
          </p:cNvPicPr>
          <p:nvPr/>
        </p:nvPicPr>
        <p:blipFill>
          <a:blip r:embed="rId3"/>
          <a:srcRect/>
          <a:stretch/>
        </p:blipFill>
        <p:spPr>
          <a:xfrm>
            <a:off x="1792796" y="1629631"/>
            <a:ext cx="5569836" cy="3018688"/>
          </a:xfrm>
          <a:prstGeom prst="rect">
            <a:avLst/>
          </a:prstGeom>
        </p:spPr>
      </p:pic>
      <p:sp>
        <p:nvSpPr>
          <p:cNvPr id="14" name="Google Shape;879;p47">
            <a:extLst>
              <a:ext uri="{FF2B5EF4-FFF2-40B4-BE49-F238E27FC236}">
                <a16:creationId xmlns:a16="http://schemas.microsoft.com/office/drawing/2014/main" id="{B1475CE1-3800-5B1E-CE33-960A905F10CE}"/>
              </a:ext>
            </a:extLst>
          </p:cNvPr>
          <p:cNvSpPr txBox="1">
            <a:spLocks/>
          </p:cNvSpPr>
          <p:nvPr/>
        </p:nvSpPr>
        <p:spPr>
          <a:xfrm>
            <a:off x="3776700" y="1261337"/>
            <a:ext cx="1590600" cy="435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12000"/>
              <a:buFont typeface="Jockey One"/>
              <a:buNone/>
              <a:defRPr sz="2400" b="0" i="0" u="none" strike="noStrike" cap="none">
                <a:solidFill>
                  <a:schemeClr val="dk2"/>
                </a:solidFill>
                <a:latin typeface="Jockey One"/>
                <a:ea typeface="Jockey One"/>
                <a:cs typeface="Jockey One"/>
                <a:sym typeface="Jockey One"/>
              </a:defRPr>
            </a:lvl1pPr>
            <a:lvl2pPr marR="0" lvl="1" algn="ctr" rtl="0">
              <a:lnSpc>
                <a:spcPct val="100000"/>
              </a:lnSpc>
              <a:spcBef>
                <a:spcPts val="0"/>
              </a:spcBef>
              <a:spcAft>
                <a:spcPts val="0"/>
              </a:spcAft>
              <a:buClr>
                <a:schemeClr val="dk2"/>
              </a:buClr>
              <a:buSzPts val="12000"/>
              <a:buFont typeface="Jockey One"/>
              <a:buNone/>
              <a:defRPr sz="12000" b="0" i="0" u="none" strike="noStrike" cap="none">
                <a:solidFill>
                  <a:schemeClr val="dk2"/>
                </a:solidFill>
                <a:latin typeface="Jockey One"/>
                <a:ea typeface="Jockey One"/>
                <a:cs typeface="Jockey One"/>
                <a:sym typeface="Jockey One"/>
              </a:defRPr>
            </a:lvl2pPr>
            <a:lvl3pPr marR="0" lvl="2" algn="ctr" rtl="0">
              <a:lnSpc>
                <a:spcPct val="100000"/>
              </a:lnSpc>
              <a:spcBef>
                <a:spcPts val="0"/>
              </a:spcBef>
              <a:spcAft>
                <a:spcPts val="0"/>
              </a:spcAft>
              <a:buClr>
                <a:schemeClr val="dk2"/>
              </a:buClr>
              <a:buSzPts val="12000"/>
              <a:buFont typeface="Jockey One"/>
              <a:buNone/>
              <a:defRPr sz="12000" b="0" i="0" u="none" strike="noStrike" cap="none">
                <a:solidFill>
                  <a:schemeClr val="dk2"/>
                </a:solidFill>
                <a:latin typeface="Jockey One"/>
                <a:ea typeface="Jockey One"/>
                <a:cs typeface="Jockey One"/>
                <a:sym typeface="Jockey One"/>
              </a:defRPr>
            </a:lvl3pPr>
            <a:lvl4pPr marR="0" lvl="3" algn="ctr" rtl="0">
              <a:lnSpc>
                <a:spcPct val="100000"/>
              </a:lnSpc>
              <a:spcBef>
                <a:spcPts val="0"/>
              </a:spcBef>
              <a:spcAft>
                <a:spcPts val="0"/>
              </a:spcAft>
              <a:buClr>
                <a:schemeClr val="dk2"/>
              </a:buClr>
              <a:buSzPts val="12000"/>
              <a:buFont typeface="Jockey One"/>
              <a:buNone/>
              <a:defRPr sz="12000" b="0" i="0" u="none" strike="noStrike" cap="none">
                <a:solidFill>
                  <a:schemeClr val="dk2"/>
                </a:solidFill>
                <a:latin typeface="Jockey One"/>
                <a:ea typeface="Jockey One"/>
                <a:cs typeface="Jockey One"/>
                <a:sym typeface="Jockey One"/>
              </a:defRPr>
            </a:lvl4pPr>
            <a:lvl5pPr marR="0" lvl="4" algn="ctr" rtl="0">
              <a:lnSpc>
                <a:spcPct val="100000"/>
              </a:lnSpc>
              <a:spcBef>
                <a:spcPts val="0"/>
              </a:spcBef>
              <a:spcAft>
                <a:spcPts val="0"/>
              </a:spcAft>
              <a:buClr>
                <a:schemeClr val="dk2"/>
              </a:buClr>
              <a:buSzPts val="12000"/>
              <a:buFont typeface="Jockey One"/>
              <a:buNone/>
              <a:defRPr sz="12000" b="0" i="0" u="none" strike="noStrike" cap="none">
                <a:solidFill>
                  <a:schemeClr val="dk2"/>
                </a:solidFill>
                <a:latin typeface="Jockey One"/>
                <a:ea typeface="Jockey One"/>
                <a:cs typeface="Jockey One"/>
                <a:sym typeface="Jockey One"/>
              </a:defRPr>
            </a:lvl5pPr>
            <a:lvl6pPr marR="0" lvl="5" algn="ctr" rtl="0">
              <a:lnSpc>
                <a:spcPct val="100000"/>
              </a:lnSpc>
              <a:spcBef>
                <a:spcPts val="0"/>
              </a:spcBef>
              <a:spcAft>
                <a:spcPts val="0"/>
              </a:spcAft>
              <a:buClr>
                <a:schemeClr val="dk2"/>
              </a:buClr>
              <a:buSzPts val="12000"/>
              <a:buFont typeface="Jockey One"/>
              <a:buNone/>
              <a:defRPr sz="12000" b="0" i="0" u="none" strike="noStrike" cap="none">
                <a:solidFill>
                  <a:schemeClr val="dk2"/>
                </a:solidFill>
                <a:latin typeface="Jockey One"/>
                <a:ea typeface="Jockey One"/>
                <a:cs typeface="Jockey One"/>
                <a:sym typeface="Jockey One"/>
              </a:defRPr>
            </a:lvl6pPr>
            <a:lvl7pPr marR="0" lvl="6" algn="ctr" rtl="0">
              <a:lnSpc>
                <a:spcPct val="100000"/>
              </a:lnSpc>
              <a:spcBef>
                <a:spcPts val="0"/>
              </a:spcBef>
              <a:spcAft>
                <a:spcPts val="0"/>
              </a:spcAft>
              <a:buClr>
                <a:schemeClr val="dk2"/>
              </a:buClr>
              <a:buSzPts val="12000"/>
              <a:buFont typeface="Jockey One"/>
              <a:buNone/>
              <a:defRPr sz="12000" b="0" i="0" u="none" strike="noStrike" cap="none">
                <a:solidFill>
                  <a:schemeClr val="dk2"/>
                </a:solidFill>
                <a:latin typeface="Jockey One"/>
                <a:ea typeface="Jockey One"/>
                <a:cs typeface="Jockey One"/>
                <a:sym typeface="Jockey One"/>
              </a:defRPr>
            </a:lvl7pPr>
            <a:lvl8pPr marR="0" lvl="7" algn="ctr" rtl="0">
              <a:lnSpc>
                <a:spcPct val="100000"/>
              </a:lnSpc>
              <a:spcBef>
                <a:spcPts val="0"/>
              </a:spcBef>
              <a:spcAft>
                <a:spcPts val="0"/>
              </a:spcAft>
              <a:buClr>
                <a:schemeClr val="dk2"/>
              </a:buClr>
              <a:buSzPts val="12000"/>
              <a:buFont typeface="Jockey One"/>
              <a:buNone/>
              <a:defRPr sz="12000" b="0" i="0" u="none" strike="noStrike" cap="none">
                <a:solidFill>
                  <a:schemeClr val="dk2"/>
                </a:solidFill>
                <a:latin typeface="Jockey One"/>
                <a:ea typeface="Jockey One"/>
                <a:cs typeface="Jockey One"/>
                <a:sym typeface="Jockey One"/>
              </a:defRPr>
            </a:lvl8pPr>
            <a:lvl9pPr marR="0" lvl="8" algn="ctr" rtl="0">
              <a:lnSpc>
                <a:spcPct val="100000"/>
              </a:lnSpc>
              <a:spcBef>
                <a:spcPts val="0"/>
              </a:spcBef>
              <a:spcAft>
                <a:spcPts val="0"/>
              </a:spcAft>
              <a:buClr>
                <a:schemeClr val="dk2"/>
              </a:buClr>
              <a:buSzPts val="12000"/>
              <a:buFont typeface="Jockey One"/>
              <a:buNone/>
              <a:defRPr sz="12000" b="0" i="0" u="none" strike="noStrike" cap="none">
                <a:solidFill>
                  <a:schemeClr val="dk2"/>
                </a:solidFill>
                <a:latin typeface="Jockey One"/>
                <a:ea typeface="Jockey One"/>
                <a:cs typeface="Jockey One"/>
                <a:sym typeface="Jockey One"/>
              </a:defRPr>
            </a:lvl9pPr>
          </a:lstStyle>
          <a:p>
            <a:pPr algn="ctr"/>
            <a:r>
              <a:rPr lang="en-US" sz="2200" dirty="0"/>
              <a:t>Desired State</a:t>
            </a:r>
          </a:p>
        </p:txBody>
      </p:sp>
      <p:grpSp>
        <p:nvGrpSpPr>
          <p:cNvPr id="2" name="Google Shape;1552;p62">
            <a:extLst>
              <a:ext uri="{FF2B5EF4-FFF2-40B4-BE49-F238E27FC236}">
                <a16:creationId xmlns:a16="http://schemas.microsoft.com/office/drawing/2014/main" id="{D774E120-6BBA-5BFE-C440-BA049B2668BF}"/>
              </a:ext>
            </a:extLst>
          </p:cNvPr>
          <p:cNvGrpSpPr/>
          <p:nvPr/>
        </p:nvGrpSpPr>
        <p:grpSpPr>
          <a:xfrm rot="7479701">
            <a:off x="6406269" y="3760603"/>
            <a:ext cx="1223779" cy="818201"/>
            <a:chOff x="2114912" y="2745038"/>
            <a:chExt cx="1909850" cy="1276898"/>
          </a:xfrm>
        </p:grpSpPr>
        <p:sp>
          <p:nvSpPr>
            <p:cNvPr id="3" name="Google Shape;1553;p62">
              <a:extLst>
                <a:ext uri="{FF2B5EF4-FFF2-40B4-BE49-F238E27FC236}">
                  <a16:creationId xmlns:a16="http://schemas.microsoft.com/office/drawing/2014/main" id="{E3B4606D-EBD0-36B6-FEEC-E2F71734A46D}"/>
                </a:ext>
              </a:extLst>
            </p:cNvPr>
            <p:cNvSpPr/>
            <p:nvPr/>
          </p:nvSpPr>
          <p:spPr>
            <a:xfrm>
              <a:off x="2263297" y="2773817"/>
              <a:ext cx="809699" cy="1089453"/>
            </a:xfrm>
            <a:custGeom>
              <a:avLst/>
              <a:gdLst/>
              <a:ahLst/>
              <a:cxnLst/>
              <a:rect l="l" t="t" r="r" b="b"/>
              <a:pathLst>
                <a:path w="16599" h="22334" extrusionOk="0">
                  <a:moveTo>
                    <a:pt x="9030" y="1"/>
                  </a:moveTo>
                  <a:lnTo>
                    <a:pt x="1385" y="7680"/>
                  </a:lnTo>
                  <a:cubicBezTo>
                    <a:pt x="0" y="9022"/>
                    <a:pt x="0" y="11214"/>
                    <a:pt x="1385" y="12598"/>
                  </a:cubicBezTo>
                  <a:lnTo>
                    <a:pt x="3755" y="14968"/>
                  </a:lnTo>
                  <a:cubicBezTo>
                    <a:pt x="4281" y="14365"/>
                    <a:pt x="5029" y="14017"/>
                    <a:pt x="5878" y="14017"/>
                  </a:cubicBezTo>
                  <a:cubicBezTo>
                    <a:pt x="7399" y="14017"/>
                    <a:pt x="8639" y="15215"/>
                    <a:pt x="8639" y="16778"/>
                  </a:cubicBezTo>
                  <a:cubicBezTo>
                    <a:pt x="8639" y="17585"/>
                    <a:pt x="8249" y="18366"/>
                    <a:pt x="7645" y="18859"/>
                  </a:cubicBezTo>
                  <a:cubicBezTo>
                    <a:pt x="10194" y="21161"/>
                    <a:pt x="13379" y="22333"/>
                    <a:pt x="16599" y="22333"/>
                  </a:cubicBezTo>
                  <a:lnTo>
                    <a:pt x="16599" y="13168"/>
                  </a:lnTo>
                  <a:cubicBezTo>
                    <a:pt x="14798" y="13168"/>
                    <a:pt x="13099" y="12488"/>
                    <a:pt x="11791" y="11392"/>
                  </a:cubicBezTo>
                  <a:cubicBezTo>
                    <a:pt x="10160" y="10050"/>
                    <a:pt x="9098" y="7960"/>
                    <a:pt x="9098" y="5624"/>
                  </a:cubicBezTo>
                  <a:cubicBezTo>
                    <a:pt x="9098" y="3993"/>
                    <a:pt x="9633" y="2439"/>
                    <a:pt x="10551" y="1198"/>
                  </a:cubicBezTo>
                  <a:lnTo>
                    <a:pt x="10551" y="1198"/>
                  </a:lnTo>
                  <a:cubicBezTo>
                    <a:pt x="10440" y="1232"/>
                    <a:pt x="10304" y="1275"/>
                    <a:pt x="10194" y="1275"/>
                  </a:cubicBezTo>
                  <a:cubicBezTo>
                    <a:pt x="9557" y="1275"/>
                    <a:pt x="9030" y="774"/>
                    <a:pt x="9030" y="136"/>
                  </a:cubicBezTo>
                  <a:lnTo>
                    <a:pt x="9030" y="1"/>
                  </a:lnTo>
                  <a:close/>
                </a:path>
              </a:pathLst>
            </a:custGeom>
            <a:solidFill>
              <a:schemeClr val="lt1"/>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1554;p62">
              <a:extLst>
                <a:ext uri="{FF2B5EF4-FFF2-40B4-BE49-F238E27FC236}">
                  <a16:creationId xmlns:a16="http://schemas.microsoft.com/office/drawing/2014/main" id="{ACB15BA0-EE25-6BE2-4022-D341D6255D3D}"/>
                </a:ext>
              </a:extLst>
            </p:cNvPr>
            <p:cNvSpPr/>
            <p:nvPr/>
          </p:nvSpPr>
          <p:spPr>
            <a:xfrm>
              <a:off x="2838401" y="3200194"/>
              <a:ext cx="234583" cy="215949"/>
            </a:xfrm>
            <a:custGeom>
              <a:avLst/>
              <a:gdLst/>
              <a:ahLst/>
              <a:cxnLst/>
              <a:rect l="l" t="t" r="r" b="b"/>
              <a:pathLst>
                <a:path w="4809" h="4427" extrusionOk="0">
                  <a:moveTo>
                    <a:pt x="4809" y="1"/>
                  </a:moveTo>
                  <a:cubicBezTo>
                    <a:pt x="2796" y="1"/>
                    <a:pt x="1029" y="1063"/>
                    <a:pt x="1" y="2651"/>
                  </a:cubicBezTo>
                  <a:cubicBezTo>
                    <a:pt x="1309" y="3747"/>
                    <a:pt x="3008" y="4427"/>
                    <a:pt x="4809" y="4427"/>
                  </a:cubicBezTo>
                  <a:lnTo>
                    <a:pt x="4809" y="1"/>
                  </a:lnTo>
                  <a:close/>
                </a:path>
              </a:pathLst>
            </a:custGeom>
            <a:solidFill>
              <a:schemeClr val="l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555;p62">
              <a:extLst>
                <a:ext uri="{FF2B5EF4-FFF2-40B4-BE49-F238E27FC236}">
                  <a16:creationId xmlns:a16="http://schemas.microsoft.com/office/drawing/2014/main" id="{C3A6DD1B-28BF-7E66-2F03-87ED9EC9F3F4}"/>
                </a:ext>
              </a:extLst>
            </p:cNvPr>
            <p:cNvSpPr/>
            <p:nvPr/>
          </p:nvSpPr>
          <p:spPr>
            <a:xfrm>
              <a:off x="2446414" y="3457503"/>
              <a:ext cx="238339" cy="236290"/>
            </a:xfrm>
            <a:custGeom>
              <a:avLst/>
              <a:gdLst/>
              <a:ahLst/>
              <a:cxnLst/>
              <a:rect l="l" t="t" r="r" b="b"/>
              <a:pathLst>
                <a:path w="4886" h="4844" extrusionOk="0">
                  <a:moveTo>
                    <a:pt x="2124" y="1"/>
                  </a:moveTo>
                  <a:cubicBezTo>
                    <a:pt x="1275" y="1"/>
                    <a:pt x="527" y="349"/>
                    <a:pt x="1" y="952"/>
                  </a:cubicBezTo>
                  <a:lnTo>
                    <a:pt x="3501" y="4461"/>
                  </a:lnTo>
                  <a:cubicBezTo>
                    <a:pt x="3645" y="4597"/>
                    <a:pt x="3756" y="4707"/>
                    <a:pt x="3891" y="4843"/>
                  </a:cubicBezTo>
                  <a:cubicBezTo>
                    <a:pt x="4495" y="4350"/>
                    <a:pt x="4885" y="3569"/>
                    <a:pt x="4885" y="2762"/>
                  </a:cubicBezTo>
                  <a:cubicBezTo>
                    <a:pt x="4885" y="1199"/>
                    <a:pt x="3645" y="1"/>
                    <a:pt x="2124" y="1"/>
                  </a:cubicBezTo>
                  <a:close/>
                </a:path>
              </a:pathLst>
            </a:custGeom>
            <a:solidFill>
              <a:schemeClr val="accen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556;p62">
              <a:extLst>
                <a:ext uri="{FF2B5EF4-FFF2-40B4-BE49-F238E27FC236}">
                  <a16:creationId xmlns:a16="http://schemas.microsoft.com/office/drawing/2014/main" id="{F64913C3-CA34-9DF8-911B-67DCC3DCCC4D}"/>
                </a:ext>
              </a:extLst>
            </p:cNvPr>
            <p:cNvSpPr/>
            <p:nvPr/>
          </p:nvSpPr>
          <p:spPr>
            <a:xfrm>
              <a:off x="2703771" y="2745038"/>
              <a:ext cx="112340" cy="90975"/>
            </a:xfrm>
            <a:custGeom>
              <a:avLst/>
              <a:gdLst/>
              <a:ahLst/>
              <a:cxnLst/>
              <a:rect l="l" t="t" r="r" b="b"/>
              <a:pathLst>
                <a:path w="2303" h="1865" extrusionOk="0">
                  <a:moveTo>
                    <a:pt x="1097" y="1"/>
                  </a:moveTo>
                  <a:cubicBezTo>
                    <a:pt x="654" y="1"/>
                    <a:pt x="280" y="302"/>
                    <a:pt x="280" y="302"/>
                  </a:cubicBezTo>
                  <a:lnTo>
                    <a:pt x="0" y="591"/>
                  </a:lnTo>
                  <a:lnTo>
                    <a:pt x="0" y="726"/>
                  </a:lnTo>
                  <a:cubicBezTo>
                    <a:pt x="0" y="1364"/>
                    <a:pt x="527" y="1865"/>
                    <a:pt x="1164" y="1865"/>
                  </a:cubicBezTo>
                  <a:cubicBezTo>
                    <a:pt x="1274" y="1865"/>
                    <a:pt x="1410" y="1822"/>
                    <a:pt x="1521" y="1788"/>
                  </a:cubicBezTo>
                  <a:cubicBezTo>
                    <a:pt x="1555" y="1754"/>
                    <a:pt x="1589" y="1686"/>
                    <a:pt x="1623" y="1652"/>
                  </a:cubicBezTo>
                  <a:cubicBezTo>
                    <a:pt x="1623" y="1652"/>
                    <a:pt x="2302" y="726"/>
                    <a:pt x="1665" y="200"/>
                  </a:cubicBezTo>
                  <a:cubicBezTo>
                    <a:pt x="1478" y="53"/>
                    <a:pt x="1282" y="1"/>
                    <a:pt x="1097" y="1"/>
                  </a:cubicBezTo>
                  <a:close/>
                </a:path>
              </a:pathLst>
            </a:custGeom>
            <a:solidFill>
              <a:schemeClr val="dk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557;p62">
              <a:extLst>
                <a:ext uri="{FF2B5EF4-FFF2-40B4-BE49-F238E27FC236}">
                  <a16:creationId xmlns:a16="http://schemas.microsoft.com/office/drawing/2014/main" id="{DD7AF6AB-36B1-91C0-7DBE-A1A3BBD0F681}"/>
                </a:ext>
              </a:extLst>
            </p:cNvPr>
            <p:cNvSpPr/>
            <p:nvPr/>
          </p:nvSpPr>
          <p:spPr>
            <a:xfrm>
              <a:off x="2114912" y="3495257"/>
              <a:ext cx="538775" cy="526678"/>
            </a:xfrm>
            <a:custGeom>
              <a:avLst/>
              <a:gdLst/>
              <a:ahLst/>
              <a:cxnLst/>
              <a:rect l="l" t="t" r="r" b="b"/>
              <a:pathLst>
                <a:path w="11045" h="10797" extrusionOk="0">
                  <a:moveTo>
                    <a:pt x="8602" y="0"/>
                  </a:moveTo>
                  <a:cubicBezTo>
                    <a:pt x="8035" y="0"/>
                    <a:pt x="7468" y="212"/>
                    <a:pt x="7043" y="637"/>
                  </a:cubicBezTo>
                  <a:cubicBezTo>
                    <a:pt x="6160" y="1521"/>
                    <a:pt x="1" y="10797"/>
                    <a:pt x="1" y="10797"/>
                  </a:cubicBezTo>
                  <a:cubicBezTo>
                    <a:pt x="1" y="10797"/>
                    <a:pt x="9311" y="4638"/>
                    <a:pt x="10161" y="3789"/>
                  </a:cubicBezTo>
                  <a:cubicBezTo>
                    <a:pt x="11044" y="2905"/>
                    <a:pt x="11044" y="1521"/>
                    <a:pt x="10161" y="637"/>
                  </a:cubicBezTo>
                  <a:cubicBezTo>
                    <a:pt x="9736" y="212"/>
                    <a:pt x="9169" y="0"/>
                    <a:pt x="8602" y="0"/>
                  </a:cubicBezTo>
                  <a:close/>
                </a:path>
              </a:pathLst>
            </a:custGeom>
            <a:solidFill>
              <a:schemeClr val="dk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558;p62">
              <a:extLst>
                <a:ext uri="{FF2B5EF4-FFF2-40B4-BE49-F238E27FC236}">
                  <a16:creationId xmlns:a16="http://schemas.microsoft.com/office/drawing/2014/main" id="{CC6DCDE1-F9A2-3984-3B48-D0F9778B1FB6}"/>
                </a:ext>
              </a:extLst>
            </p:cNvPr>
            <p:cNvSpPr/>
            <p:nvPr/>
          </p:nvSpPr>
          <p:spPr>
            <a:xfrm>
              <a:off x="2282321" y="3505794"/>
              <a:ext cx="357655" cy="350387"/>
            </a:xfrm>
            <a:custGeom>
              <a:avLst/>
              <a:gdLst/>
              <a:ahLst/>
              <a:cxnLst/>
              <a:rect l="l" t="t" r="r" b="b"/>
              <a:pathLst>
                <a:path w="7332" h="7183" extrusionOk="0">
                  <a:moveTo>
                    <a:pt x="5701" y="1"/>
                  </a:moveTo>
                  <a:cubicBezTo>
                    <a:pt x="5329" y="1"/>
                    <a:pt x="4958" y="141"/>
                    <a:pt x="4673" y="421"/>
                  </a:cubicBezTo>
                  <a:cubicBezTo>
                    <a:pt x="4070" y="990"/>
                    <a:pt x="1" y="7183"/>
                    <a:pt x="1" y="7183"/>
                  </a:cubicBezTo>
                  <a:cubicBezTo>
                    <a:pt x="1" y="7183"/>
                    <a:pt x="6160" y="3080"/>
                    <a:pt x="6729" y="2511"/>
                  </a:cubicBezTo>
                  <a:cubicBezTo>
                    <a:pt x="7332" y="1942"/>
                    <a:pt x="7332" y="990"/>
                    <a:pt x="6729" y="421"/>
                  </a:cubicBezTo>
                  <a:cubicBezTo>
                    <a:pt x="6444" y="141"/>
                    <a:pt x="6073" y="1"/>
                    <a:pt x="5701" y="1"/>
                  </a:cubicBezTo>
                  <a:close/>
                </a:path>
              </a:pathLst>
            </a:custGeom>
            <a:solidFill>
              <a:schemeClr val="accent3"/>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559;p62">
              <a:extLst>
                <a:ext uri="{FF2B5EF4-FFF2-40B4-BE49-F238E27FC236}">
                  <a16:creationId xmlns:a16="http://schemas.microsoft.com/office/drawing/2014/main" id="{D8F3AC76-FFAD-5520-A254-9197CD64A2B6}"/>
                </a:ext>
              </a:extLst>
            </p:cNvPr>
            <p:cNvSpPr/>
            <p:nvPr/>
          </p:nvSpPr>
          <p:spPr>
            <a:xfrm>
              <a:off x="2263297" y="3087905"/>
              <a:ext cx="255705" cy="360972"/>
            </a:xfrm>
            <a:custGeom>
              <a:avLst/>
              <a:gdLst/>
              <a:ahLst/>
              <a:cxnLst/>
              <a:rect l="l" t="t" r="r" b="b"/>
              <a:pathLst>
                <a:path w="5242" h="7400" extrusionOk="0">
                  <a:moveTo>
                    <a:pt x="2625" y="1"/>
                  </a:moveTo>
                  <a:lnTo>
                    <a:pt x="1385" y="1241"/>
                  </a:lnTo>
                  <a:cubicBezTo>
                    <a:pt x="0" y="2583"/>
                    <a:pt x="0" y="4775"/>
                    <a:pt x="1385" y="6159"/>
                  </a:cubicBezTo>
                  <a:lnTo>
                    <a:pt x="2625" y="7400"/>
                  </a:lnTo>
                  <a:lnTo>
                    <a:pt x="3857" y="6159"/>
                  </a:lnTo>
                  <a:cubicBezTo>
                    <a:pt x="5241" y="4775"/>
                    <a:pt x="5241" y="2583"/>
                    <a:pt x="3857" y="1241"/>
                  </a:cubicBezTo>
                  <a:lnTo>
                    <a:pt x="2625" y="1"/>
                  </a:lnTo>
                  <a:close/>
                </a:path>
              </a:pathLst>
            </a:custGeom>
            <a:solidFill>
              <a:schemeClr val="accent1"/>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560;p62">
              <a:extLst>
                <a:ext uri="{FF2B5EF4-FFF2-40B4-BE49-F238E27FC236}">
                  <a16:creationId xmlns:a16="http://schemas.microsoft.com/office/drawing/2014/main" id="{B1DAB958-00AD-666D-A36C-790EC0967F75}"/>
                </a:ext>
              </a:extLst>
            </p:cNvPr>
            <p:cNvSpPr/>
            <p:nvPr/>
          </p:nvSpPr>
          <p:spPr>
            <a:xfrm>
              <a:off x="2382611" y="3153366"/>
              <a:ext cx="224242" cy="222973"/>
            </a:xfrm>
            <a:custGeom>
              <a:avLst/>
              <a:gdLst/>
              <a:ahLst/>
              <a:cxnLst/>
              <a:rect l="l" t="t" r="r" b="b"/>
              <a:pathLst>
                <a:path w="4597" h="4571" extrusionOk="0">
                  <a:moveTo>
                    <a:pt x="2303" y="1"/>
                  </a:moveTo>
                  <a:cubicBezTo>
                    <a:pt x="1028" y="1"/>
                    <a:pt x="1" y="1029"/>
                    <a:pt x="1" y="2303"/>
                  </a:cubicBezTo>
                  <a:cubicBezTo>
                    <a:pt x="1" y="3543"/>
                    <a:pt x="1028" y="4571"/>
                    <a:pt x="2303" y="4571"/>
                  </a:cubicBezTo>
                  <a:cubicBezTo>
                    <a:pt x="3577" y="4571"/>
                    <a:pt x="4596" y="3543"/>
                    <a:pt x="4596" y="2303"/>
                  </a:cubicBezTo>
                  <a:cubicBezTo>
                    <a:pt x="4596" y="1029"/>
                    <a:pt x="3577" y="1"/>
                    <a:pt x="2303" y="1"/>
                  </a:cubicBezTo>
                  <a:close/>
                </a:path>
              </a:pathLst>
            </a:custGeom>
            <a:solidFill>
              <a:schemeClr val="accen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561;p62">
              <a:extLst>
                <a:ext uri="{FF2B5EF4-FFF2-40B4-BE49-F238E27FC236}">
                  <a16:creationId xmlns:a16="http://schemas.microsoft.com/office/drawing/2014/main" id="{7F26F7FB-D4A9-56BD-EC49-F041B6F0A1DE}"/>
                </a:ext>
              </a:extLst>
            </p:cNvPr>
            <p:cNvSpPr/>
            <p:nvPr/>
          </p:nvSpPr>
          <p:spPr>
            <a:xfrm>
              <a:off x="2409976" y="3179463"/>
              <a:ext cx="169510" cy="170779"/>
            </a:xfrm>
            <a:custGeom>
              <a:avLst/>
              <a:gdLst/>
              <a:ahLst/>
              <a:cxnLst/>
              <a:rect l="l" t="t" r="r" b="b"/>
              <a:pathLst>
                <a:path w="3475" h="3501" extrusionOk="0">
                  <a:moveTo>
                    <a:pt x="1742" y="1"/>
                  </a:moveTo>
                  <a:cubicBezTo>
                    <a:pt x="782" y="1"/>
                    <a:pt x="0" y="774"/>
                    <a:pt x="0" y="1768"/>
                  </a:cubicBezTo>
                  <a:cubicBezTo>
                    <a:pt x="0" y="2728"/>
                    <a:pt x="782" y="3501"/>
                    <a:pt x="1742" y="3501"/>
                  </a:cubicBezTo>
                  <a:cubicBezTo>
                    <a:pt x="2693" y="3501"/>
                    <a:pt x="3475" y="2728"/>
                    <a:pt x="3475" y="1768"/>
                  </a:cubicBezTo>
                  <a:cubicBezTo>
                    <a:pt x="3475" y="774"/>
                    <a:pt x="2693" y="1"/>
                    <a:pt x="1742" y="1"/>
                  </a:cubicBezTo>
                  <a:close/>
                </a:path>
              </a:pathLst>
            </a:custGeom>
            <a:solidFill>
              <a:schemeClr val="l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562;p62">
              <a:extLst>
                <a:ext uri="{FF2B5EF4-FFF2-40B4-BE49-F238E27FC236}">
                  <a16:creationId xmlns:a16="http://schemas.microsoft.com/office/drawing/2014/main" id="{F9DD7192-AD2C-F349-D18A-A9BB62D69A99}"/>
                </a:ext>
              </a:extLst>
            </p:cNvPr>
            <p:cNvSpPr/>
            <p:nvPr/>
          </p:nvSpPr>
          <p:spPr>
            <a:xfrm>
              <a:off x="2487876" y="3350189"/>
              <a:ext cx="12049" cy="49"/>
            </a:xfrm>
            <a:custGeom>
              <a:avLst/>
              <a:gdLst/>
              <a:ahLst/>
              <a:cxnLst/>
              <a:rect l="l" t="t" r="r" b="b"/>
              <a:pathLst>
                <a:path w="247" h="1" extrusionOk="0">
                  <a:moveTo>
                    <a:pt x="145" y="1"/>
                  </a:moveTo>
                  <a:lnTo>
                    <a:pt x="145" y="1"/>
                  </a:lnTo>
                  <a:lnTo>
                    <a:pt x="145" y="1"/>
                  </a:lnTo>
                  <a:close/>
                  <a:moveTo>
                    <a:pt x="145" y="1"/>
                  </a:moveTo>
                  <a:lnTo>
                    <a:pt x="145" y="1"/>
                  </a:lnTo>
                  <a:lnTo>
                    <a:pt x="145" y="1"/>
                  </a:lnTo>
                  <a:close/>
                  <a:moveTo>
                    <a:pt x="145" y="1"/>
                  </a:moveTo>
                  <a:lnTo>
                    <a:pt x="145" y="1"/>
                  </a:lnTo>
                  <a:lnTo>
                    <a:pt x="145" y="1"/>
                  </a:lnTo>
                  <a:close/>
                  <a:moveTo>
                    <a:pt x="102" y="1"/>
                  </a:moveTo>
                  <a:lnTo>
                    <a:pt x="102" y="1"/>
                  </a:lnTo>
                  <a:lnTo>
                    <a:pt x="102" y="1"/>
                  </a:lnTo>
                  <a:close/>
                  <a:moveTo>
                    <a:pt x="179" y="1"/>
                  </a:moveTo>
                  <a:lnTo>
                    <a:pt x="179" y="1"/>
                  </a:lnTo>
                  <a:lnTo>
                    <a:pt x="179" y="1"/>
                  </a:lnTo>
                  <a:close/>
                  <a:moveTo>
                    <a:pt x="102" y="1"/>
                  </a:moveTo>
                  <a:lnTo>
                    <a:pt x="102" y="1"/>
                  </a:lnTo>
                  <a:lnTo>
                    <a:pt x="102" y="1"/>
                  </a:lnTo>
                  <a:close/>
                  <a:moveTo>
                    <a:pt x="179" y="1"/>
                  </a:moveTo>
                  <a:lnTo>
                    <a:pt x="179" y="1"/>
                  </a:lnTo>
                  <a:lnTo>
                    <a:pt x="179" y="1"/>
                  </a:lnTo>
                  <a:close/>
                  <a:moveTo>
                    <a:pt x="102" y="1"/>
                  </a:moveTo>
                  <a:lnTo>
                    <a:pt x="102" y="1"/>
                  </a:lnTo>
                  <a:lnTo>
                    <a:pt x="102" y="1"/>
                  </a:lnTo>
                  <a:close/>
                  <a:moveTo>
                    <a:pt x="179" y="1"/>
                  </a:moveTo>
                  <a:lnTo>
                    <a:pt x="179" y="1"/>
                  </a:lnTo>
                  <a:lnTo>
                    <a:pt x="179" y="1"/>
                  </a:lnTo>
                  <a:close/>
                  <a:moveTo>
                    <a:pt x="68" y="1"/>
                  </a:moveTo>
                  <a:lnTo>
                    <a:pt x="68" y="1"/>
                  </a:lnTo>
                  <a:lnTo>
                    <a:pt x="68" y="1"/>
                  </a:lnTo>
                  <a:close/>
                  <a:moveTo>
                    <a:pt x="213" y="1"/>
                  </a:moveTo>
                  <a:lnTo>
                    <a:pt x="179" y="1"/>
                  </a:lnTo>
                  <a:lnTo>
                    <a:pt x="213" y="1"/>
                  </a:lnTo>
                  <a:close/>
                  <a:moveTo>
                    <a:pt x="68" y="1"/>
                  </a:moveTo>
                  <a:lnTo>
                    <a:pt x="68" y="1"/>
                  </a:lnTo>
                  <a:lnTo>
                    <a:pt x="68" y="1"/>
                  </a:lnTo>
                  <a:close/>
                  <a:moveTo>
                    <a:pt x="213" y="1"/>
                  </a:moveTo>
                  <a:lnTo>
                    <a:pt x="213" y="1"/>
                  </a:lnTo>
                  <a:lnTo>
                    <a:pt x="213" y="1"/>
                  </a:lnTo>
                  <a:close/>
                  <a:moveTo>
                    <a:pt x="68" y="1"/>
                  </a:moveTo>
                  <a:lnTo>
                    <a:pt x="68" y="1"/>
                  </a:lnTo>
                  <a:lnTo>
                    <a:pt x="68" y="1"/>
                  </a:lnTo>
                  <a:close/>
                  <a:moveTo>
                    <a:pt x="213" y="1"/>
                  </a:moveTo>
                  <a:lnTo>
                    <a:pt x="213" y="1"/>
                  </a:lnTo>
                  <a:lnTo>
                    <a:pt x="213" y="1"/>
                  </a:lnTo>
                  <a:close/>
                  <a:moveTo>
                    <a:pt x="34" y="1"/>
                  </a:moveTo>
                  <a:lnTo>
                    <a:pt x="34" y="1"/>
                  </a:lnTo>
                  <a:lnTo>
                    <a:pt x="34" y="1"/>
                  </a:lnTo>
                  <a:close/>
                  <a:moveTo>
                    <a:pt x="247" y="1"/>
                  </a:moveTo>
                  <a:lnTo>
                    <a:pt x="213" y="1"/>
                  </a:lnTo>
                  <a:lnTo>
                    <a:pt x="247" y="1"/>
                  </a:lnTo>
                  <a:close/>
                  <a:moveTo>
                    <a:pt x="34" y="1"/>
                  </a:moveTo>
                  <a:lnTo>
                    <a:pt x="34" y="1"/>
                  </a:lnTo>
                  <a:lnTo>
                    <a:pt x="34" y="1"/>
                  </a:lnTo>
                  <a:close/>
                  <a:moveTo>
                    <a:pt x="247" y="1"/>
                  </a:moveTo>
                  <a:lnTo>
                    <a:pt x="247" y="1"/>
                  </a:lnTo>
                  <a:lnTo>
                    <a:pt x="247" y="1"/>
                  </a:lnTo>
                  <a:close/>
                  <a:moveTo>
                    <a:pt x="34" y="1"/>
                  </a:moveTo>
                  <a:lnTo>
                    <a:pt x="34" y="1"/>
                  </a:lnTo>
                  <a:lnTo>
                    <a:pt x="34" y="1"/>
                  </a:lnTo>
                  <a:close/>
                  <a:moveTo>
                    <a:pt x="247" y="1"/>
                  </a:moveTo>
                  <a:lnTo>
                    <a:pt x="247" y="1"/>
                  </a:lnTo>
                  <a:lnTo>
                    <a:pt x="247" y="1"/>
                  </a:lnTo>
                  <a:close/>
                  <a:moveTo>
                    <a:pt x="0" y="1"/>
                  </a:moveTo>
                  <a:lnTo>
                    <a:pt x="0" y="1"/>
                  </a:lnTo>
                  <a:lnTo>
                    <a:pt x="0" y="1"/>
                  </a:lnTo>
                  <a:close/>
                  <a:moveTo>
                    <a:pt x="247" y="1"/>
                  </a:moveTo>
                  <a:lnTo>
                    <a:pt x="247" y="1"/>
                  </a:lnTo>
                  <a:lnTo>
                    <a:pt x="247" y="1"/>
                  </a:lnTo>
                  <a:close/>
                  <a:moveTo>
                    <a:pt x="0" y="1"/>
                  </a:moveTo>
                  <a:lnTo>
                    <a:pt x="0" y="1"/>
                  </a:lnTo>
                  <a:close/>
                </a:path>
              </a:pathLst>
            </a:custGeom>
            <a:solidFill>
              <a:srgbClr val="34173B"/>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1563;p62">
              <a:extLst>
                <a:ext uri="{FF2B5EF4-FFF2-40B4-BE49-F238E27FC236}">
                  <a16:creationId xmlns:a16="http://schemas.microsoft.com/office/drawing/2014/main" id="{9B507953-BD7C-4F8E-D1BA-31EBB96652BD}"/>
                </a:ext>
              </a:extLst>
            </p:cNvPr>
            <p:cNvSpPr/>
            <p:nvPr/>
          </p:nvSpPr>
          <p:spPr>
            <a:xfrm>
              <a:off x="2494900" y="3205169"/>
              <a:ext cx="46487" cy="46878"/>
            </a:xfrm>
            <a:custGeom>
              <a:avLst/>
              <a:gdLst/>
              <a:ahLst/>
              <a:cxnLst/>
              <a:rect l="l" t="t" r="r" b="b"/>
              <a:pathLst>
                <a:path w="953" h="961" extrusionOk="0">
                  <a:moveTo>
                    <a:pt x="459" y="1"/>
                  </a:moveTo>
                  <a:cubicBezTo>
                    <a:pt x="213" y="1"/>
                    <a:pt x="1" y="213"/>
                    <a:pt x="1" y="502"/>
                  </a:cubicBezTo>
                  <a:cubicBezTo>
                    <a:pt x="1" y="748"/>
                    <a:pt x="213" y="961"/>
                    <a:pt x="459" y="961"/>
                  </a:cubicBezTo>
                  <a:cubicBezTo>
                    <a:pt x="740" y="961"/>
                    <a:pt x="952" y="748"/>
                    <a:pt x="952" y="502"/>
                  </a:cubicBezTo>
                  <a:cubicBezTo>
                    <a:pt x="952" y="213"/>
                    <a:pt x="740" y="1"/>
                    <a:pt x="459" y="1"/>
                  </a:cubicBezTo>
                  <a:close/>
                </a:path>
              </a:pathLst>
            </a:custGeom>
            <a:solidFill>
              <a:srgbClr val="FFFFFF"/>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1564;p62">
              <a:extLst>
                <a:ext uri="{FF2B5EF4-FFF2-40B4-BE49-F238E27FC236}">
                  <a16:creationId xmlns:a16="http://schemas.microsoft.com/office/drawing/2014/main" id="{1A48AEB9-0599-90BE-7203-1F0835FDC39B}"/>
                </a:ext>
              </a:extLst>
            </p:cNvPr>
            <p:cNvSpPr/>
            <p:nvPr/>
          </p:nvSpPr>
          <p:spPr>
            <a:xfrm>
              <a:off x="2606799" y="2820206"/>
              <a:ext cx="466190" cy="697456"/>
            </a:xfrm>
            <a:custGeom>
              <a:avLst/>
              <a:gdLst/>
              <a:ahLst/>
              <a:cxnLst/>
              <a:rect l="l" t="t" r="r" b="b"/>
              <a:pathLst>
                <a:path w="9557" h="14298" extrusionOk="0">
                  <a:moveTo>
                    <a:pt x="2336" y="1"/>
                  </a:moveTo>
                  <a:cubicBezTo>
                    <a:pt x="892" y="1522"/>
                    <a:pt x="0" y="3467"/>
                    <a:pt x="0" y="5633"/>
                  </a:cubicBezTo>
                  <a:cubicBezTo>
                    <a:pt x="0" y="10407"/>
                    <a:pt x="4290" y="14298"/>
                    <a:pt x="9557" y="14298"/>
                  </a:cubicBezTo>
                  <a:lnTo>
                    <a:pt x="9557" y="13805"/>
                  </a:lnTo>
                  <a:cubicBezTo>
                    <a:pt x="4571" y="13805"/>
                    <a:pt x="468" y="10161"/>
                    <a:pt x="468" y="5633"/>
                  </a:cubicBezTo>
                  <a:cubicBezTo>
                    <a:pt x="468" y="3577"/>
                    <a:pt x="1351" y="1700"/>
                    <a:pt x="2727" y="247"/>
                  </a:cubicBezTo>
                  <a:cubicBezTo>
                    <a:pt x="2591" y="179"/>
                    <a:pt x="2447" y="111"/>
                    <a:pt x="2336" y="1"/>
                  </a:cubicBezTo>
                  <a:close/>
                </a:path>
              </a:pathLst>
            </a:custGeom>
            <a:solidFill>
              <a:schemeClr val="accen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1565;p62">
              <a:extLst>
                <a:ext uri="{FF2B5EF4-FFF2-40B4-BE49-F238E27FC236}">
                  <a16:creationId xmlns:a16="http://schemas.microsoft.com/office/drawing/2014/main" id="{C6BA2F8F-B8BB-93D4-F6C6-3362525271B5}"/>
                </a:ext>
              </a:extLst>
            </p:cNvPr>
            <p:cNvSpPr/>
            <p:nvPr/>
          </p:nvSpPr>
          <p:spPr>
            <a:xfrm>
              <a:off x="2741478" y="3517598"/>
              <a:ext cx="331509" cy="345655"/>
            </a:xfrm>
            <a:custGeom>
              <a:avLst/>
              <a:gdLst/>
              <a:ahLst/>
              <a:cxnLst/>
              <a:rect l="l" t="t" r="r" b="b"/>
              <a:pathLst>
                <a:path w="6796" h="7086" extrusionOk="0">
                  <a:moveTo>
                    <a:pt x="1665" y="1"/>
                  </a:moveTo>
                  <a:lnTo>
                    <a:pt x="1665" y="1"/>
                  </a:lnTo>
                  <a:cubicBezTo>
                    <a:pt x="1776" y="392"/>
                    <a:pt x="1810" y="782"/>
                    <a:pt x="1810" y="1173"/>
                  </a:cubicBezTo>
                  <a:cubicBezTo>
                    <a:pt x="1810" y="2762"/>
                    <a:pt x="1104" y="4214"/>
                    <a:pt x="0" y="5208"/>
                  </a:cubicBezTo>
                  <a:cubicBezTo>
                    <a:pt x="2090" y="6482"/>
                    <a:pt x="4460" y="7085"/>
                    <a:pt x="6796" y="7085"/>
                  </a:cubicBezTo>
                  <a:lnTo>
                    <a:pt x="6796" y="1419"/>
                  </a:lnTo>
                  <a:cubicBezTo>
                    <a:pt x="4927" y="1419"/>
                    <a:pt x="3186" y="927"/>
                    <a:pt x="1665" y="1"/>
                  </a:cubicBezTo>
                  <a:close/>
                </a:path>
              </a:pathLst>
            </a:custGeom>
            <a:solidFill>
              <a:schemeClr val="accent1"/>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1566;p62">
              <a:extLst>
                <a:ext uri="{FF2B5EF4-FFF2-40B4-BE49-F238E27FC236}">
                  <a16:creationId xmlns:a16="http://schemas.microsoft.com/office/drawing/2014/main" id="{E53FA02E-D96A-1CE2-01FE-2BCE5D901B7E}"/>
                </a:ext>
              </a:extLst>
            </p:cNvPr>
            <p:cNvSpPr/>
            <p:nvPr/>
          </p:nvSpPr>
          <p:spPr>
            <a:xfrm>
              <a:off x="2451389" y="3379603"/>
              <a:ext cx="8780" cy="8780"/>
            </a:xfrm>
            <a:custGeom>
              <a:avLst/>
              <a:gdLst/>
              <a:ahLst/>
              <a:cxnLst/>
              <a:rect l="l" t="t" r="r" b="b"/>
              <a:pathLst>
                <a:path w="180" h="180" extrusionOk="0">
                  <a:moveTo>
                    <a:pt x="179" y="1"/>
                  </a:moveTo>
                  <a:lnTo>
                    <a:pt x="179" y="1"/>
                  </a:lnTo>
                  <a:cubicBezTo>
                    <a:pt x="111" y="35"/>
                    <a:pt x="77" y="111"/>
                    <a:pt x="1" y="179"/>
                  </a:cubicBezTo>
                  <a:cubicBezTo>
                    <a:pt x="77" y="111"/>
                    <a:pt x="145" y="35"/>
                    <a:pt x="179" y="1"/>
                  </a:cubicBezTo>
                  <a:close/>
                </a:path>
              </a:pathLst>
            </a:custGeom>
            <a:solidFill>
              <a:srgbClr val="3397CC"/>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1567;p62">
              <a:extLst>
                <a:ext uri="{FF2B5EF4-FFF2-40B4-BE49-F238E27FC236}">
                  <a16:creationId xmlns:a16="http://schemas.microsoft.com/office/drawing/2014/main" id="{05C1724C-BDEF-9B8D-4999-9512C723B04F}"/>
                </a:ext>
              </a:extLst>
            </p:cNvPr>
            <p:cNvSpPr/>
            <p:nvPr/>
          </p:nvSpPr>
          <p:spPr>
            <a:xfrm>
              <a:off x="2636213" y="3600474"/>
              <a:ext cx="48536" cy="93316"/>
            </a:xfrm>
            <a:custGeom>
              <a:avLst/>
              <a:gdLst/>
              <a:ahLst/>
              <a:cxnLst/>
              <a:rect l="l" t="t" r="r" b="b"/>
              <a:pathLst>
                <a:path w="995" h="1913" extrusionOk="0">
                  <a:moveTo>
                    <a:pt x="994" y="1"/>
                  </a:moveTo>
                  <a:cubicBezTo>
                    <a:pt x="926" y="748"/>
                    <a:pt x="570" y="1453"/>
                    <a:pt x="0" y="1912"/>
                  </a:cubicBezTo>
                  <a:lnTo>
                    <a:pt x="0" y="1912"/>
                  </a:lnTo>
                  <a:cubicBezTo>
                    <a:pt x="570" y="1453"/>
                    <a:pt x="926" y="748"/>
                    <a:pt x="994" y="1"/>
                  </a:cubicBezTo>
                  <a:close/>
                </a:path>
              </a:pathLst>
            </a:custGeom>
            <a:solidFill>
              <a:srgbClr val="344158"/>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1568;p62">
              <a:extLst>
                <a:ext uri="{FF2B5EF4-FFF2-40B4-BE49-F238E27FC236}">
                  <a16:creationId xmlns:a16="http://schemas.microsoft.com/office/drawing/2014/main" id="{DDDE7F84-B6C9-A841-B727-6CB69975AEA6}"/>
                </a:ext>
              </a:extLst>
            </p:cNvPr>
            <p:cNvSpPr/>
            <p:nvPr/>
          </p:nvSpPr>
          <p:spPr>
            <a:xfrm>
              <a:off x="3072931" y="3863197"/>
              <a:ext cx="49" cy="49"/>
            </a:xfrm>
            <a:custGeom>
              <a:avLst/>
              <a:gdLst/>
              <a:ahLst/>
              <a:cxnLst/>
              <a:rect l="l" t="t" r="r" b="b"/>
              <a:pathLst>
                <a:path w="1" h="1" extrusionOk="0">
                  <a:moveTo>
                    <a:pt x="1" y="0"/>
                  </a:moveTo>
                  <a:lnTo>
                    <a:pt x="1" y="0"/>
                  </a:lnTo>
                  <a:lnTo>
                    <a:pt x="1" y="0"/>
                  </a:lnTo>
                  <a:close/>
                </a:path>
              </a:pathLst>
            </a:custGeom>
            <a:solidFill>
              <a:srgbClr val="CCEDFF"/>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1569;p62">
              <a:extLst>
                <a:ext uri="{FF2B5EF4-FFF2-40B4-BE49-F238E27FC236}">
                  <a16:creationId xmlns:a16="http://schemas.microsoft.com/office/drawing/2014/main" id="{38119C29-4F8C-975C-74FF-8526501B2F22}"/>
                </a:ext>
              </a:extLst>
            </p:cNvPr>
            <p:cNvSpPr/>
            <p:nvPr/>
          </p:nvSpPr>
          <p:spPr>
            <a:xfrm>
              <a:off x="3071321" y="3863197"/>
              <a:ext cx="1659" cy="49"/>
            </a:xfrm>
            <a:custGeom>
              <a:avLst/>
              <a:gdLst/>
              <a:ahLst/>
              <a:cxnLst/>
              <a:rect l="l" t="t" r="r" b="b"/>
              <a:pathLst>
                <a:path w="34" h="1" extrusionOk="0">
                  <a:moveTo>
                    <a:pt x="0" y="0"/>
                  </a:moveTo>
                  <a:lnTo>
                    <a:pt x="34" y="0"/>
                  </a:lnTo>
                  <a:lnTo>
                    <a:pt x="34" y="0"/>
                  </a:lnTo>
                  <a:lnTo>
                    <a:pt x="34" y="0"/>
                  </a:lnTo>
                  <a:close/>
                </a:path>
              </a:pathLst>
            </a:custGeom>
            <a:solidFill>
              <a:srgbClr val="FFDECC"/>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1570;p62">
              <a:extLst>
                <a:ext uri="{FF2B5EF4-FFF2-40B4-BE49-F238E27FC236}">
                  <a16:creationId xmlns:a16="http://schemas.microsoft.com/office/drawing/2014/main" id="{8B8A11C2-85A9-B178-60FA-226038811CA8}"/>
                </a:ext>
              </a:extLst>
            </p:cNvPr>
            <p:cNvSpPr/>
            <p:nvPr/>
          </p:nvSpPr>
          <p:spPr>
            <a:xfrm>
              <a:off x="3066243" y="2773817"/>
              <a:ext cx="810187" cy="1089453"/>
            </a:xfrm>
            <a:custGeom>
              <a:avLst/>
              <a:gdLst/>
              <a:ahLst/>
              <a:cxnLst/>
              <a:rect l="l" t="t" r="r" b="b"/>
              <a:pathLst>
                <a:path w="16609" h="22334" extrusionOk="0">
                  <a:moveTo>
                    <a:pt x="7578" y="1"/>
                  </a:moveTo>
                  <a:lnTo>
                    <a:pt x="7578" y="136"/>
                  </a:lnTo>
                  <a:cubicBezTo>
                    <a:pt x="7578" y="774"/>
                    <a:pt x="7086" y="1275"/>
                    <a:pt x="6449" y="1275"/>
                  </a:cubicBezTo>
                  <a:cubicBezTo>
                    <a:pt x="6304" y="1275"/>
                    <a:pt x="6160" y="1232"/>
                    <a:pt x="6058" y="1198"/>
                  </a:cubicBezTo>
                  <a:lnTo>
                    <a:pt x="6058" y="1198"/>
                  </a:lnTo>
                  <a:cubicBezTo>
                    <a:pt x="6975" y="2439"/>
                    <a:pt x="7510" y="3993"/>
                    <a:pt x="7510" y="5624"/>
                  </a:cubicBezTo>
                  <a:cubicBezTo>
                    <a:pt x="7510" y="7960"/>
                    <a:pt x="6449" y="10050"/>
                    <a:pt x="4818" y="11392"/>
                  </a:cubicBezTo>
                  <a:cubicBezTo>
                    <a:pt x="3509" y="12488"/>
                    <a:pt x="1844" y="13168"/>
                    <a:pt x="1" y="13168"/>
                  </a:cubicBezTo>
                  <a:lnTo>
                    <a:pt x="1" y="22333"/>
                  </a:lnTo>
                  <a:cubicBezTo>
                    <a:pt x="3229" y="22333"/>
                    <a:pt x="6415" y="21161"/>
                    <a:pt x="8963" y="18859"/>
                  </a:cubicBezTo>
                  <a:cubicBezTo>
                    <a:pt x="8360" y="18366"/>
                    <a:pt x="7969" y="17585"/>
                    <a:pt x="7969" y="16778"/>
                  </a:cubicBezTo>
                  <a:cubicBezTo>
                    <a:pt x="7969" y="15215"/>
                    <a:pt x="9209" y="14017"/>
                    <a:pt x="10730" y="14017"/>
                  </a:cubicBezTo>
                  <a:cubicBezTo>
                    <a:pt x="11579" y="14017"/>
                    <a:pt x="12361" y="14365"/>
                    <a:pt x="12854" y="14968"/>
                  </a:cubicBezTo>
                  <a:lnTo>
                    <a:pt x="15258" y="12598"/>
                  </a:lnTo>
                  <a:cubicBezTo>
                    <a:pt x="16608" y="11214"/>
                    <a:pt x="16608" y="9022"/>
                    <a:pt x="15258" y="7680"/>
                  </a:cubicBezTo>
                  <a:lnTo>
                    <a:pt x="7578" y="1"/>
                  </a:lnTo>
                  <a:close/>
                </a:path>
              </a:pathLst>
            </a:custGeom>
            <a:solidFill>
              <a:schemeClr val="lt1"/>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1571;p62">
              <a:extLst>
                <a:ext uri="{FF2B5EF4-FFF2-40B4-BE49-F238E27FC236}">
                  <a16:creationId xmlns:a16="http://schemas.microsoft.com/office/drawing/2014/main" id="{184E5248-729E-89E2-F067-69AF7B7AA3CF}"/>
                </a:ext>
              </a:extLst>
            </p:cNvPr>
            <p:cNvSpPr/>
            <p:nvPr/>
          </p:nvSpPr>
          <p:spPr>
            <a:xfrm>
              <a:off x="3066243" y="3200194"/>
              <a:ext cx="235022" cy="215949"/>
            </a:xfrm>
            <a:custGeom>
              <a:avLst/>
              <a:gdLst/>
              <a:ahLst/>
              <a:cxnLst/>
              <a:rect l="l" t="t" r="r" b="b"/>
              <a:pathLst>
                <a:path w="4818" h="4427" extrusionOk="0">
                  <a:moveTo>
                    <a:pt x="1" y="1"/>
                  </a:moveTo>
                  <a:lnTo>
                    <a:pt x="1" y="4427"/>
                  </a:lnTo>
                  <a:cubicBezTo>
                    <a:pt x="1844" y="4427"/>
                    <a:pt x="3509" y="3747"/>
                    <a:pt x="4818" y="2651"/>
                  </a:cubicBezTo>
                  <a:cubicBezTo>
                    <a:pt x="3790" y="1063"/>
                    <a:pt x="2023" y="1"/>
                    <a:pt x="1" y="1"/>
                  </a:cubicBezTo>
                  <a:close/>
                </a:path>
              </a:pathLst>
            </a:custGeom>
            <a:solidFill>
              <a:schemeClr val="l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1572;p62">
              <a:extLst>
                <a:ext uri="{FF2B5EF4-FFF2-40B4-BE49-F238E27FC236}">
                  <a16:creationId xmlns:a16="http://schemas.microsoft.com/office/drawing/2014/main" id="{3136B6D2-AFCA-D1EE-3BF6-718F991D2B3F}"/>
                </a:ext>
              </a:extLst>
            </p:cNvPr>
            <p:cNvSpPr/>
            <p:nvPr/>
          </p:nvSpPr>
          <p:spPr>
            <a:xfrm>
              <a:off x="3454963" y="3457503"/>
              <a:ext cx="238290" cy="236290"/>
            </a:xfrm>
            <a:custGeom>
              <a:avLst/>
              <a:gdLst/>
              <a:ahLst/>
              <a:cxnLst/>
              <a:rect l="l" t="t" r="r" b="b"/>
              <a:pathLst>
                <a:path w="4885" h="4844" extrusionOk="0">
                  <a:moveTo>
                    <a:pt x="2761" y="1"/>
                  </a:moveTo>
                  <a:cubicBezTo>
                    <a:pt x="1240" y="1"/>
                    <a:pt x="0" y="1199"/>
                    <a:pt x="0" y="2762"/>
                  </a:cubicBezTo>
                  <a:cubicBezTo>
                    <a:pt x="0" y="3569"/>
                    <a:pt x="391" y="4350"/>
                    <a:pt x="994" y="4843"/>
                  </a:cubicBezTo>
                  <a:cubicBezTo>
                    <a:pt x="1130" y="4707"/>
                    <a:pt x="1274" y="4597"/>
                    <a:pt x="1376" y="4461"/>
                  </a:cubicBezTo>
                  <a:lnTo>
                    <a:pt x="4885" y="952"/>
                  </a:lnTo>
                  <a:cubicBezTo>
                    <a:pt x="4392" y="349"/>
                    <a:pt x="3610" y="1"/>
                    <a:pt x="2761" y="1"/>
                  </a:cubicBezTo>
                  <a:close/>
                </a:path>
              </a:pathLst>
            </a:custGeom>
            <a:solidFill>
              <a:schemeClr val="accen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1573;p62">
              <a:extLst>
                <a:ext uri="{FF2B5EF4-FFF2-40B4-BE49-F238E27FC236}">
                  <a16:creationId xmlns:a16="http://schemas.microsoft.com/office/drawing/2014/main" id="{B49A06C3-7036-E183-414B-C1088B46B00D}"/>
                </a:ext>
              </a:extLst>
            </p:cNvPr>
            <p:cNvSpPr/>
            <p:nvPr/>
          </p:nvSpPr>
          <p:spPr>
            <a:xfrm>
              <a:off x="3323601" y="2745038"/>
              <a:ext cx="112340" cy="90975"/>
            </a:xfrm>
            <a:custGeom>
              <a:avLst/>
              <a:gdLst/>
              <a:ahLst/>
              <a:cxnLst/>
              <a:rect l="l" t="t" r="r" b="b"/>
              <a:pathLst>
                <a:path w="2303" h="1865" extrusionOk="0">
                  <a:moveTo>
                    <a:pt x="1220" y="1"/>
                  </a:moveTo>
                  <a:cubicBezTo>
                    <a:pt x="1035" y="1"/>
                    <a:pt x="834" y="53"/>
                    <a:pt x="637" y="200"/>
                  </a:cubicBezTo>
                  <a:cubicBezTo>
                    <a:pt x="0" y="726"/>
                    <a:pt x="671" y="1652"/>
                    <a:pt x="671" y="1652"/>
                  </a:cubicBezTo>
                  <a:cubicBezTo>
                    <a:pt x="714" y="1686"/>
                    <a:pt x="748" y="1754"/>
                    <a:pt x="782" y="1788"/>
                  </a:cubicBezTo>
                  <a:cubicBezTo>
                    <a:pt x="884" y="1822"/>
                    <a:pt x="1028" y="1865"/>
                    <a:pt x="1173" y="1865"/>
                  </a:cubicBezTo>
                  <a:cubicBezTo>
                    <a:pt x="1810" y="1865"/>
                    <a:pt x="2302" y="1364"/>
                    <a:pt x="2302" y="726"/>
                  </a:cubicBezTo>
                  <a:lnTo>
                    <a:pt x="2302" y="591"/>
                  </a:lnTo>
                  <a:lnTo>
                    <a:pt x="2022" y="302"/>
                  </a:lnTo>
                  <a:cubicBezTo>
                    <a:pt x="2022" y="302"/>
                    <a:pt x="1666" y="1"/>
                    <a:pt x="1220" y="1"/>
                  </a:cubicBezTo>
                  <a:close/>
                </a:path>
              </a:pathLst>
            </a:custGeom>
            <a:solidFill>
              <a:schemeClr val="dk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1574;p62">
              <a:extLst>
                <a:ext uri="{FF2B5EF4-FFF2-40B4-BE49-F238E27FC236}">
                  <a16:creationId xmlns:a16="http://schemas.microsoft.com/office/drawing/2014/main" id="{CDCCF8BD-23F4-5E37-4692-68DCE8FECEDF}"/>
                </a:ext>
              </a:extLst>
            </p:cNvPr>
            <p:cNvSpPr/>
            <p:nvPr/>
          </p:nvSpPr>
          <p:spPr>
            <a:xfrm>
              <a:off x="3486035" y="3495257"/>
              <a:ext cx="538726" cy="526678"/>
            </a:xfrm>
            <a:custGeom>
              <a:avLst/>
              <a:gdLst/>
              <a:ahLst/>
              <a:cxnLst/>
              <a:rect l="l" t="t" r="r" b="b"/>
              <a:pathLst>
                <a:path w="11044" h="10797" extrusionOk="0">
                  <a:moveTo>
                    <a:pt x="2443" y="0"/>
                  </a:moveTo>
                  <a:cubicBezTo>
                    <a:pt x="1876" y="0"/>
                    <a:pt x="1308" y="212"/>
                    <a:pt x="884" y="637"/>
                  </a:cubicBezTo>
                  <a:cubicBezTo>
                    <a:pt x="0" y="1521"/>
                    <a:pt x="0" y="2905"/>
                    <a:pt x="884" y="3789"/>
                  </a:cubicBezTo>
                  <a:cubicBezTo>
                    <a:pt x="1733" y="4638"/>
                    <a:pt x="11044" y="10797"/>
                    <a:pt x="11044" y="10797"/>
                  </a:cubicBezTo>
                  <a:cubicBezTo>
                    <a:pt x="11044" y="10797"/>
                    <a:pt x="4885" y="1521"/>
                    <a:pt x="4001" y="637"/>
                  </a:cubicBezTo>
                  <a:cubicBezTo>
                    <a:pt x="3577" y="212"/>
                    <a:pt x="3010" y="0"/>
                    <a:pt x="2443" y="0"/>
                  </a:cubicBezTo>
                  <a:close/>
                </a:path>
              </a:pathLst>
            </a:custGeom>
            <a:solidFill>
              <a:schemeClr val="dk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1575;p62">
              <a:extLst>
                <a:ext uri="{FF2B5EF4-FFF2-40B4-BE49-F238E27FC236}">
                  <a16:creationId xmlns:a16="http://schemas.microsoft.com/office/drawing/2014/main" id="{2232D1BD-546B-D9E9-C337-C5821E3283EB}"/>
                </a:ext>
              </a:extLst>
            </p:cNvPr>
            <p:cNvSpPr/>
            <p:nvPr/>
          </p:nvSpPr>
          <p:spPr>
            <a:xfrm>
              <a:off x="3501352" y="3505794"/>
              <a:ext cx="355996" cy="350387"/>
            </a:xfrm>
            <a:custGeom>
              <a:avLst/>
              <a:gdLst/>
              <a:ahLst/>
              <a:cxnLst/>
              <a:rect l="l" t="t" r="r" b="b"/>
              <a:pathLst>
                <a:path w="7298" h="7183" extrusionOk="0">
                  <a:moveTo>
                    <a:pt x="1602" y="1"/>
                  </a:moveTo>
                  <a:cubicBezTo>
                    <a:pt x="1226" y="1"/>
                    <a:pt x="854" y="141"/>
                    <a:pt x="570" y="421"/>
                  </a:cubicBezTo>
                  <a:cubicBezTo>
                    <a:pt x="1" y="990"/>
                    <a:pt x="1" y="1942"/>
                    <a:pt x="570" y="2511"/>
                  </a:cubicBezTo>
                  <a:cubicBezTo>
                    <a:pt x="1139" y="3080"/>
                    <a:pt x="7298" y="7183"/>
                    <a:pt x="7298" y="7183"/>
                  </a:cubicBezTo>
                  <a:cubicBezTo>
                    <a:pt x="7298" y="7183"/>
                    <a:pt x="3229" y="990"/>
                    <a:pt x="2659" y="421"/>
                  </a:cubicBezTo>
                  <a:cubicBezTo>
                    <a:pt x="2358" y="141"/>
                    <a:pt x="1978" y="1"/>
                    <a:pt x="1602" y="1"/>
                  </a:cubicBezTo>
                  <a:close/>
                </a:path>
              </a:pathLst>
            </a:custGeom>
            <a:solidFill>
              <a:schemeClr val="accent3"/>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1576;p62">
              <a:extLst>
                <a:ext uri="{FF2B5EF4-FFF2-40B4-BE49-F238E27FC236}">
                  <a16:creationId xmlns:a16="http://schemas.microsoft.com/office/drawing/2014/main" id="{FCFBD4B6-2126-FF66-666D-A1D880E43897}"/>
                </a:ext>
              </a:extLst>
            </p:cNvPr>
            <p:cNvSpPr/>
            <p:nvPr/>
          </p:nvSpPr>
          <p:spPr>
            <a:xfrm>
              <a:off x="3622372" y="3087905"/>
              <a:ext cx="254046" cy="360972"/>
            </a:xfrm>
            <a:custGeom>
              <a:avLst/>
              <a:gdLst/>
              <a:ahLst/>
              <a:cxnLst/>
              <a:rect l="l" t="t" r="r" b="b"/>
              <a:pathLst>
                <a:path w="5208" h="7400" extrusionOk="0">
                  <a:moveTo>
                    <a:pt x="2583" y="1"/>
                  </a:moveTo>
                  <a:lnTo>
                    <a:pt x="1342" y="1241"/>
                  </a:lnTo>
                  <a:cubicBezTo>
                    <a:pt x="0" y="2583"/>
                    <a:pt x="0" y="4775"/>
                    <a:pt x="1342" y="6159"/>
                  </a:cubicBezTo>
                  <a:lnTo>
                    <a:pt x="2583" y="7400"/>
                  </a:lnTo>
                  <a:lnTo>
                    <a:pt x="3857" y="6159"/>
                  </a:lnTo>
                  <a:cubicBezTo>
                    <a:pt x="5207" y="4775"/>
                    <a:pt x="5207" y="2583"/>
                    <a:pt x="3857" y="1241"/>
                  </a:cubicBezTo>
                  <a:lnTo>
                    <a:pt x="2583" y="1"/>
                  </a:lnTo>
                  <a:close/>
                </a:path>
              </a:pathLst>
            </a:custGeom>
            <a:solidFill>
              <a:schemeClr val="accent1"/>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1577;p62">
              <a:extLst>
                <a:ext uri="{FF2B5EF4-FFF2-40B4-BE49-F238E27FC236}">
                  <a16:creationId xmlns:a16="http://schemas.microsoft.com/office/drawing/2014/main" id="{EF2111B7-929E-B66B-1217-74EF163B75EA}"/>
                </a:ext>
              </a:extLst>
            </p:cNvPr>
            <p:cNvSpPr/>
            <p:nvPr/>
          </p:nvSpPr>
          <p:spPr>
            <a:xfrm>
              <a:off x="3534521" y="3153366"/>
              <a:ext cx="222534" cy="222973"/>
            </a:xfrm>
            <a:custGeom>
              <a:avLst/>
              <a:gdLst/>
              <a:ahLst/>
              <a:cxnLst/>
              <a:rect l="l" t="t" r="r" b="b"/>
              <a:pathLst>
                <a:path w="4562" h="4571" extrusionOk="0">
                  <a:moveTo>
                    <a:pt x="2260" y="1"/>
                  </a:moveTo>
                  <a:cubicBezTo>
                    <a:pt x="1020" y="1"/>
                    <a:pt x="0" y="1029"/>
                    <a:pt x="0" y="2303"/>
                  </a:cubicBezTo>
                  <a:cubicBezTo>
                    <a:pt x="0" y="3543"/>
                    <a:pt x="1020" y="4571"/>
                    <a:pt x="2260" y="4571"/>
                  </a:cubicBezTo>
                  <a:cubicBezTo>
                    <a:pt x="3534" y="4571"/>
                    <a:pt x="4562" y="3543"/>
                    <a:pt x="4562" y="2303"/>
                  </a:cubicBezTo>
                  <a:cubicBezTo>
                    <a:pt x="4562" y="1029"/>
                    <a:pt x="3534" y="1"/>
                    <a:pt x="2260" y="1"/>
                  </a:cubicBezTo>
                  <a:close/>
                </a:path>
              </a:pathLst>
            </a:custGeom>
            <a:solidFill>
              <a:schemeClr val="accen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1578;p62">
              <a:extLst>
                <a:ext uri="{FF2B5EF4-FFF2-40B4-BE49-F238E27FC236}">
                  <a16:creationId xmlns:a16="http://schemas.microsoft.com/office/drawing/2014/main" id="{3334ADB8-DEEB-5F63-AC8A-E59416B08300}"/>
                </a:ext>
              </a:extLst>
            </p:cNvPr>
            <p:cNvSpPr/>
            <p:nvPr/>
          </p:nvSpPr>
          <p:spPr>
            <a:xfrm>
              <a:off x="3560179" y="3179463"/>
              <a:ext cx="171218" cy="170779"/>
            </a:xfrm>
            <a:custGeom>
              <a:avLst/>
              <a:gdLst/>
              <a:ahLst/>
              <a:cxnLst/>
              <a:rect l="l" t="t" r="r" b="b"/>
              <a:pathLst>
                <a:path w="3510" h="3501" extrusionOk="0">
                  <a:moveTo>
                    <a:pt x="1734" y="1"/>
                  </a:moveTo>
                  <a:cubicBezTo>
                    <a:pt x="782" y="1"/>
                    <a:pt x="1" y="774"/>
                    <a:pt x="1" y="1768"/>
                  </a:cubicBezTo>
                  <a:cubicBezTo>
                    <a:pt x="1" y="2728"/>
                    <a:pt x="782" y="3501"/>
                    <a:pt x="1734" y="3501"/>
                  </a:cubicBezTo>
                  <a:cubicBezTo>
                    <a:pt x="2728" y="3501"/>
                    <a:pt x="3509" y="2728"/>
                    <a:pt x="3509" y="1768"/>
                  </a:cubicBezTo>
                  <a:cubicBezTo>
                    <a:pt x="3509" y="774"/>
                    <a:pt x="2728" y="1"/>
                    <a:pt x="1734" y="1"/>
                  </a:cubicBezTo>
                  <a:close/>
                </a:path>
              </a:pathLst>
            </a:custGeom>
            <a:solidFill>
              <a:schemeClr val="l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1579;p62">
              <a:extLst>
                <a:ext uri="{FF2B5EF4-FFF2-40B4-BE49-F238E27FC236}">
                  <a16:creationId xmlns:a16="http://schemas.microsoft.com/office/drawing/2014/main" id="{8AA17CB5-2F43-E4DA-F276-CCAD0CCE89FA}"/>
                </a:ext>
              </a:extLst>
            </p:cNvPr>
            <p:cNvSpPr/>
            <p:nvPr/>
          </p:nvSpPr>
          <p:spPr>
            <a:xfrm>
              <a:off x="3639738" y="3350189"/>
              <a:ext cx="12097" cy="49"/>
            </a:xfrm>
            <a:custGeom>
              <a:avLst/>
              <a:gdLst/>
              <a:ahLst/>
              <a:cxnLst/>
              <a:rect l="l" t="t" r="r" b="b"/>
              <a:pathLst>
                <a:path w="248" h="1" extrusionOk="0">
                  <a:moveTo>
                    <a:pt x="103" y="1"/>
                  </a:moveTo>
                  <a:lnTo>
                    <a:pt x="103" y="1"/>
                  </a:lnTo>
                  <a:lnTo>
                    <a:pt x="103" y="1"/>
                  </a:lnTo>
                  <a:close/>
                  <a:moveTo>
                    <a:pt x="137" y="1"/>
                  </a:moveTo>
                  <a:lnTo>
                    <a:pt x="103" y="1"/>
                  </a:lnTo>
                  <a:lnTo>
                    <a:pt x="137" y="1"/>
                  </a:lnTo>
                  <a:close/>
                  <a:moveTo>
                    <a:pt x="103" y="1"/>
                  </a:moveTo>
                  <a:lnTo>
                    <a:pt x="103" y="1"/>
                  </a:lnTo>
                  <a:lnTo>
                    <a:pt x="103" y="1"/>
                  </a:lnTo>
                  <a:close/>
                  <a:moveTo>
                    <a:pt x="137" y="1"/>
                  </a:moveTo>
                  <a:lnTo>
                    <a:pt x="137" y="1"/>
                  </a:lnTo>
                  <a:lnTo>
                    <a:pt x="137" y="1"/>
                  </a:lnTo>
                  <a:close/>
                  <a:moveTo>
                    <a:pt x="103" y="1"/>
                  </a:moveTo>
                  <a:lnTo>
                    <a:pt x="103" y="1"/>
                  </a:lnTo>
                  <a:lnTo>
                    <a:pt x="103" y="1"/>
                  </a:lnTo>
                  <a:close/>
                  <a:moveTo>
                    <a:pt x="137" y="1"/>
                  </a:moveTo>
                  <a:lnTo>
                    <a:pt x="137" y="1"/>
                  </a:lnTo>
                  <a:lnTo>
                    <a:pt x="137" y="1"/>
                  </a:lnTo>
                  <a:close/>
                  <a:moveTo>
                    <a:pt x="69" y="1"/>
                  </a:moveTo>
                  <a:lnTo>
                    <a:pt x="69" y="1"/>
                  </a:lnTo>
                  <a:lnTo>
                    <a:pt x="69" y="1"/>
                  </a:lnTo>
                  <a:close/>
                  <a:moveTo>
                    <a:pt x="179" y="1"/>
                  </a:moveTo>
                  <a:lnTo>
                    <a:pt x="137" y="1"/>
                  </a:lnTo>
                  <a:lnTo>
                    <a:pt x="179" y="1"/>
                  </a:lnTo>
                  <a:close/>
                  <a:moveTo>
                    <a:pt x="69" y="1"/>
                  </a:moveTo>
                  <a:lnTo>
                    <a:pt x="69" y="1"/>
                  </a:lnTo>
                  <a:lnTo>
                    <a:pt x="69" y="1"/>
                  </a:lnTo>
                  <a:close/>
                  <a:moveTo>
                    <a:pt x="179" y="1"/>
                  </a:moveTo>
                  <a:lnTo>
                    <a:pt x="179" y="1"/>
                  </a:lnTo>
                  <a:lnTo>
                    <a:pt x="179" y="1"/>
                  </a:lnTo>
                  <a:close/>
                  <a:moveTo>
                    <a:pt x="69" y="1"/>
                  </a:moveTo>
                  <a:lnTo>
                    <a:pt x="69" y="1"/>
                  </a:lnTo>
                  <a:lnTo>
                    <a:pt x="69" y="1"/>
                  </a:lnTo>
                  <a:close/>
                  <a:moveTo>
                    <a:pt x="179" y="1"/>
                  </a:moveTo>
                  <a:lnTo>
                    <a:pt x="179" y="1"/>
                  </a:lnTo>
                  <a:lnTo>
                    <a:pt x="179" y="1"/>
                  </a:lnTo>
                  <a:close/>
                  <a:moveTo>
                    <a:pt x="35" y="1"/>
                  </a:moveTo>
                  <a:lnTo>
                    <a:pt x="35" y="1"/>
                  </a:lnTo>
                  <a:lnTo>
                    <a:pt x="35" y="1"/>
                  </a:lnTo>
                  <a:close/>
                  <a:moveTo>
                    <a:pt x="213" y="1"/>
                  </a:moveTo>
                  <a:lnTo>
                    <a:pt x="179" y="1"/>
                  </a:lnTo>
                  <a:lnTo>
                    <a:pt x="213" y="1"/>
                  </a:lnTo>
                  <a:close/>
                  <a:moveTo>
                    <a:pt x="35" y="1"/>
                  </a:moveTo>
                  <a:lnTo>
                    <a:pt x="35" y="1"/>
                  </a:lnTo>
                  <a:lnTo>
                    <a:pt x="35" y="1"/>
                  </a:lnTo>
                  <a:close/>
                  <a:moveTo>
                    <a:pt x="213" y="1"/>
                  </a:moveTo>
                  <a:lnTo>
                    <a:pt x="213" y="1"/>
                  </a:lnTo>
                  <a:lnTo>
                    <a:pt x="213" y="1"/>
                  </a:lnTo>
                  <a:close/>
                  <a:moveTo>
                    <a:pt x="35" y="1"/>
                  </a:moveTo>
                  <a:lnTo>
                    <a:pt x="35" y="1"/>
                  </a:lnTo>
                  <a:lnTo>
                    <a:pt x="35" y="1"/>
                  </a:lnTo>
                  <a:close/>
                  <a:moveTo>
                    <a:pt x="213" y="1"/>
                  </a:moveTo>
                  <a:lnTo>
                    <a:pt x="213" y="1"/>
                  </a:lnTo>
                  <a:lnTo>
                    <a:pt x="213" y="1"/>
                  </a:lnTo>
                  <a:close/>
                  <a:moveTo>
                    <a:pt x="213" y="1"/>
                  </a:moveTo>
                  <a:lnTo>
                    <a:pt x="213" y="1"/>
                  </a:lnTo>
                  <a:lnTo>
                    <a:pt x="213" y="1"/>
                  </a:lnTo>
                  <a:close/>
                  <a:moveTo>
                    <a:pt x="1" y="1"/>
                  </a:moveTo>
                  <a:lnTo>
                    <a:pt x="1" y="1"/>
                  </a:lnTo>
                  <a:lnTo>
                    <a:pt x="1" y="1"/>
                  </a:lnTo>
                  <a:close/>
                  <a:moveTo>
                    <a:pt x="247" y="1"/>
                  </a:moveTo>
                  <a:lnTo>
                    <a:pt x="247" y="1"/>
                  </a:lnTo>
                  <a:lnTo>
                    <a:pt x="247" y="1"/>
                  </a:lnTo>
                  <a:close/>
                  <a:moveTo>
                    <a:pt x="1" y="1"/>
                  </a:moveTo>
                  <a:lnTo>
                    <a:pt x="1" y="1"/>
                  </a:lnTo>
                  <a:lnTo>
                    <a:pt x="1" y="1"/>
                  </a:lnTo>
                  <a:close/>
                  <a:moveTo>
                    <a:pt x="247" y="1"/>
                  </a:moveTo>
                  <a:lnTo>
                    <a:pt x="247" y="1"/>
                  </a:lnTo>
                  <a:close/>
                </a:path>
              </a:pathLst>
            </a:custGeom>
            <a:solidFill>
              <a:srgbClr val="34173B"/>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1580;p62">
              <a:extLst>
                <a:ext uri="{FF2B5EF4-FFF2-40B4-BE49-F238E27FC236}">
                  <a16:creationId xmlns:a16="http://schemas.microsoft.com/office/drawing/2014/main" id="{4CDD05F4-D493-A4CD-46C3-BB31B012526B}"/>
                </a:ext>
              </a:extLst>
            </p:cNvPr>
            <p:cNvSpPr/>
            <p:nvPr/>
          </p:nvSpPr>
          <p:spPr>
            <a:xfrm>
              <a:off x="3599983" y="3205169"/>
              <a:ext cx="44780" cy="46878"/>
            </a:xfrm>
            <a:custGeom>
              <a:avLst/>
              <a:gdLst/>
              <a:ahLst/>
              <a:cxnLst/>
              <a:rect l="l" t="t" r="r" b="b"/>
              <a:pathLst>
                <a:path w="918" h="961" extrusionOk="0">
                  <a:moveTo>
                    <a:pt x="459" y="1"/>
                  </a:moveTo>
                  <a:cubicBezTo>
                    <a:pt x="213" y="1"/>
                    <a:pt x="0" y="213"/>
                    <a:pt x="0" y="502"/>
                  </a:cubicBezTo>
                  <a:cubicBezTo>
                    <a:pt x="0" y="748"/>
                    <a:pt x="213" y="961"/>
                    <a:pt x="459" y="961"/>
                  </a:cubicBezTo>
                  <a:cubicBezTo>
                    <a:pt x="705" y="961"/>
                    <a:pt x="918" y="748"/>
                    <a:pt x="918" y="502"/>
                  </a:cubicBezTo>
                  <a:cubicBezTo>
                    <a:pt x="918" y="213"/>
                    <a:pt x="705" y="1"/>
                    <a:pt x="459" y="1"/>
                  </a:cubicBezTo>
                  <a:close/>
                </a:path>
              </a:pathLst>
            </a:custGeom>
            <a:solidFill>
              <a:srgbClr val="FFFFFF"/>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1581;p62">
              <a:extLst>
                <a:ext uri="{FF2B5EF4-FFF2-40B4-BE49-F238E27FC236}">
                  <a16:creationId xmlns:a16="http://schemas.microsoft.com/office/drawing/2014/main" id="{9175845A-157F-C6E9-A3C7-CF51FC9CFCF0}"/>
                </a:ext>
              </a:extLst>
            </p:cNvPr>
            <p:cNvSpPr/>
            <p:nvPr/>
          </p:nvSpPr>
          <p:spPr>
            <a:xfrm>
              <a:off x="3066243" y="2820206"/>
              <a:ext cx="466239" cy="697456"/>
            </a:xfrm>
            <a:custGeom>
              <a:avLst/>
              <a:gdLst/>
              <a:ahLst/>
              <a:cxnLst/>
              <a:rect l="l" t="t" r="r" b="b"/>
              <a:pathLst>
                <a:path w="9558" h="14298" extrusionOk="0">
                  <a:moveTo>
                    <a:pt x="7264" y="1"/>
                  </a:moveTo>
                  <a:cubicBezTo>
                    <a:pt x="7120" y="111"/>
                    <a:pt x="6975" y="179"/>
                    <a:pt x="6839" y="247"/>
                  </a:cubicBezTo>
                  <a:cubicBezTo>
                    <a:pt x="8250" y="1700"/>
                    <a:pt x="9099" y="3577"/>
                    <a:pt x="9099" y="5633"/>
                  </a:cubicBezTo>
                  <a:cubicBezTo>
                    <a:pt x="9099" y="10161"/>
                    <a:pt x="5030" y="13805"/>
                    <a:pt x="1" y="13805"/>
                  </a:cubicBezTo>
                  <a:lnTo>
                    <a:pt x="1" y="14298"/>
                  </a:lnTo>
                  <a:cubicBezTo>
                    <a:pt x="5276" y="14298"/>
                    <a:pt x="9558" y="10407"/>
                    <a:pt x="9558" y="5633"/>
                  </a:cubicBezTo>
                  <a:cubicBezTo>
                    <a:pt x="9558" y="3467"/>
                    <a:pt x="8708" y="1522"/>
                    <a:pt x="7264" y="1"/>
                  </a:cubicBezTo>
                  <a:close/>
                </a:path>
              </a:pathLst>
            </a:custGeom>
            <a:solidFill>
              <a:schemeClr val="accen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1582;p62">
              <a:extLst>
                <a:ext uri="{FF2B5EF4-FFF2-40B4-BE49-F238E27FC236}">
                  <a16:creationId xmlns:a16="http://schemas.microsoft.com/office/drawing/2014/main" id="{74E2E76D-4290-00A4-2181-F8FBDE407872}"/>
                </a:ext>
              </a:extLst>
            </p:cNvPr>
            <p:cNvSpPr/>
            <p:nvPr/>
          </p:nvSpPr>
          <p:spPr>
            <a:xfrm>
              <a:off x="3066243" y="3517598"/>
              <a:ext cx="331558" cy="345655"/>
            </a:xfrm>
            <a:custGeom>
              <a:avLst/>
              <a:gdLst/>
              <a:ahLst/>
              <a:cxnLst/>
              <a:rect l="l" t="t" r="r" b="b"/>
              <a:pathLst>
                <a:path w="6797" h="7086" extrusionOk="0">
                  <a:moveTo>
                    <a:pt x="5140" y="1"/>
                  </a:moveTo>
                  <a:lnTo>
                    <a:pt x="5140" y="1"/>
                  </a:lnTo>
                  <a:cubicBezTo>
                    <a:pt x="3611" y="927"/>
                    <a:pt x="1878" y="1419"/>
                    <a:pt x="1" y="1419"/>
                  </a:cubicBezTo>
                  <a:lnTo>
                    <a:pt x="1" y="7085"/>
                  </a:lnTo>
                  <a:cubicBezTo>
                    <a:pt x="2380" y="7085"/>
                    <a:pt x="4716" y="6482"/>
                    <a:pt x="6797" y="5208"/>
                  </a:cubicBezTo>
                  <a:cubicBezTo>
                    <a:pt x="5701" y="4214"/>
                    <a:pt x="4996" y="2762"/>
                    <a:pt x="4996" y="1173"/>
                  </a:cubicBezTo>
                  <a:cubicBezTo>
                    <a:pt x="4996" y="782"/>
                    <a:pt x="5064" y="392"/>
                    <a:pt x="5140" y="1"/>
                  </a:cubicBezTo>
                  <a:close/>
                </a:path>
              </a:pathLst>
            </a:custGeom>
            <a:solidFill>
              <a:schemeClr val="accent1"/>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1583;p62">
              <a:extLst>
                <a:ext uri="{FF2B5EF4-FFF2-40B4-BE49-F238E27FC236}">
                  <a16:creationId xmlns:a16="http://schemas.microsoft.com/office/drawing/2014/main" id="{E93EDF01-865C-84D5-A220-7BAF5EAE5050}"/>
                </a:ext>
              </a:extLst>
            </p:cNvPr>
            <p:cNvSpPr/>
            <p:nvPr/>
          </p:nvSpPr>
          <p:spPr>
            <a:xfrm>
              <a:off x="3679541" y="3379603"/>
              <a:ext cx="68829" cy="69268"/>
            </a:xfrm>
            <a:custGeom>
              <a:avLst/>
              <a:gdLst/>
              <a:ahLst/>
              <a:cxnLst/>
              <a:rect l="l" t="t" r="r" b="b"/>
              <a:pathLst>
                <a:path w="1411" h="1420" extrusionOk="0">
                  <a:moveTo>
                    <a:pt x="0" y="1"/>
                  </a:moveTo>
                  <a:lnTo>
                    <a:pt x="0" y="1"/>
                  </a:lnTo>
                  <a:cubicBezTo>
                    <a:pt x="68" y="35"/>
                    <a:pt x="102" y="111"/>
                    <a:pt x="170" y="179"/>
                  </a:cubicBezTo>
                  <a:lnTo>
                    <a:pt x="1411" y="1420"/>
                  </a:lnTo>
                  <a:lnTo>
                    <a:pt x="1411" y="1420"/>
                  </a:lnTo>
                  <a:lnTo>
                    <a:pt x="1411" y="1420"/>
                  </a:lnTo>
                  <a:lnTo>
                    <a:pt x="170" y="179"/>
                  </a:lnTo>
                  <a:cubicBezTo>
                    <a:pt x="102" y="111"/>
                    <a:pt x="68" y="35"/>
                    <a:pt x="0" y="1"/>
                  </a:cubicBezTo>
                  <a:close/>
                </a:path>
              </a:pathLst>
            </a:custGeom>
            <a:solidFill>
              <a:srgbClr val="3397CC"/>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1584;p62">
              <a:extLst>
                <a:ext uri="{FF2B5EF4-FFF2-40B4-BE49-F238E27FC236}">
                  <a16:creationId xmlns:a16="http://schemas.microsoft.com/office/drawing/2014/main" id="{4FD9C7B0-2B72-2828-003E-2C1E526FA041}"/>
                </a:ext>
              </a:extLst>
            </p:cNvPr>
            <p:cNvSpPr/>
            <p:nvPr/>
          </p:nvSpPr>
          <p:spPr>
            <a:xfrm>
              <a:off x="3449548" y="3600474"/>
              <a:ext cx="53951" cy="136779"/>
            </a:xfrm>
            <a:custGeom>
              <a:avLst/>
              <a:gdLst/>
              <a:ahLst/>
              <a:cxnLst/>
              <a:rect l="l" t="t" r="r" b="b"/>
              <a:pathLst>
                <a:path w="1106" h="2804" extrusionOk="0">
                  <a:moveTo>
                    <a:pt x="145" y="1"/>
                  </a:moveTo>
                  <a:lnTo>
                    <a:pt x="145" y="1"/>
                  </a:lnTo>
                  <a:cubicBezTo>
                    <a:pt x="179" y="748"/>
                    <a:pt x="536" y="1453"/>
                    <a:pt x="1105" y="1912"/>
                  </a:cubicBezTo>
                  <a:cubicBezTo>
                    <a:pt x="748" y="2235"/>
                    <a:pt x="392" y="2515"/>
                    <a:pt x="1" y="2804"/>
                  </a:cubicBezTo>
                  <a:cubicBezTo>
                    <a:pt x="392" y="2515"/>
                    <a:pt x="748" y="2235"/>
                    <a:pt x="1105" y="1912"/>
                  </a:cubicBezTo>
                  <a:lnTo>
                    <a:pt x="1105" y="1912"/>
                  </a:lnTo>
                  <a:lnTo>
                    <a:pt x="1105" y="1912"/>
                  </a:lnTo>
                  <a:cubicBezTo>
                    <a:pt x="536" y="1453"/>
                    <a:pt x="179" y="748"/>
                    <a:pt x="145" y="1"/>
                  </a:cubicBezTo>
                  <a:close/>
                </a:path>
              </a:pathLst>
            </a:custGeom>
            <a:solidFill>
              <a:srgbClr val="FFFFFF"/>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1585;p62">
              <a:extLst>
                <a:ext uri="{FF2B5EF4-FFF2-40B4-BE49-F238E27FC236}">
                  <a16:creationId xmlns:a16="http://schemas.microsoft.com/office/drawing/2014/main" id="{32EF5C81-8886-4FF4-C8FD-AF9E619AE686}"/>
                </a:ext>
              </a:extLst>
            </p:cNvPr>
            <p:cNvSpPr/>
            <p:nvPr/>
          </p:nvSpPr>
          <p:spPr>
            <a:xfrm>
              <a:off x="3072931" y="3863197"/>
              <a:ext cx="2146" cy="49"/>
            </a:xfrm>
            <a:custGeom>
              <a:avLst/>
              <a:gdLst/>
              <a:ahLst/>
              <a:cxnLst/>
              <a:rect l="l" t="t" r="r" b="b"/>
              <a:pathLst>
                <a:path w="44" h="1" extrusionOk="0">
                  <a:moveTo>
                    <a:pt x="43" y="0"/>
                  </a:moveTo>
                  <a:lnTo>
                    <a:pt x="1" y="0"/>
                  </a:lnTo>
                  <a:lnTo>
                    <a:pt x="1" y="0"/>
                  </a:lnTo>
                  <a:close/>
                </a:path>
              </a:pathLst>
            </a:custGeom>
            <a:solidFill>
              <a:srgbClr val="CCEDFF"/>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1586;p62">
              <a:extLst>
                <a:ext uri="{FF2B5EF4-FFF2-40B4-BE49-F238E27FC236}">
                  <a16:creationId xmlns:a16="http://schemas.microsoft.com/office/drawing/2014/main" id="{6C87240A-B094-2136-0C80-9F1611D80FA6}"/>
                </a:ext>
              </a:extLst>
            </p:cNvPr>
            <p:cNvSpPr/>
            <p:nvPr/>
          </p:nvSpPr>
          <p:spPr>
            <a:xfrm>
              <a:off x="3072931" y="3863197"/>
              <a:ext cx="2146" cy="49"/>
            </a:xfrm>
            <a:custGeom>
              <a:avLst/>
              <a:gdLst/>
              <a:ahLst/>
              <a:cxnLst/>
              <a:rect l="l" t="t" r="r" b="b"/>
              <a:pathLst>
                <a:path w="44" h="1" extrusionOk="0">
                  <a:moveTo>
                    <a:pt x="43" y="0"/>
                  </a:moveTo>
                  <a:lnTo>
                    <a:pt x="1" y="0"/>
                  </a:lnTo>
                  <a:lnTo>
                    <a:pt x="1" y="0"/>
                  </a:lnTo>
                  <a:lnTo>
                    <a:pt x="43" y="0"/>
                  </a:lnTo>
                  <a:close/>
                </a:path>
              </a:pathLst>
            </a:custGeom>
            <a:solidFill>
              <a:srgbClr val="FFDECC"/>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5354715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870"/>
        <p:cNvGrpSpPr/>
        <p:nvPr/>
      </p:nvGrpSpPr>
      <p:grpSpPr>
        <a:xfrm>
          <a:off x="0" y="0"/>
          <a:ext cx="0" cy="0"/>
          <a:chOff x="0" y="0"/>
          <a:chExt cx="0" cy="0"/>
        </a:xfrm>
      </p:grpSpPr>
      <p:sp>
        <p:nvSpPr>
          <p:cNvPr id="871" name="Google Shape;871;p47"/>
          <p:cNvSpPr txBox="1">
            <a:spLocks noGrp="1"/>
          </p:cNvSpPr>
          <p:nvPr>
            <p:ph type="subTitle" idx="1"/>
          </p:nvPr>
        </p:nvSpPr>
        <p:spPr>
          <a:xfrm>
            <a:off x="3527875" y="317650"/>
            <a:ext cx="2088300" cy="373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(CH4: BRANCHES)</a:t>
            </a:r>
          </a:p>
        </p:txBody>
      </p:sp>
      <p:grpSp>
        <p:nvGrpSpPr>
          <p:cNvPr id="872" name="Google Shape;872;p47"/>
          <p:cNvGrpSpPr/>
          <p:nvPr/>
        </p:nvGrpSpPr>
        <p:grpSpPr>
          <a:xfrm>
            <a:off x="745772" y="1533575"/>
            <a:ext cx="7531778" cy="2839975"/>
            <a:chOff x="-2142753" y="1533575"/>
            <a:chExt cx="7531778" cy="2839975"/>
          </a:xfrm>
        </p:grpSpPr>
        <p:sp>
          <p:nvSpPr>
            <p:cNvPr id="873" name="Google Shape;873;p47"/>
            <p:cNvSpPr/>
            <p:nvPr/>
          </p:nvSpPr>
          <p:spPr>
            <a:xfrm rot="5400000" flipH="1">
              <a:off x="-2746953" y="3049525"/>
              <a:ext cx="1779000" cy="570600"/>
            </a:xfrm>
            <a:prstGeom prst="snip1Rect">
              <a:avLst>
                <a:gd name="adj" fmla="val 46451"/>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874" name="Google Shape;874;p47"/>
            <p:cNvCxnSpPr>
              <a:cxnSpLocks/>
            </p:cNvCxnSpPr>
            <p:nvPr/>
          </p:nvCxnSpPr>
          <p:spPr>
            <a:xfrm>
              <a:off x="-1729425" y="2295225"/>
              <a:ext cx="7118450" cy="0"/>
            </a:xfrm>
            <a:prstGeom prst="straightConnector1">
              <a:avLst/>
            </a:prstGeom>
            <a:noFill/>
            <a:ln w="19050" cap="flat" cmpd="sng">
              <a:solidFill>
                <a:schemeClr val="dk1"/>
              </a:solidFill>
              <a:prstDash val="solid"/>
              <a:round/>
              <a:headEnd type="none" w="med" len="med"/>
              <a:tailEnd type="none" w="med" len="med"/>
            </a:ln>
          </p:spPr>
        </p:cxnSp>
        <p:sp>
          <p:nvSpPr>
            <p:cNvPr id="875" name="Google Shape;875;p47"/>
            <p:cNvSpPr/>
            <p:nvPr/>
          </p:nvSpPr>
          <p:spPr>
            <a:xfrm>
              <a:off x="-1729425" y="1533575"/>
              <a:ext cx="7105775" cy="2839975"/>
            </a:xfrm>
            <a:custGeom>
              <a:avLst/>
              <a:gdLst/>
              <a:ahLst/>
              <a:cxnLst/>
              <a:rect l="l" t="t" r="r" b="b"/>
              <a:pathLst>
                <a:path w="162572" h="113599" extrusionOk="0">
                  <a:moveTo>
                    <a:pt x="0" y="41211"/>
                  </a:moveTo>
                  <a:lnTo>
                    <a:pt x="0" y="0"/>
                  </a:lnTo>
                  <a:lnTo>
                    <a:pt x="162572" y="0"/>
                  </a:lnTo>
                  <a:lnTo>
                    <a:pt x="162572" y="113599"/>
                  </a:lnTo>
                  <a:lnTo>
                    <a:pt x="0" y="113599"/>
                  </a:lnTo>
                  <a:lnTo>
                    <a:pt x="0" y="107793"/>
                  </a:lnTo>
                </a:path>
              </a:pathLst>
            </a:custGeom>
            <a:noFill/>
            <a:ln w="19050" cap="flat" cmpd="sng">
              <a:solidFill>
                <a:schemeClr val="dk1"/>
              </a:solidFill>
              <a:prstDash val="solid"/>
              <a:round/>
              <a:headEnd type="none" w="med" len="med"/>
              <a:tailEnd type="none" w="med" len="med"/>
            </a:ln>
          </p:spPr>
          <p:txBody>
            <a:bodyPr/>
            <a:lstStyle/>
            <a:p>
              <a:endParaRPr lang="en-US"/>
            </a:p>
          </p:txBody>
        </p:sp>
      </p:grpSp>
      <p:sp>
        <p:nvSpPr>
          <p:cNvPr id="876" name="Google Shape;876;p47"/>
          <p:cNvSpPr txBox="1">
            <a:spLocks noGrp="1"/>
          </p:cNvSpPr>
          <p:nvPr>
            <p:ph type="title"/>
          </p:nvPr>
        </p:nvSpPr>
        <p:spPr>
          <a:xfrm>
            <a:off x="715075" y="736138"/>
            <a:ext cx="77139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Mission 5: last mission in this chapter</a:t>
            </a:r>
            <a:endParaRPr dirty="0"/>
          </a:p>
        </p:txBody>
      </p:sp>
      <p:sp>
        <p:nvSpPr>
          <p:cNvPr id="877" name="Google Shape;877;p47"/>
          <p:cNvSpPr txBox="1">
            <a:spLocks noGrp="1"/>
          </p:cNvSpPr>
          <p:nvPr>
            <p:ph type="subTitle" idx="2"/>
          </p:nvPr>
        </p:nvSpPr>
        <p:spPr>
          <a:xfrm>
            <a:off x="2533228" y="2707023"/>
            <a:ext cx="4225947" cy="118472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273D40"/>
              </a:buClr>
              <a:buSzPts val="600"/>
              <a:buFont typeface="Arial"/>
              <a:buNone/>
            </a:pPr>
            <a:r>
              <a:rPr lang="en-US" sz="1800" b="1" dirty="0">
                <a:solidFill>
                  <a:srgbClr val="F8FF41"/>
                </a:solidFill>
                <a:latin typeface="JetBrains Mono" panose="02000009000000000000" pitchFamily="49" charset="0"/>
                <a:cs typeface="JetBrains Mono" panose="02000009000000000000" pitchFamily="49" charset="0"/>
              </a:rPr>
              <a:t>git </a:t>
            </a:r>
            <a:r>
              <a:rPr lang="en-US" sz="1800" b="1" dirty="0">
                <a:solidFill>
                  <a:schemeClr val="bg1"/>
                </a:solidFill>
                <a:latin typeface="JetBrains Mono" panose="02000009000000000000" pitchFamily="49" charset="0"/>
                <a:cs typeface="JetBrains Mono" panose="02000009000000000000" pitchFamily="49" charset="0"/>
              </a:rPr>
              <a:t>checkout foo</a:t>
            </a:r>
          </a:p>
          <a:p>
            <a:pPr marL="0" lvl="0" indent="0" algn="l" rtl="0">
              <a:spcBef>
                <a:spcPts val="0"/>
              </a:spcBef>
              <a:spcAft>
                <a:spcPts val="0"/>
              </a:spcAft>
              <a:buClr>
                <a:srgbClr val="273D40"/>
              </a:buClr>
              <a:buSzPts val="600"/>
              <a:buFont typeface="Arial"/>
              <a:buNone/>
            </a:pPr>
            <a:r>
              <a:rPr lang="en-US" sz="1800" b="1" dirty="0">
                <a:solidFill>
                  <a:srgbClr val="F8FF41"/>
                </a:solidFill>
                <a:latin typeface="JetBrains Mono" panose="02000009000000000000" pitchFamily="49" charset="0"/>
                <a:cs typeface="JetBrains Mono" panose="02000009000000000000" pitchFamily="49" charset="0"/>
              </a:rPr>
              <a:t>git </a:t>
            </a:r>
            <a:r>
              <a:rPr lang="en-US" sz="1800" b="1" dirty="0">
                <a:solidFill>
                  <a:schemeClr val="bg1"/>
                </a:solidFill>
                <a:latin typeface="JetBrains Mono" panose="02000009000000000000" pitchFamily="49" charset="0"/>
                <a:cs typeface="JetBrains Mono" panose="02000009000000000000" pitchFamily="49" charset="0"/>
              </a:rPr>
              <a:t>rebase main</a:t>
            </a:r>
          </a:p>
          <a:p>
            <a:pPr marL="0" lvl="0" indent="0" algn="l" rtl="0">
              <a:spcBef>
                <a:spcPts val="0"/>
              </a:spcBef>
              <a:spcAft>
                <a:spcPts val="0"/>
              </a:spcAft>
              <a:buClr>
                <a:srgbClr val="273D40"/>
              </a:buClr>
              <a:buSzPts val="600"/>
              <a:buFont typeface="Arial"/>
              <a:buNone/>
            </a:pPr>
            <a:r>
              <a:rPr lang="en-US" sz="1800" b="1" dirty="0">
                <a:solidFill>
                  <a:srgbClr val="F8FF41"/>
                </a:solidFill>
                <a:latin typeface="JetBrains Mono" panose="02000009000000000000" pitchFamily="49" charset="0"/>
                <a:cs typeface="JetBrains Mono" panose="02000009000000000000" pitchFamily="49" charset="0"/>
              </a:rPr>
              <a:t>git </a:t>
            </a:r>
            <a:r>
              <a:rPr lang="en-US" sz="1800" b="1" dirty="0">
                <a:solidFill>
                  <a:schemeClr val="bg1"/>
                </a:solidFill>
                <a:latin typeface="JetBrains Mono" panose="02000009000000000000" pitchFamily="49" charset="0"/>
                <a:cs typeface="JetBrains Mono" panose="02000009000000000000" pitchFamily="49" charset="0"/>
              </a:rPr>
              <a:t>log --graph --</a:t>
            </a:r>
            <a:r>
              <a:rPr lang="en-US" sz="1800" b="1" dirty="0" err="1">
                <a:solidFill>
                  <a:schemeClr val="bg1"/>
                </a:solidFill>
                <a:latin typeface="JetBrains Mono" panose="02000009000000000000" pitchFamily="49" charset="0"/>
                <a:cs typeface="JetBrains Mono" panose="02000009000000000000" pitchFamily="49" charset="0"/>
              </a:rPr>
              <a:t>oneline</a:t>
            </a:r>
            <a:endParaRPr lang="en-US" sz="1800" b="1" dirty="0">
              <a:solidFill>
                <a:schemeClr val="bg1"/>
              </a:solidFill>
              <a:latin typeface="JetBrains Mono" panose="02000009000000000000" pitchFamily="49" charset="0"/>
              <a:cs typeface="JetBrains Mono" panose="02000009000000000000" pitchFamily="49" charset="0"/>
            </a:endParaRPr>
          </a:p>
        </p:txBody>
      </p:sp>
      <p:sp>
        <p:nvSpPr>
          <p:cNvPr id="878" name="Google Shape;878;p47"/>
          <p:cNvSpPr txBox="1">
            <a:spLocks noGrp="1"/>
          </p:cNvSpPr>
          <p:nvPr>
            <p:ph type="subTitle" idx="3"/>
          </p:nvPr>
        </p:nvSpPr>
        <p:spPr>
          <a:xfrm>
            <a:off x="1258443" y="1671550"/>
            <a:ext cx="6891960" cy="48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Great Job!                                       Mission 4 status: done</a:t>
            </a:r>
            <a:endParaRPr dirty="0"/>
          </a:p>
        </p:txBody>
      </p:sp>
      <p:sp>
        <p:nvSpPr>
          <p:cNvPr id="879" name="Google Shape;879;p47"/>
          <p:cNvSpPr txBox="1">
            <a:spLocks noGrp="1"/>
          </p:cNvSpPr>
          <p:nvPr>
            <p:ph type="title" idx="4"/>
          </p:nvPr>
        </p:nvSpPr>
        <p:spPr>
          <a:xfrm rot="-5400000">
            <a:off x="208876" y="3162144"/>
            <a:ext cx="1590600" cy="43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200" dirty="0"/>
              <a:t>git-branches</a:t>
            </a:r>
            <a:endParaRPr sz="2200" dirty="0"/>
          </a:p>
        </p:txBody>
      </p:sp>
      <p:grpSp>
        <p:nvGrpSpPr>
          <p:cNvPr id="3" name="Google Shape;1552;p62">
            <a:extLst>
              <a:ext uri="{FF2B5EF4-FFF2-40B4-BE49-F238E27FC236}">
                <a16:creationId xmlns:a16="http://schemas.microsoft.com/office/drawing/2014/main" id="{9319EBFA-4CDD-F244-7EFD-A3A62F080731}"/>
              </a:ext>
            </a:extLst>
          </p:cNvPr>
          <p:cNvGrpSpPr/>
          <p:nvPr/>
        </p:nvGrpSpPr>
        <p:grpSpPr>
          <a:xfrm rot="17473300">
            <a:off x="481718" y="543969"/>
            <a:ext cx="1223779" cy="818201"/>
            <a:chOff x="2114912" y="2745038"/>
            <a:chExt cx="1909850" cy="1276898"/>
          </a:xfrm>
        </p:grpSpPr>
        <p:sp>
          <p:nvSpPr>
            <p:cNvPr id="4" name="Google Shape;1553;p62">
              <a:extLst>
                <a:ext uri="{FF2B5EF4-FFF2-40B4-BE49-F238E27FC236}">
                  <a16:creationId xmlns:a16="http://schemas.microsoft.com/office/drawing/2014/main" id="{AA7098B8-8507-2FB5-F6AE-B1344B4302EC}"/>
                </a:ext>
              </a:extLst>
            </p:cNvPr>
            <p:cNvSpPr/>
            <p:nvPr/>
          </p:nvSpPr>
          <p:spPr>
            <a:xfrm>
              <a:off x="2263297" y="2773817"/>
              <a:ext cx="809699" cy="1089453"/>
            </a:xfrm>
            <a:custGeom>
              <a:avLst/>
              <a:gdLst/>
              <a:ahLst/>
              <a:cxnLst/>
              <a:rect l="l" t="t" r="r" b="b"/>
              <a:pathLst>
                <a:path w="16599" h="22334" extrusionOk="0">
                  <a:moveTo>
                    <a:pt x="9030" y="1"/>
                  </a:moveTo>
                  <a:lnTo>
                    <a:pt x="1385" y="7680"/>
                  </a:lnTo>
                  <a:cubicBezTo>
                    <a:pt x="0" y="9022"/>
                    <a:pt x="0" y="11214"/>
                    <a:pt x="1385" y="12598"/>
                  </a:cubicBezTo>
                  <a:lnTo>
                    <a:pt x="3755" y="14968"/>
                  </a:lnTo>
                  <a:cubicBezTo>
                    <a:pt x="4281" y="14365"/>
                    <a:pt x="5029" y="14017"/>
                    <a:pt x="5878" y="14017"/>
                  </a:cubicBezTo>
                  <a:cubicBezTo>
                    <a:pt x="7399" y="14017"/>
                    <a:pt x="8639" y="15215"/>
                    <a:pt x="8639" y="16778"/>
                  </a:cubicBezTo>
                  <a:cubicBezTo>
                    <a:pt x="8639" y="17585"/>
                    <a:pt x="8249" y="18366"/>
                    <a:pt x="7645" y="18859"/>
                  </a:cubicBezTo>
                  <a:cubicBezTo>
                    <a:pt x="10194" y="21161"/>
                    <a:pt x="13379" y="22333"/>
                    <a:pt x="16599" y="22333"/>
                  </a:cubicBezTo>
                  <a:lnTo>
                    <a:pt x="16599" y="13168"/>
                  </a:lnTo>
                  <a:cubicBezTo>
                    <a:pt x="14798" y="13168"/>
                    <a:pt x="13099" y="12488"/>
                    <a:pt x="11791" y="11392"/>
                  </a:cubicBezTo>
                  <a:cubicBezTo>
                    <a:pt x="10160" y="10050"/>
                    <a:pt x="9098" y="7960"/>
                    <a:pt x="9098" y="5624"/>
                  </a:cubicBezTo>
                  <a:cubicBezTo>
                    <a:pt x="9098" y="3993"/>
                    <a:pt x="9633" y="2439"/>
                    <a:pt x="10551" y="1198"/>
                  </a:cubicBezTo>
                  <a:lnTo>
                    <a:pt x="10551" y="1198"/>
                  </a:lnTo>
                  <a:cubicBezTo>
                    <a:pt x="10440" y="1232"/>
                    <a:pt x="10304" y="1275"/>
                    <a:pt x="10194" y="1275"/>
                  </a:cubicBezTo>
                  <a:cubicBezTo>
                    <a:pt x="9557" y="1275"/>
                    <a:pt x="9030" y="774"/>
                    <a:pt x="9030" y="136"/>
                  </a:cubicBezTo>
                  <a:lnTo>
                    <a:pt x="9030" y="1"/>
                  </a:lnTo>
                  <a:close/>
                </a:path>
              </a:pathLst>
            </a:custGeom>
            <a:solidFill>
              <a:schemeClr val="lt1"/>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554;p62">
              <a:extLst>
                <a:ext uri="{FF2B5EF4-FFF2-40B4-BE49-F238E27FC236}">
                  <a16:creationId xmlns:a16="http://schemas.microsoft.com/office/drawing/2014/main" id="{65155F8D-D115-F923-8CF4-4819E37BA134}"/>
                </a:ext>
              </a:extLst>
            </p:cNvPr>
            <p:cNvSpPr/>
            <p:nvPr/>
          </p:nvSpPr>
          <p:spPr>
            <a:xfrm>
              <a:off x="2838401" y="3200194"/>
              <a:ext cx="234583" cy="215949"/>
            </a:xfrm>
            <a:custGeom>
              <a:avLst/>
              <a:gdLst/>
              <a:ahLst/>
              <a:cxnLst/>
              <a:rect l="l" t="t" r="r" b="b"/>
              <a:pathLst>
                <a:path w="4809" h="4427" extrusionOk="0">
                  <a:moveTo>
                    <a:pt x="4809" y="1"/>
                  </a:moveTo>
                  <a:cubicBezTo>
                    <a:pt x="2796" y="1"/>
                    <a:pt x="1029" y="1063"/>
                    <a:pt x="1" y="2651"/>
                  </a:cubicBezTo>
                  <a:cubicBezTo>
                    <a:pt x="1309" y="3747"/>
                    <a:pt x="3008" y="4427"/>
                    <a:pt x="4809" y="4427"/>
                  </a:cubicBezTo>
                  <a:lnTo>
                    <a:pt x="4809" y="1"/>
                  </a:lnTo>
                  <a:close/>
                </a:path>
              </a:pathLst>
            </a:custGeom>
            <a:solidFill>
              <a:schemeClr val="l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555;p62">
              <a:extLst>
                <a:ext uri="{FF2B5EF4-FFF2-40B4-BE49-F238E27FC236}">
                  <a16:creationId xmlns:a16="http://schemas.microsoft.com/office/drawing/2014/main" id="{37571872-F0D8-B808-97A5-297AA7173469}"/>
                </a:ext>
              </a:extLst>
            </p:cNvPr>
            <p:cNvSpPr/>
            <p:nvPr/>
          </p:nvSpPr>
          <p:spPr>
            <a:xfrm>
              <a:off x="2446414" y="3457503"/>
              <a:ext cx="238339" cy="236290"/>
            </a:xfrm>
            <a:custGeom>
              <a:avLst/>
              <a:gdLst/>
              <a:ahLst/>
              <a:cxnLst/>
              <a:rect l="l" t="t" r="r" b="b"/>
              <a:pathLst>
                <a:path w="4886" h="4844" extrusionOk="0">
                  <a:moveTo>
                    <a:pt x="2124" y="1"/>
                  </a:moveTo>
                  <a:cubicBezTo>
                    <a:pt x="1275" y="1"/>
                    <a:pt x="527" y="349"/>
                    <a:pt x="1" y="952"/>
                  </a:cubicBezTo>
                  <a:lnTo>
                    <a:pt x="3501" y="4461"/>
                  </a:lnTo>
                  <a:cubicBezTo>
                    <a:pt x="3645" y="4597"/>
                    <a:pt x="3756" y="4707"/>
                    <a:pt x="3891" y="4843"/>
                  </a:cubicBezTo>
                  <a:cubicBezTo>
                    <a:pt x="4495" y="4350"/>
                    <a:pt x="4885" y="3569"/>
                    <a:pt x="4885" y="2762"/>
                  </a:cubicBezTo>
                  <a:cubicBezTo>
                    <a:pt x="4885" y="1199"/>
                    <a:pt x="3645" y="1"/>
                    <a:pt x="2124" y="1"/>
                  </a:cubicBezTo>
                  <a:close/>
                </a:path>
              </a:pathLst>
            </a:custGeom>
            <a:solidFill>
              <a:schemeClr val="accen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556;p62">
              <a:extLst>
                <a:ext uri="{FF2B5EF4-FFF2-40B4-BE49-F238E27FC236}">
                  <a16:creationId xmlns:a16="http://schemas.microsoft.com/office/drawing/2014/main" id="{FC7E5114-F817-8717-3FFD-06AC1233E57D}"/>
                </a:ext>
              </a:extLst>
            </p:cNvPr>
            <p:cNvSpPr/>
            <p:nvPr/>
          </p:nvSpPr>
          <p:spPr>
            <a:xfrm>
              <a:off x="2703771" y="2745038"/>
              <a:ext cx="112340" cy="90975"/>
            </a:xfrm>
            <a:custGeom>
              <a:avLst/>
              <a:gdLst/>
              <a:ahLst/>
              <a:cxnLst/>
              <a:rect l="l" t="t" r="r" b="b"/>
              <a:pathLst>
                <a:path w="2303" h="1865" extrusionOk="0">
                  <a:moveTo>
                    <a:pt x="1097" y="1"/>
                  </a:moveTo>
                  <a:cubicBezTo>
                    <a:pt x="654" y="1"/>
                    <a:pt x="280" y="302"/>
                    <a:pt x="280" y="302"/>
                  </a:cubicBezTo>
                  <a:lnTo>
                    <a:pt x="0" y="591"/>
                  </a:lnTo>
                  <a:lnTo>
                    <a:pt x="0" y="726"/>
                  </a:lnTo>
                  <a:cubicBezTo>
                    <a:pt x="0" y="1364"/>
                    <a:pt x="527" y="1865"/>
                    <a:pt x="1164" y="1865"/>
                  </a:cubicBezTo>
                  <a:cubicBezTo>
                    <a:pt x="1274" y="1865"/>
                    <a:pt x="1410" y="1822"/>
                    <a:pt x="1521" y="1788"/>
                  </a:cubicBezTo>
                  <a:cubicBezTo>
                    <a:pt x="1555" y="1754"/>
                    <a:pt x="1589" y="1686"/>
                    <a:pt x="1623" y="1652"/>
                  </a:cubicBezTo>
                  <a:cubicBezTo>
                    <a:pt x="1623" y="1652"/>
                    <a:pt x="2302" y="726"/>
                    <a:pt x="1665" y="200"/>
                  </a:cubicBezTo>
                  <a:cubicBezTo>
                    <a:pt x="1478" y="53"/>
                    <a:pt x="1282" y="1"/>
                    <a:pt x="1097" y="1"/>
                  </a:cubicBezTo>
                  <a:close/>
                </a:path>
              </a:pathLst>
            </a:custGeom>
            <a:solidFill>
              <a:schemeClr val="dk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557;p62">
              <a:extLst>
                <a:ext uri="{FF2B5EF4-FFF2-40B4-BE49-F238E27FC236}">
                  <a16:creationId xmlns:a16="http://schemas.microsoft.com/office/drawing/2014/main" id="{C7B34DAA-9BCE-D494-EF46-9DBC42C40332}"/>
                </a:ext>
              </a:extLst>
            </p:cNvPr>
            <p:cNvSpPr/>
            <p:nvPr/>
          </p:nvSpPr>
          <p:spPr>
            <a:xfrm>
              <a:off x="2114912" y="3495257"/>
              <a:ext cx="538775" cy="526678"/>
            </a:xfrm>
            <a:custGeom>
              <a:avLst/>
              <a:gdLst/>
              <a:ahLst/>
              <a:cxnLst/>
              <a:rect l="l" t="t" r="r" b="b"/>
              <a:pathLst>
                <a:path w="11045" h="10797" extrusionOk="0">
                  <a:moveTo>
                    <a:pt x="8602" y="0"/>
                  </a:moveTo>
                  <a:cubicBezTo>
                    <a:pt x="8035" y="0"/>
                    <a:pt x="7468" y="212"/>
                    <a:pt x="7043" y="637"/>
                  </a:cubicBezTo>
                  <a:cubicBezTo>
                    <a:pt x="6160" y="1521"/>
                    <a:pt x="1" y="10797"/>
                    <a:pt x="1" y="10797"/>
                  </a:cubicBezTo>
                  <a:cubicBezTo>
                    <a:pt x="1" y="10797"/>
                    <a:pt x="9311" y="4638"/>
                    <a:pt x="10161" y="3789"/>
                  </a:cubicBezTo>
                  <a:cubicBezTo>
                    <a:pt x="11044" y="2905"/>
                    <a:pt x="11044" y="1521"/>
                    <a:pt x="10161" y="637"/>
                  </a:cubicBezTo>
                  <a:cubicBezTo>
                    <a:pt x="9736" y="212"/>
                    <a:pt x="9169" y="0"/>
                    <a:pt x="8602" y="0"/>
                  </a:cubicBezTo>
                  <a:close/>
                </a:path>
              </a:pathLst>
            </a:custGeom>
            <a:solidFill>
              <a:schemeClr val="dk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558;p62">
              <a:extLst>
                <a:ext uri="{FF2B5EF4-FFF2-40B4-BE49-F238E27FC236}">
                  <a16:creationId xmlns:a16="http://schemas.microsoft.com/office/drawing/2014/main" id="{13510920-0ED0-2603-FA50-76C0117C9515}"/>
                </a:ext>
              </a:extLst>
            </p:cNvPr>
            <p:cNvSpPr/>
            <p:nvPr/>
          </p:nvSpPr>
          <p:spPr>
            <a:xfrm>
              <a:off x="2282321" y="3505794"/>
              <a:ext cx="357655" cy="350387"/>
            </a:xfrm>
            <a:custGeom>
              <a:avLst/>
              <a:gdLst/>
              <a:ahLst/>
              <a:cxnLst/>
              <a:rect l="l" t="t" r="r" b="b"/>
              <a:pathLst>
                <a:path w="7332" h="7183" extrusionOk="0">
                  <a:moveTo>
                    <a:pt x="5701" y="1"/>
                  </a:moveTo>
                  <a:cubicBezTo>
                    <a:pt x="5329" y="1"/>
                    <a:pt x="4958" y="141"/>
                    <a:pt x="4673" y="421"/>
                  </a:cubicBezTo>
                  <a:cubicBezTo>
                    <a:pt x="4070" y="990"/>
                    <a:pt x="1" y="7183"/>
                    <a:pt x="1" y="7183"/>
                  </a:cubicBezTo>
                  <a:cubicBezTo>
                    <a:pt x="1" y="7183"/>
                    <a:pt x="6160" y="3080"/>
                    <a:pt x="6729" y="2511"/>
                  </a:cubicBezTo>
                  <a:cubicBezTo>
                    <a:pt x="7332" y="1942"/>
                    <a:pt x="7332" y="990"/>
                    <a:pt x="6729" y="421"/>
                  </a:cubicBezTo>
                  <a:cubicBezTo>
                    <a:pt x="6444" y="141"/>
                    <a:pt x="6073" y="1"/>
                    <a:pt x="5701" y="1"/>
                  </a:cubicBezTo>
                  <a:close/>
                </a:path>
              </a:pathLst>
            </a:custGeom>
            <a:solidFill>
              <a:schemeClr val="accent3"/>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559;p62">
              <a:extLst>
                <a:ext uri="{FF2B5EF4-FFF2-40B4-BE49-F238E27FC236}">
                  <a16:creationId xmlns:a16="http://schemas.microsoft.com/office/drawing/2014/main" id="{EDD7233F-9022-5980-CAAB-C87E44F20749}"/>
                </a:ext>
              </a:extLst>
            </p:cNvPr>
            <p:cNvSpPr/>
            <p:nvPr/>
          </p:nvSpPr>
          <p:spPr>
            <a:xfrm>
              <a:off x="2263297" y="3087905"/>
              <a:ext cx="255705" cy="360972"/>
            </a:xfrm>
            <a:custGeom>
              <a:avLst/>
              <a:gdLst/>
              <a:ahLst/>
              <a:cxnLst/>
              <a:rect l="l" t="t" r="r" b="b"/>
              <a:pathLst>
                <a:path w="5242" h="7400" extrusionOk="0">
                  <a:moveTo>
                    <a:pt x="2625" y="1"/>
                  </a:moveTo>
                  <a:lnTo>
                    <a:pt x="1385" y="1241"/>
                  </a:lnTo>
                  <a:cubicBezTo>
                    <a:pt x="0" y="2583"/>
                    <a:pt x="0" y="4775"/>
                    <a:pt x="1385" y="6159"/>
                  </a:cubicBezTo>
                  <a:lnTo>
                    <a:pt x="2625" y="7400"/>
                  </a:lnTo>
                  <a:lnTo>
                    <a:pt x="3857" y="6159"/>
                  </a:lnTo>
                  <a:cubicBezTo>
                    <a:pt x="5241" y="4775"/>
                    <a:pt x="5241" y="2583"/>
                    <a:pt x="3857" y="1241"/>
                  </a:cubicBezTo>
                  <a:lnTo>
                    <a:pt x="2625" y="1"/>
                  </a:lnTo>
                  <a:close/>
                </a:path>
              </a:pathLst>
            </a:custGeom>
            <a:solidFill>
              <a:schemeClr val="accent1"/>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560;p62">
              <a:extLst>
                <a:ext uri="{FF2B5EF4-FFF2-40B4-BE49-F238E27FC236}">
                  <a16:creationId xmlns:a16="http://schemas.microsoft.com/office/drawing/2014/main" id="{158EA224-4DE7-B794-F5BD-39DEDA3C4358}"/>
                </a:ext>
              </a:extLst>
            </p:cNvPr>
            <p:cNvSpPr/>
            <p:nvPr/>
          </p:nvSpPr>
          <p:spPr>
            <a:xfrm>
              <a:off x="2382611" y="3153366"/>
              <a:ext cx="224242" cy="222973"/>
            </a:xfrm>
            <a:custGeom>
              <a:avLst/>
              <a:gdLst/>
              <a:ahLst/>
              <a:cxnLst/>
              <a:rect l="l" t="t" r="r" b="b"/>
              <a:pathLst>
                <a:path w="4597" h="4571" extrusionOk="0">
                  <a:moveTo>
                    <a:pt x="2303" y="1"/>
                  </a:moveTo>
                  <a:cubicBezTo>
                    <a:pt x="1028" y="1"/>
                    <a:pt x="1" y="1029"/>
                    <a:pt x="1" y="2303"/>
                  </a:cubicBezTo>
                  <a:cubicBezTo>
                    <a:pt x="1" y="3543"/>
                    <a:pt x="1028" y="4571"/>
                    <a:pt x="2303" y="4571"/>
                  </a:cubicBezTo>
                  <a:cubicBezTo>
                    <a:pt x="3577" y="4571"/>
                    <a:pt x="4596" y="3543"/>
                    <a:pt x="4596" y="2303"/>
                  </a:cubicBezTo>
                  <a:cubicBezTo>
                    <a:pt x="4596" y="1029"/>
                    <a:pt x="3577" y="1"/>
                    <a:pt x="2303" y="1"/>
                  </a:cubicBezTo>
                  <a:close/>
                </a:path>
              </a:pathLst>
            </a:custGeom>
            <a:solidFill>
              <a:schemeClr val="accen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561;p62">
              <a:extLst>
                <a:ext uri="{FF2B5EF4-FFF2-40B4-BE49-F238E27FC236}">
                  <a16:creationId xmlns:a16="http://schemas.microsoft.com/office/drawing/2014/main" id="{C1C33F35-E5C6-8E20-933F-89541A4A48D5}"/>
                </a:ext>
              </a:extLst>
            </p:cNvPr>
            <p:cNvSpPr/>
            <p:nvPr/>
          </p:nvSpPr>
          <p:spPr>
            <a:xfrm>
              <a:off x="2409976" y="3179463"/>
              <a:ext cx="169510" cy="170779"/>
            </a:xfrm>
            <a:custGeom>
              <a:avLst/>
              <a:gdLst/>
              <a:ahLst/>
              <a:cxnLst/>
              <a:rect l="l" t="t" r="r" b="b"/>
              <a:pathLst>
                <a:path w="3475" h="3501" extrusionOk="0">
                  <a:moveTo>
                    <a:pt x="1742" y="1"/>
                  </a:moveTo>
                  <a:cubicBezTo>
                    <a:pt x="782" y="1"/>
                    <a:pt x="0" y="774"/>
                    <a:pt x="0" y="1768"/>
                  </a:cubicBezTo>
                  <a:cubicBezTo>
                    <a:pt x="0" y="2728"/>
                    <a:pt x="782" y="3501"/>
                    <a:pt x="1742" y="3501"/>
                  </a:cubicBezTo>
                  <a:cubicBezTo>
                    <a:pt x="2693" y="3501"/>
                    <a:pt x="3475" y="2728"/>
                    <a:pt x="3475" y="1768"/>
                  </a:cubicBezTo>
                  <a:cubicBezTo>
                    <a:pt x="3475" y="774"/>
                    <a:pt x="2693" y="1"/>
                    <a:pt x="1742" y="1"/>
                  </a:cubicBezTo>
                  <a:close/>
                </a:path>
              </a:pathLst>
            </a:custGeom>
            <a:solidFill>
              <a:schemeClr val="l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562;p62">
              <a:extLst>
                <a:ext uri="{FF2B5EF4-FFF2-40B4-BE49-F238E27FC236}">
                  <a16:creationId xmlns:a16="http://schemas.microsoft.com/office/drawing/2014/main" id="{00C052A5-8F08-2A3E-B6CB-DB11F94DEDC0}"/>
                </a:ext>
              </a:extLst>
            </p:cNvPr>
            <p:cNvSpPr/>
            <p:nvPr/>
          </p:nvSpPr>
          <p:spPr>
            <a:xfrm>
              <a:off x="2487876" y="3350189"/>
              <a:ext cx="12049" cy="49"/>
            </a:xfrm>
            <a:custGeom>
              <a:avLst/>
              <a:gdLst/>
              <a:ahLst/>
              <a:cxnLst/>
              <a:rect l="l" t="t" r="r" b="b"/>
              <a:pathLst>
                <a:path w="247" h="1" extrusionOk="0">
                  <a:moveTo>
                    <a:pt x="145" y="1"/>
                  </a:moveTo>
                  <a:lnTo>
                    <a:pt x="145" y="1"/>
                  </a:lnTo>
                  <a:lnTo>
                    <a:pt x="145" y="1"/>
                  </a:lnTo>
                  <a:close/>
                  <a:moveTo>
                    <a:pt x="145" y="1"/>
                  </a:moveTo>
                  <a:lnTo>
                    <a:pt x="145" y="1"/>
                  </a:lnTo>
                  <a:lnTo>
                    <a:pt x="145" y="1"/>
                  </a:lnTo>
                  <a:close/>
                  <a:moveTo>
                    <a:pt x="145" y="1"/>
                  </a:moveTo>
                  <a:lnTo>
                    <a:pt x="145" y="1"/>
                  </a:lnTo>
                  <a:lnTo>
                    <a:pt x="145" y="1"/>
                  </a:lnTo>
                  <a:close/>
                  <a:moveTo>
                    <a:pt x="102" y="1"/>
                  </a:moveTo>
                  <a:lnTo>
                    <a:pt x="102" y="1"/>
                  </a:lnTo>
                  <a:lnTo>
                    <a:pt x="102" y="1"/>
                  </a:lnTo>
                  <a:close/>
                  <a:moveTo>
                    <a:pt x="179" y="1"/>
                  </a:moveTo>
                  <a:lnTo>
                    <a:pt x="179" y="1"/>
                  </a:lnTo>
                  <a:lnTo>
                    <a:pt x="179" y="1"/>
                  </a:lnTo>
                  <a:close/>
                  <a:moveTo>
                    <a:pt x="102" y="1"/>
                  </a:moveTo>
                  <a:lnTo>
                    <a:pt x="102" y="1"/>
                  </a:lnTo>
                  <a:lnTo>
                    <a:pt x="102" y="1"/>
                  </a:lnTo>
                  <a:close/>
                  <a:moveTo>
                    <a:pt x="179" y="1"/>
                  </a:moveTo>
                  <a:lnTo>
                    <a:pt x="179" y="1"/>
                  </a:lnTo>
                  <a:lnTo>
                    <a:pt x="179" y="1"/>
                  </a:lnTo>
                  <a:close/>
                  <a:moveTo>
                    <a:pt x="102" y="1"/>
                  </a:moveTo>
                  <a:lnTo>
                    <a:pt x="102" y="1"/>
                  </a:lnTo>
                  <a:lnTo>
                    <a:pt x="102" y="1"/>
                  </a:lnTo>
                  <a:close/>
                  <a:moveTo>
                    <a:pt x="179" y="1"/>
                  </a:moveTo>
                  <a:lnTo>
                    <a:pt x="179" y="1"/>
                  </a:lnTo>
                  <a:lnTo>
                    <a:pt x="179" y="1"/>
                  </a:lnTo>
                  <a:close/>
                  <a:moveTo>
                    <a:pt x="68" y="1"/>
                  </a:moveTo>
                  <a:lnTo>
                    <a:pt x="68" y="1"/>
                  </a:lnTo>
                  <a:lnTo>
                    <a:pt x="68" y="1"/>
                  </a:lnTo>
                  <a:close/>
                  <a:moveTo>
                    <a:pt x="213" y="1"/>
                  </a:moveTo>
                  <a:lnTo>
                    <a:pt x="179" y="1"/>
                  </a:lnTo>
                  <a:lnTo>
                    <a:pt x="213" y="1"/>
                  </a:lnTo>
                  <a:close/>
                  <a:moveTo>
                    <a:pt x="68" y="1"/>
                  </a:moveTo>
                  <a:lnTo>
                    <a:pt x="68" y="1"/>
                  </a:lnTo>
                  <a:lnTo>
                    <a:pt x="68" y="1"/>
                  </a:lnTo>
                  <a:close/>
                  <a:moveTo>
                    <a:pt x="213" y="1"/>
                  </a:moveTo>
                  <a:lnTo>
                    <a:pt x="213" y="1"/>
                  </a:lnTo>
                  <a:lnTo>
                    <a:pt x="213" y="1"/>
                  </a:lnTo>
                  <a:close/>
                  <a:moveTo>
                    <a:pt x="68" y="1"/>
                  </a:moveTo>
                  <a:lnTo>
                    <a:pt x="68" y="1"/>
                  </a:lnTo>
                  <a:lnTo>
                    <a:pt x="68" y="1"/>
                  </a:lnTo>
                  <a:close/>
                  <a:moveTo>
                    <a:pt x="213" y="1"/>
                  </a:moveTo>
                  <a:lnTo>
                    <a:pt x="213" y="1"/>
                  </a:lnTo>
                  <a:lnTo>
                    <a:pt x="213" y="1"/>
                  </a:lnTo>
                  <a:close/>
                  <a:moveTo>
                    <a:pt x="34" y="1"/>
                  </a:moveTo>
                  <a:lnTo>
                    <a:pt x="34" y="1"/>
                  </a:lnTo>
                  <a:lnTo>
                    <a:pt x="34" y="1"/>
                  </a:lnTo>
                  <a:close/>
                  <a:moveTo>
                    <a:pt x="247" y="1"/>
                  </a:moveTo>
                  <a:lnTo>
                    <a:pt x="213" y="1"/>
                  </a:lnTo>
                  <a:lnTo>
                    <a:pt x="247" y="1"/>
                  </a:lnTo>
                  <a:close/>
                  <a:moveTo>
                    <a:pt x="34" y="1"/>
                  </a:moveTo>
                  <a:lnTo>
                    <a:pt x="34" y="1"/>
                  </a:lnTo>
                  <a:lnTo>
                    <a:pt x="34" y="1"/>
                  </a:lnTo>
                  <a:close/>
                  <a:moveTo>
                    <a:pt x="247" y="1"/>
                  </a:moveTo>
                  <a:lnTo>
                    <a:pt x="247" y="1"/>
                  </a:lnTo>
                  <a:lnTo>
                    <a:pt x="247" y="1"/>
                  </a:lnTo>
                  <a:close/>
                  <a:moveTo>
                    <a:pt x="34" y="1"/>
                  </a:moveTo>
                  <a:lnTo>
                    <a:pt x="34" y="1"/>
                  </a:lnTo>
                  <a:lnTo>
                    <a:pt x="34" y="1"/>
                  </a:lnTo>
                  <a:close/>
                  <a:moveTo>
                    <a:pt x="247" y="1"/>
                  </a:moveTo>
                  <a:lnTo>
                    <a:pt x="247" y="1"/>
                  </a:lnTo>
                  <a:lnTo>
                    <a:pt x="247" y="1"/>
                  </a:lnTo>
                  <a:close/>
                  <a:moveTo>
                    <a:pt x="0" y="1"/>
                  </a:moveTo>
                  <a:lnTo>
                    <a:pt x="0" y="1"/>
                  </a:lnTo>
                  <a:lnTo>
                    <a:pt x="0" y="1"/>
                  </a:lnTo>
                  <a:close/>
                  <a:moveTo>
                    <a:pt x="247" y="1"/>
                  </a:moveTo>
                  <a:lnTo>
                    <a:pt x="247" y="1"/>
                  </a:lnTo>
                  <a:lnTo>
                    <a:pt x="247" y="1"/>
                  </a:lnTo>
                  <a:close/>
                  <a:moveTo>
                    <a:pt x="0" y="1"/>
                  </a:moveTo>
                  <a:lnTo>
                    <a:pt x="0" y="1"/>
                  </a:lnTo>
                  <a:close/>
                </a:path>
              </a:pathLst>
            </a:custGeom>
            <a:solidFill>
              <a:srgbClr val="34173B"/>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563;p62">
              <a:extLst>
                <a:ext uri="{FF2B5EF4-FFF2-40B4-BE49-F238E27FC236}">
                  <a16:creationId xmlns:a16="http://schemas.microsoft.com/office/drawing/2014/main" id="{2D9774F1-AB11-F12F-8285-044FD7B81A9F}"/>
                </a:ext>
              </a:extLst>
            </p:cNvPr>
            <p:cNvSpPr/>
            <p:nvPr/>
          </p:nvSpPr>
          <p:spPr>
            <a:xfrm>
              <a:off x="2494900" y="3205169"/>
              <a:ext cx="46487" cy="46878"/>
            </a:xfrm>
            <a:custGeom>
              <a:avLst/>
              <a:gdLst/>
              <a:ahLst/>
              <a:cxnLst/>
              <a:rect l="l" t="t" r="r" b="b"/>
              <a:pathLst>
                <a:path w="953" h="961" extrusionOk="0">
                  <a:moveTo>
                    <a:pt x="459" y="1"/>
                  </a:moveTo>
                  <a:cubicBezTo>
                    <a:pt x="213" y="1"/>
                    <a:pt x="1" y="213"/>
                    <a:pt x="1" y="502"/>
                  </a:cubicBezTo>
                  <a:cubicBezTo>
                    <a:pt x="1" y="748"/>
                    <a:pt x="213" y="961"/>
                    <a:pt x="459" y="961"/>
                  </a:cubicBezTo>
                  <a:cubicBezTo>
                    <a:pt x="740" y="961"/>
                    <a:pt x="952" y="748"/>
                    <a:pt x="952" y="502"/>
                  </a:cubicBezTo>
                  <a:cubicBezTo>
                    <a:pt x="952" y="213"/>
                    <a:pt x="740" y="1"/>
                    <a:pt x="459" y="1"/>
                  </a:cubicBezTo>
                  <a:close/>
                </a:path>
              </a:pathLst>
            </a:custGeom>
            <a:solidFill>
              <a:srgbClr val="FFFFFF"/>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1564;p62">
              <a:extLst>
                <a:ext uri="{FF2B5EF4-FFF2-40B4-BE49-F238E27FC236}">
                  <a16:creationId xmlns:a16="http://schemas.microsoft.com/office/drawing/2014/main" id="{80CB994D-75CF-DA12-E258-03DC8AE38B65}"/>
                </a:ext>
              </a:extLst>
            </p:cNvPr>
            <p:cNvSpPr/>
            <p:nvPr/>
          </p:nvSpPr>
          <p:spPr>
            <a:xfrm>
              <a:off x="2606799" y="2820206"/>
              <a:ext cx="466190" cy="697456"/>
            </a:xfrm>
            <a:custGeom>
              <a:avLst/>
              <a:gdLst/>
              <a:ahLst/>
              <a:cxnLst/>
              <a:rect l="l" t="t" r="r" b="b"/>
              <a:pathLst>
                <a:path w="9557" h="14298" extrusionOk="0">
                  <a:moveTo>
                    <a:pt x="2336" y="1"/>
                  </a:moveTo>
                  <a:cubicBezTo>
                    <a:pt x="892" y="1522"/>
                    <a:pt x="0" y="3467"/>
                    <a:pt x="0" y="5633"/>
                  </a:cubicBezTo>
                  <a:cubicBezTo>
                    <a:pt x="0" y="10407"/>
                    <a:pt x="4290" y="14298"/>
                    <a:pt x="9557" y="14298"/>
                  </a:cubicBezTo>
                  <a:lnTo>
                    <a:pt x="9557" y="13805"/>
                  </a:lnTo>
                  <a:cubicBezTo>
                    <a:pt x="4571" y="13805"/>
                    <a:pt x="468" y="10161"/>
                    <a:pt x="468" y="5633"/>
                  </a:cubicBezTo>
                  <a:cubicBezTo>
                    <a:pt x="468" y="3577"/>
                    <a:pt x="1351" y="1700"/>
                    <a:pt x="2727" y="247"/>
                  </a:cubicBezTo>
                  <a:cubicBezTo>
                    <a:pt x="2591" y="179"/>
                    <a:pt x="2447" y="111"/>
                    <a:pt x="2336" y="1"/>
                  </a:cubicBezTo>
                  <a:close/>
                </a:path>
              </a:pathLst>
            </a:custGeom>
            <a:solidFill>
              <a:schemeClr val="accen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1565;p62">
              <a:extLst>
                <a:ext uri="{FF2B5EF4-FFF2-40B4-BE49-F238E27FC236}">
                  <a16:creationId xmlns:a16="http://schemas.microsoft.com/office/drawing/2014/main" id="{6C2944BA-2DEF-9CAE-BF93-34D9669CCF13}"/>
                </a:ext>
              </a:extLst>
            </p:cNvPr>
            <p:cNvSpPr/>
            <p:nvPr/>
          </p:nvSpPr>
          <p:spPr>
            <a:xfrm>
              <a:off x="2741478" y="3517598"/>
              <a:ext cx="331509" cy="345655"/>
            </a:xfrm>
            <a:custGeom>
              <a:avLst/>
              <a:gdLst/>
              <a:ahLst/>
              <a:cxnLst/>
              <a:rect l="l" t="t" r="r" b="b"/>
              <a:pathLst>
                <a:path w="6796" h="7086" extrusionOk="0">
                  <a:moveTo>
                    <a:pt x="1665" y="1"/>
                  </a:moveTo>
                  <a:lnTo>
                    <a:pt x="1665" y="1"/>
                  </a:lnTo>
                  <a:cubicBezTo>
                    <a:pt x="1776" y="392"/>
                    <a:pt x="1810" y="782"/>
                    <a:pt x="1810" y="1173"/>
                  </a:cubicBezTo>
                  <a:cubicBezTo>
                    <a:pt x="1810" y="2762"/>
                    <a:pt x="1104" y="4214"/>
                    <a:pt x="0" y="5208"/>
                  </a:cubicBezTo>
                  <a:cubicBezTo>
                    <a:pt x="2090" y="6482"/>
                    <a:pt x="4460" y="7085"/>
                    <a:pt x="6796" y="7085"/>
                  </a:cubicBezTo>
                  <a:lnTo>
                    <a:pt x="6796" y="1419"/>
                  </a:lnTo>
                  <a:cubicBezTo>
                    <a:pt x="4927" y="1419"/>
                    <a:pt x="3186" y="927"/>
                    <a:pt x="1665" y="1"/>
                  </a:cubicBezTo>
                  <a:close/>
                </a:path>
              </a:pathLst>
            </a:custGeom>
            <a:solidFill>
              <a:schemeClr val="accent1"/>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1566;p62">
              <a:extLst>
                <a:ext uri="{FF2B5EF4-FFF2-40B4-BE49-F238E27FC236}">
                  <a16:creationId xmlns:a16="http://schemas.microsoft.com/office/drawing/2014/main" id="{2CD8402A-E8F1-ED43-E702-5D39D809A055}"/>
                </a:ext>
              </a:extLst>
            </p:cNvPr>
            <p:cNvSpPr/>
            <p:nvPr/>
          </p:nvSpPr>
          <p:spPr>
            <a:xfrm>
              <a:off x="2451389" y="3379603"/>
              <a:ext cx="8780" cy="8780"/>
            </a:xfrm>
            <a:custGeom>
              <a:avLst/>
              <a:gdLst/>
              <a:ahLst/>
              <a:cxnLst/>
              <a:rect l="l" t="t" r="r" b="b"/>
              <a:pathLst>
                <a:path w="180" h="180" extrusionOk="0">
                  <a:moveTo>
                    <a:pt x="179" y="1"/>
                  </a:moveTo>
                  <a:lnTo>
                    <a:pt x="179" y="1"/>
                  </a:lnTo>
                  <a:cubicBezTo>
                    <a:pt x="111" y="35"/>
                    <a:pt x="77" y="111"/>
                    <a:pt x="1" y="179"/>
                  </a:cubicBezTo>
                  <a:cubicBezTo>
                    <a:pt x="77" y="111"/>
                    <a:pt x="145" y="35"/>
                    <a:pt x="179" y="1"/>
                  </a:cubicBezTo>
                  <a:close/>
                </a:path>
              </a:pathLst>
            </a:custGeom>
            <a:solidFill>
              <a:srgbClr val="3397CC"/>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1567;p62">
              <a:extLst>
                <a:ext uri="{FF2B5EF4-FFF2-40B4-BE49-F238E27FC236}">
                  <a16:creationId xmlns:a16="http://schemas.microsoft.com/office/drawing/2014/main" id="{877A8181-066A-54B6-62EF-F25454F67B20}"/>
                </a:ext>
              </a:extLst>
            </p:cNvPr>
            <p:cNvSpPr/>
            <p:nvPr/>
          </p:nvSpPr>
          <p:spPr>
            <a:xfrm>
              <a:off x="2636213" y="3600474"/>
              <a:ext cx="48536" cy="93316"/>
            </a:xfrm>
            <a:custGeom>
              <a:avLst/>
              <a:gdLst/>
              <a:ahLst/>
              <a:cxnLst/>
              <a:rect l="l" t="t" r="r" b="b"/>
              <a:pathLst>
                <a:path w="995" h="1913" extrusionOk="0">
                  <a:moveTo>
                    <a:pt x="994" y="1"/>
                  </a:moveTo>
                  <a:cubicBezTo>
                    <a:pt x="926" y="748"/>
                    <a:pt x="570" y="1453"/>
                    <a:pt x="0" y="1912"/>
                  </a:cubicBezTo>
                  <a:lnTo>
                    <a:pt x="0" y="1912"/>
                  </a:lnTo>
                  <a:cubicBezTo>
                    <a:pt x="570" y="1453"/>
                    <a:pt x="926" y="748"/>
                    <a:pt x="994" y="1"/>
                  </a:cubicBezTo>
                  <a:close/>
                </a:path>
              </a:pathLst>
            </a:custGeom>
            <a:solidFill>
              <a:srgbClr val="344158"/>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1568;p62">
              <a:extLst>
                <a:ext uri="{FF2B5EF4-FFF2-40B4-BE49-F238E27FC236}">
                  <a16:creationId xmlns:a16="http://schemas.microsoft.com/office/drawing/2014/main" id="{5D8B894A-A64F-D3C5-ACBC-E0F274F7425A}"/>
                </a:ext>
              </a:extLst>
            </p:cNvPr>
            <p:cNvSpPr/>
            <p:nvPr/>
          </p:nvSpPr>
          <p:spPr>
            <a:xfrm>
              <a:off x="3072931" y="3863197"/>
              <a:ext cx="49" cy="49"/>
            </a:xfrm>
            <a:custGeom>
              <a:avLst/>
              <a:gdLst/>
              <a:ahLst/>
              <a:cxnLst/>
              <a:rect l="l" t="t" r="r" b="b"/>
              <a:pathLst>
                <a:path w="1" h="1" extrusionOk="0">
                  <a:moveTo>
                    <a:pt x="1" y="0"/>
                  </a:moveTo>
                  <a:lnTo>
                    <a:pt x="1" y="0"/>
                  </a:lnTo>
                  <a:lnTo>
                    <a:pt x="1" y="0"/>
                  </a:lnTo>
                  <a:close/>
                </a:path>
              </a:pathLst>
            </a:custGeom>
            <a:solidFill>
              <a:srgbClr val="CCEDFF"/>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1569;p62">
              <a:extLst>
                <a:ext uri="{FF2B5EF4-FFF2-40B4-BE49-F238E27FC236}">
                  <a16:creationId xmlns:a16="http://schemas.microsoft.com/office/drawing/2014/main" id="{DEC69641-C5C5-6DED-A172-06E797275A9C}"/>
                </a:ext>
              </a:extLst>
            </p:cNvPr>
            <p:cNvSpPr/>
            <p:nvPr/>
          </p:nvSpPr>
          <p:spPr>
            <a:xfrm>
              <a:off x="3071321" y="3863197"/>
              <a:ext cx="1659" cy="49"/>
            </a:xfrm>
            <a:custGeom>
              <a:avLst/>
              <a:gdLst/>
              <a:ahLst/>
              <a:cxnLst/>
              <a:rect l="l" t="t" r="r" b="b"/>
              <a:pathLst>
                <a:path w="34" h="1" extrusionOk="0">
                  <a:moveTo>
                    <a:pt x="0" y="0"/>
                  </a:moveTo>
                  <a:lnTo>
                    <a:pt x="34" y="0"/>
                  </a:lnTo>
                  <a:lnTo>
                    <a:pt x="34" y="0"/>
                  </a:lnTo>
                  <a:lnTo>
                    <a:pt x="34" y="0"/>
                  </a:lnTo>
                  <a:close/>
                </a:path>
              </a:pathLst>
            </a:custGeom>
            <a:solidFill>
              <a:srgbClr val="FFDECC"/>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1570;p62">
              <a:extLst>
                <a:ext uri="{FF2B5EF4-FFF2-40B4-BE49-F238E27FC236}">
                  <a16:creationId xmlns:a16="http://schemas.microsoft.com/office/drawing/2014/main" id="{620B7915-78DB-CF74-FDF2-AA6D6A3CAD83}"/>
                </a:ext>
              </a:extLst>
            </p:cNvPr>
            <p:cNvSpPr/>
            <p:nvPr/>
          </p:nvSpPr>
          <p:spPr>
            <a:xfrm>
              <a:off x="3066243" y="2773817"/>
              <a:ext cx="810187" cy="1089453"/>
            </a:xfrm>
            <a:custGeom>
              <a:avLst/>
              <a:gdLst/>
              <a:ahLst/>
              <a:cxnLst/>
              <a:rect l="l" t="t" r="r" b="b"/>
              <a:pathLst>
                <a:path w="16609" h="22334" extrusionOk="0">
                  <a:moveTo>
                    <a:pt x="7578" y="1"/>
                  </a:moveTo>
                  <a:lnTo>
                    <a:pt x="7578" y="136"/>
                  </a:lnTo>
                  <a:cubicBezTo>
                    <a:pt x="7578" y="774"/>
                    <a:pt x="7086" y="1275"/>
                    <a:pt x="6449" y="1275"/>
                  </a:cubicBezTo>
                  <a:cubicBezTo>
                    <a:pt x="6304" y="1275"/>
                    <a:pt x="6160" y="1232"/>
                    <a:pt x="6058" y="1198"/>
                  </a:cubicBezTo>
                  <a:lnTo>
                    <a:pt x="6058" y="1198"/>
                  </a:lnTo>
                  <a:cubicBezTo>
                    <a:pt x="6975" y="2439"/>
                    <a:pt x="7510" y="3993"/>
                    <a:pt x="7510" y="5624"/>
                  </a:cubicBezTo>
                  <a:cubicBezTo>
                    <a:pt x="7510" y="7960"/>
                    <a:pt x="6449" y="10050"/>
                    <a:pt x="4818" y="11392"/>
                  </a:cubicBezTo>
                  <a:cubicBezTo>
                    <a:pt x="3509" y="12488"/>
                    <a:pt x="1844" y="13168"/>
                    <a:pt x="1" y="13168"/>
                  </a:cubicBezTo>
                  <a:lnTo>
                    <a:pt x="1" y="22333"/>
                  </a:lnTo>
                  <a:cubicBezTo>
                    <a:pt x="3229" y="22333"/>
                    <a:pt x="6415" y="21161"/>
                    <a:pt x="8963" y="18859"/>
                  </a:cubicBezTo>
                  <a:cubicBezTo>
                    <a:pt x="8360" y="18366"/>
                    <a:pt x="7969" y="17585"/>
                    <a:pt x="7969" y="16778"/>
                  </a:cubicBezTo>
                  <a:cubicBezTo>
                    <a:pt x="7969" y="15215"/>
                    <a:pt x="9209" y="14017"/>
                    <a:pt x="10730" y="14017"/>
                  </a:cubicBezTo>
                  <a:cubicBezTo>
                    <a:pt x="11579" y="14017"/>
                    <a:pt x="12361" y="14365"/>
                    <a:pt x="12854" y="14968"/>
                  </a:cubicBezTo>
                  <a:lnTo>
                    <a:pt x="15258" y="12598"/>
                  </a:lnTo>
                  <a:cubicBezTo>
                    <a:pt x="16608" y="11214"/>
                    <a:pt x="16608" y="9022"/>
                    <a:pt x="15258" y="7680"/>
                  </a:cubicBezTo>
                  <a:lnTo>
                    <a:pt x="7578" y="1"/>
                  </a:lnTo>
                  <a:close/>
                </a:path>
              </a:pathLst>
            </a:custGeom>
            <a:solidFill>
              <a:schemeClr val="lt1"/>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1571;p62">
              <a:extLst>
                <a:ext uri="{FF2B5EF4-FFF2-40B4-BE49-F238E27FC236}">
                  <a16:creationId xmlns:a16="http://schemas.microsoft.com/office/drawing/2014/main" id="{1492330A-C14A-781A-1B78-5BAEDF7A60E5}"/>
                </a:ext>
              </a:extLst>
            </p:cNvPr>
            <p:cNvSpPr/>
            <p:nvPr/>
          </p:nvSpPr>
          <p:spPr>
            <a:xfrm>
              <a:off x="3066243" y="3200194"/>
              <a:ext cx="235022" cy="215949"/>
            </a:xfrm>
            <a:custGeom>
              <a:avLst/>
              <a:gdLst/>
              <a:ahLst/>
              <a:cxnLst/>
              <a:rect l="l" t="t" r="r" b="b"/>
              <a:pathLst>
                <a:path w="4818" h="4427" extrusionOk="0">
                  <a:moveTo>
                    <a:pt x="1" y="1"/>
                  </a:moveTo>
                  <a:lnTo>
                    <a:pt x="1" y="4427"/>
                  </a:lnTo>
                  <a:cubicBezTo>
                    <a:pt x="1844" y="4427"/>
                    <a:pt x="3509" y="3747"/>
                    <a:pt x="4818" y="2651"/>
                  </a:cubicBezTo>
                  <a:cubicBezTo>
                    <a:pt x="3790" y="1063"/>
                    <a:pt x="2023" y="1"/>
                    <a:pt x="1" y="1"/>
                  </a:cubicBezTo>
                  <a:close/>
                </a:path>
              </a:pathLst>
            </a:custGeom>
            <a:solidFill>
              <a:schemeClr val="l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1572;p62">
              <a:extLst>
                <a:ext uri="{FF2B5EF4-FFF2-40B4-BE49-F238E27FC236}">
                  <a16:creationId xmlns:a16="http://schemas.microsoft.com/office/drawing/2014/main" id="{5DDF16BE-4708-E197-6EC5-B08E1166D7E2}"/>
                </a:ext>
              </a:extLst>
            </p:cNvPr>
            <p:cNvSpPr/>
            <p:nvPr/>
          </p:nvSpPr>
          <p:spPr>
            <a:xfrm>
              <a:off x="3454963" y="3457503"/>
              <a:ext cx="238290" cy="236290"/>
            </a:xfrm>
            <a:custGeom>
              <a:avLst/>
              <a:gdLst/>
              <a:ahLst/>
              <a:cxnLst/>
              <a:rect l="l" t="t" r="r" b="b"/>
              <a:pathLst>
                <a:path w="4885" h="4844" extrusionOk="0">
                  <a:moveTo>
                    <a:pt x="2761" y="1"/>
                  </a:moveTo>
                  <a:cubicBezTo>
                    <a:pt x="1240" y="1"/>
                    <a:pt x="0" y="1199"/>
                    <a:pt x="0" y="2762"/>
                  </a:cubicBezTo>
                  <a:cubicBezTo>
                    <a:pt x="0" y="3569"/>
                    <a:pt x="391" y="4350"/>
                    <a:pt x="994" y="4843"/>
                  </a:cubicBezTo>
                  <a:cubicBezTo>
                    <a:pt x="1130" y="4707"/>
                    <a:pt x="1274" y="4597"/>
                    <a:pt x="1376" y="4461"/>
                  </a:cubicBezTo>
                  <a:lnTo>
                    <a:pt x="4885" y="952"/>
                  </a:lnTo>
                  <a:cubicBezTo>
                    <a:pt x="4392" y="349"/>
                    <a:pt x="3610" y="1"/>
                    <a:pt x="2761" y="1"/>
                  </a:cubicBezTo>
                  <a:close/>
                </a:path>
              </a:pathLst>
            </a:custGeom>
            <a:solidFill>
              <a:schemeClr val="accen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1573;p62">
              <a:extLst>
                <a:ext uri="{FF2B5EF4-FFF2-40B4-BE49-F238E27FC236}">
                  <a16:creationId xmlns:a16="http://schemas.microsoft.com/office/drawing/2014/main" id="{2E451967-985B-E94B-7599-105CD7E164E6}"/>
                </a:ext>
              </a:extLst>
            </p:cNvPr>
            <p:cNvSpPr/>
            <p:nvPr/>
          </p:nvSpPr>
          <p:spPr>
            <a:xfrm>
              <a:off x="3323601" y="2745038"/>
              <a:ext cx="112340" cy="90975"/>
            </a:xfrm>
            <a:custGeom>
              <a:avLst/>
              <a:gdLst/>
              <a:ahLst/>
              <a:cxnLst/>
              <a:rect l="l" t="t" r="r" b="b"/>
              <a:pathLst>
                <a:path w="2303" h="1865" extrusionOk="0">
                  <a:moveTo>
                    <a:pt x="1220" y="1"/>
                  </a:moveTo>
                  <a:cubicBezTo>
                    <a:pt x="1035" y="1"/>
                    <a:pt x="834" y="53"/>
                    <a:pt x="637" y="200"/>
                  </a:cubicBezTo>
                  <a:cubicBezTo>
                    <a:pt x="0" y="726"/>
                    <a:pt x="671" y="1652"/>
                    <a:pt x="671" y="1652"/>
                  </a:cubicBezTo>
                  <a:cubicBezTo>
                    <a:pt x="714" y="1686"/>
                    <a:pt x="748" y="1754"/>
                    <a:pt x="782" y="1788"/>
                  </a:cubicBezTo>
                  <a:cubicBezTo>
                    <a:pt x="884" y="1822"/>
                    <a:pt x="1028" y="1865"/>
                    <a:pt x="1173" y="1865"/>
                  </a:cubicBezTo>
                  <a:cubicBezTo>
                    <a:pt x="1810" y="1865"/>
                    <a:pt x="2302" y="1364"/>
                    <a:pt x="2302" y="726"/>
                  </a:cubicBezTo>
                  <a:lnTo>
                    <a:pt x="2302" y="591"/>
                  </a:lnTo>
                  <a:lnTo>
                    <a:pt x="2022" y="302"/>
                  </a:lnTo>
                  <a:cubicBezTo>
                    <a:pt x="2022" y="302"/>
                    <a:pt x="1666" y="1"/>
                    <a:pt x="1220" y="1"/>
                  </a:cubicBezTo>
                  <a:close/>
                </a:path>
              </a:pathLst>
            </a:custGeom>
            <a:solidFill>
              <a:schemeClr val="dk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1574;p62">
              <a:extLst>
                <a:ext uri="{FF2B5EF4-FFF2-40B4-BE49-F238E27FC236}">
                  <a16:creationId xmlns:a16="http://schemas.microsoft.com/office/drawing/2014/main" id="{C1122781-9D23-2C0D-B908-E5036B01B72D}"/>
                </a:ext>
              </a:extLst>
            </p:cNvPr>
            <p:cNvSpPr/>
            <p:nvPr/>
          </p:nvSpPr>
          <p:spPr>
            <a:xfrm>
              <a:off x="3486035" y="3495257"/>
              <a:ext cx="538726" cy="526678"/>
            </a:xfrm>
            <a:custGeom>
              <a:avLst/>
              <a:gdLst/>
              <a:ahLst/>
              <a:cxnLst/>
              <a:rect l="l" t="t" r="r" b="b"/>
              <a:pathLst>
                <a:path w="11044" h="10797" extrusionOk="0">
                  <a:moveTo>
                    <a:pt x="2443" y="0"/>
                  </a:moveTo>
                  <a:cubicBezTo>
                    <a:pt x="1876" y="0"/>
                    <a:pt x="1308" y="212"/>
                    <a:pt x="884" y="637"/>
                  </a:cubicBezTo>
                  <a:cubicBezTo>
                    <a:pt x="0" y="1521"/>
                    <a:pt x="0" y="2905"/>
                    <a:pt x="884" y="3789"/>
                  </a:cubicBezTo>
                  <a:cubicBezTo>
                    <a:pt x="1733" y="4638"/>
                    <a:pt x="11044" y="10797"/>
                    <a:pt x="11044" y="10797"/>
                  </a:cubicBezTo>
                  <a:cubicBezTo>
                    <a:pt x="11044" y="10797"/>
                    <a:pt x="4885" y="1521"/>
                    <a:pt x="4001" y="637"/>
                  </a:cubicBezTo>
                  <a:cubicBezTo>
                    <a:pt x="3577" y="212"/>
                    <a:pt x="3010" y="0"/>
                    <a:pt x="2443" y="0"/>
                  </a:cubicBezTo>
                  <a:close/>
                </a:path>
              </a:pathLst>
            </a:custGeom>
            <a:solidFill>
              <a:schemeClr val="dk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1575;p62">
              <a:extLst>
                <a:ext uri="{FF2B5EF4-FFF2-40B4-BE49-F238E27FC236}">
                  <a16:creationId xmlns:a16="http://schemas.microsoft.com/office/drawing/2014/main" id="{D60530AB-E480-CAF4-A621-87FF68F9390C}"/>
                </a:ext>
              </a:extLst>
            </p:cNvPr>
            <p:cNvSpPr/>
            <p:nvPr/>
          </p:nvSpPr>
          <p:spPr>
            <a:xfrm>
              <a:off x="3501352" y="3505794"/>
              <a:ext cx="355996" cy="350387"/>
            </a:xfrm>
            <a:custGeom>
              <a:avLst/>
              <a:gdLst/>
              <a:ahLst/>
              <a:cxnLst/>
              <a:rect l="l" t="t" r="r" b="b"/>
              <a:pathLst>
                <a:path w="7298" h="7183" extrusionOk="0">
                  <a:moveTo>
                    <a:pt x="1602" y="1"/>
                  </a:moveTo>
                  <a:cubicBezTo>
                    <a:pt x="1226" y="1"/>
                    <a:pt x="854" y="141"/>
                    <a:pt x="570" y="421"/>
                  </a:cubicBezTo>
                  <a:cubicBezTo>
                    <a:pt x="1" y="990"/>
                    <a:pt x="1" y="1942"/>
                    <a:pt x="570" y="2511"/>
                  </a:cubicBezTo>
                  <a:cubicBezTo>
                    <a:pt x="1139" y="3080"/>
                    <a:pt x="7298" y="7183"/>
                    <a:pt x="7298" y="7183"/>
                  </a:cubicBezTo>
                  <a:cubicBezTo>
                    <a:pt x="7298" y="7183"/>
                    <a:pt x="3229" y="990"/>
                    <a:pt x="2659" y="421"/>
                  </a:cubicBezTo>
                  <a:cubicBezTo>
                    <a:pt x="2358" y="141"/>
                    <a:pt x="1978" y="1"/>
                    <a:pt x="1602" y="1"/>
                  </a:cubicBezTo>
                  <a:close/>
                </a:path>
              </a:pathLst>
            </a:custGeom>
            <a:solidFill>
              <a:schemeClr val="accent3"/>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1576;p62">
              <a:extLst>
                <a:ext uri="{FF2B5EF4-FFF2-40B4-BE49-F238E27FC236}">
                  <a16:creationId xmlns:a16="http://schemas.microsoft.com/office/drawing/2014/main" id="{A484D2D0-282B-57E1-D07F-B14984BE1D78}"/>
                </a:ext>
              </a:extLst>
            </p:cNvPr>
            <p:cNvSpPr/>
            <p:nvPr/>
          </p:nvSpPr>
          <p:spPr>
            <a:xfrm>
              <a:off x="3622372" y="3087905"/>
              <a:ext cx="254046" cy="360972"/>
            </a:xfrm>
            <a:custGeom>
              <a:avLst/>
              <a:gdLst/>
              <a:ahLst/>
              <a:cxnLst/>
              <a:rect l="l" t="t" r="r" b="b"/>
              <a:pathLst>
                <a:path w="5208" h="7400" extrusionOk="0">
                  <a:moveTo>
                    <a:pt x="2583" y="1"/>
                  </a:moveTo>
                  <a:lnTo>
                    <a:pt x="1342" y="1241"/>
                  </a:lnTo>
                  <a:cubicBezTo>
                    <a:pt x="0" y="2583"/>
                    <a:pt x="0" y="4775"/>
                    <a:pt x="1342" y="6159"/>
                  </a:cubicBezTo>
                  <a:lnTo>
                    <a:pt x="2583" y="7400"/>
                  </a:lnTo>
                  <a:lnTo>
                    <a:pt x="3857" y="6159"/>
                  </a:lnTo>
                  <a:cubicBezTo>
                    <a:pt x="5207" y="4775"/>
                    <a:pt x="5207" y="2583"/>
                    <a:pt x="3857" y="1241"/>
                  </a:cubicBezTo>
                  <a:lnTo>
                    <a:pt x="2583" y="1"/>
                  </a:lnTo>
                  <a:close/>
                </a:path>
              </a:pathLst>
            </a:custGeom>
            <a:solidFill>
              <a:schemeClr val="accent1"/>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1577;p62">
              <a:extLst>
                <a:ext uri="{FF2B5EF4-FFF2-40B4-BE49-F238E27FC236}">
                  <a16:creationId xmlns:a16="http://schemas.microsoft.com/office/drawing/2014/main" id="{FB459010-DA0B-B50E-4763-6B6824EFCCDD}"/>
                </a:ext>
              </a:extLst>
            </p:cNvPr>
            <p:cNvSpPr/>
            <p:nvPr/>
          </p:nvSpPr>
          <p:spPr>
            <a:xfrm>
              <a:off x="3534521" y="3153366"/>
              <a:ext cx="222534" cy="222973"/>
            </a:xfrm>
            <a:custGeom>
              <a:avLst/>
              <a:gdLst/>
              <a:ahLst/>
              <a:cxnLst/>
              <a:rect l="l" t="t" r="r" b="b"/>
              <a:pathLst>
                <a:path w="4562" h="4571" extrusionOk="0">
                  <a:moveTo>
                    <a:pt x="2260" y="1"/>
                  </a:moveTo>
                  <a:cubicBezTo>
                    <a:pt x="1020" y="1"/>
                    <a:pt x="0" y="1029"/>
                    <a:pt x="0" y="2303"/>
                  </a:cubicBezTo>
                  <a:cubicBezTo>
                    <a:pt x="0" y="3543"/>
                    <a:pt x="1020" y="4571"/>
                    <a:pt x="2260" y="4571"/>
                  </a:cubicBezTo>
                  <a:cubicBezTo>
                    <a:pt x="3534" y="4571"/>
                    <a:pt x="4562" y="3543"/>
                    <a:pt x="4562" y="2303"/>
                  </a:cubicBezTo>
                  <a:cubicBezTo>
                    <a:pt x="4562" y="1029"/>
                    <a:pt x="3534" y="1"/>
                    <a:pt x="2260" y="1"/>
                  </a:cubicBezTo>
                  <a:close/>
                </a:path>
              </a:pathLst>
            </a:custGeom>
            <a:solidFill>
              <a:schemeClr val="accen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1578;p62">
              <a:extLst>
                <a:ext uri="{FF2B5EF4-FFF2-40B4-BE49-F238E27FC236}">
                  <a16:creationId xmlns:a16="http://schemas.microsoft.com/office/drawing/2014/main" id="{64CFA84A-479E-3BBD-76FB-E73EA7877018}"/>
                </a:ext>
              </a:extLst>
            </p:cNvPr>
            <p:cNvSpPr/>
            <p:nvPr/>
          </p:nvSpPr>
          <p:spPr>
            <a:xfrm>
              <a:off x="3560179" y="3179463"/>
              <a:ext cx="171218" cy="170779"/>
            </a:xfrm>
            <a:custGeom>
              <a:avLst/>
              <a:gdLst/>
              <a:ahLst/>
              <a:cxnLst/>
              <a:rect l="l" t="t" r="r" b="b"/>
              <a:pathLst>
                <a:path w="3510" h="3501" extrusionOk="0">
                  <a:moveTo>
                    <a:pt x="1734" y="1"/>
                  </a:moveTo>
                  <a:cubicBezTo>
                    <a:pt x="782" y="1"/>
                    <a:pt x="1" y="774"/>
                    <a:pt x="1" y="1768"/>
                  </a:cubicBezTo>
                  <a:cubicBezTo>
                    <a:pt x="1" y="2728"/>
                    <a:pt x="782" y="3501"/>
                    <a:pt x="1734" y="3501"/>
                  </a:cubicBezTo>
                  <a:cubicBezTo>
                    <a:pt x="2728" y="3501"/>
                    <a:pt x="3509" y="2728"/>
                    <a:pt x="3509" y="1768"/>
                  </a:cubicBezTo>
                  <a:cubicBezTo>
                    <a:pt x="3509" y="774"/>
                    <a:pt x="2728" y="1"/>
                    <a:pt x="1734" y="1"/>
                  </a:cubicBezTo>
                  <a:close/>
                </a:path>
              </a:pathLst>
            </a:custGeom>
            <a:solidFill>
              <a:schemeClr val="l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1579;p62">
              <a:extLst>
                <a:ext uri="{FF2B5EF4-FFF2-40B4-BE49-F238E27FC236}">
                  <a16:creationId xmlns:a16="http://schemas.microsoft.com/office/drawing/2014/main" id="{5BF13D86-BB0C-F35F-CBB4-6EBD2E38AEDA}"/>
                </a:ext>
              </a:extLst>
            </p:cNvPr>
            <p:cNvSpPr/>
            <p:nvPr/>
          </p:nvSpPr>
          <p:spPr>
            <a:xfrm>
              <a:off x="3639738" y="3350189"/>
              <a:ext cx="12097" cy="49"/>
            </a:xfrm>
            <a:custGeom>
              <a:avLst/>
              <a:gdLst/>
              <a:ahLst/>
              <a:cxnLst/>
              <a:rect l="l" t="t" r="r" b="b"/>
              <a:pathLst>
                <a:path w="248" h="1" extrusionOk="0">
                  <a:moveTo>
                    <a:pt x="103" y="1"/>
                  </a:moveTo>
                  <a:lnTo>
                    <a:pt x="103" y="1"/>
                  </a:lnTo>
                  <a:lnTo>
                    <a:pt x="103" y="1"/>
                  </a:lnTo>
                  <a:close/>
                  <a:moveTo>
                    <a:pt x="137" y="1"/>
                  </a:moveTo>
                  <a:lnTo>
                    <a:pt x="103" y="1"/>
                  </a:lnTo>
                  <a:lnTo>
                    <a:pt x="137" y="1"/>
                  </a:lnTo>
                  <a:close/>
                  <a:moveTo>
                    <a:pt x="103" y="1"/>
                  </a:moveTo>
                  <a:lnTo>
                    <a:pt x="103" y="1"/>
                  </a:lnTo>
                  <a:lnTo>
                    <a:pt x="103" y="1"/>
                  </a:lnTo>
                  <a:close/>
                  <a:moveTo>
                    <a:pt x="137" y="1"/>
                  </a:moveTo>
                  <a:lnTo>
                    <a:pt x="137" y="1"/>
                  </a:lnTo>
                  <a:lnTo>
                    <a:pt x="137" y="1"/>
                  </a:lnTo>
                  <a:close/>
                  <a:moveTo>
                    <a:pt x="103" y="1"/>
                  </a:moveTo>
                  <a:lnTo>
                    <a:pt x="103" y="1"/>
                  </a:lnTo>
                  <a:lnTo>
                    <a:pt x="103" y="1"/>
                  </a:lnTo>
                  <a:close/>
                  <a:moveTo>
                    <a:pt x="137" y="1"/>
                  </a:moveTo>
                  <a:lnTo>
                    <a:pt x="137" y="1"/>
                  </a:lnTo>
                  <a:lnTo>
                    <a:pt x="137" y="1"/>
                  </a:lnTo>
                  <a:close/>
                  <a:moveTo>
                    <a:pt x="69" y="1"/>
                  </a:moveTo>
                  <a:lnTo>
                    <a:pt x="69" y="1"/>
                  </a:lnTo>
                  <a:lnTo>
                    <a:pt x="69" y="1"/>
                  </a:lnTo>
                  <a:close/>
                  <a:moveTo>
                    <a:pt x="179" y="1"/>
                  </a:moveTo>
                  <a:lnTo>
                    <a:pt x="137" y="1"/>
                  </a:lnTo>
                  <a:lnTo>
                    <a:pt x="179" y="1"/>
                  </a:lnTo>
                  <a:close/>
                  <a:moveTo>
                    <a:pt x="69" y="1"/>
                  </a:moveTo>
                  <a:lnTo>
                    <a:pt x="69" y="1"/>
                  </a:lnTo>
                  <a:lnTo>
                    <a:pt x="69" y="1"/>
                  </a:lnTo>
                  <a:close/>
                  <a:moveTo>
                    <a:pt x="179" y="1"/>
                  </a:moveTo>
                  <a:lnTo>
                    <a:pt x="179" y="1"/>
                  </a:lnTo>
                  <a:lnTo>
                    <a:pt x="179" y="1"/>
                  </a:lnTo>
                  <a:close/>
                  <a:moveTo>
                    <a:pt x="69" y="1"/>
                  </a:moveTo>
                  <a:lnTo>
                    <a:pt x="69" y="1"/>
                  </a:lnTo>
                  <a:lnTo>
                    <a:pt x="69" y="1"/>
                  </a:lnTo>
                  <a:close/>
                  <a:moveTo>
                    <a:pt x="179" y="1"/>
                  </a:moveTo>
                  <a:lnTo>
                    <a:pt x="179" y="1"/>
                  </a:lnTo>
                  <a:lnTo>
                    <a:pt x="179" y="1"/>
                  </a:lnTo>
                  <a:close/>
                  <a:moveTo>
                    <a:pt x="35" y="1"/>
                  </a:moveTo>
                  <a:lnTo>
                    <a:pt x="35" y="1"/>
                  </a:lnTo>
                  <a:lnTo>
                    <a:pt x="35" y="1"/>
                  </a:lnTo>
                  <a:close/>
                  <a:moveTo>
                    <a:pt x="213" y="1"/>
                  </a:moveTo>
                  <a:lnTo>
                    <a:pt x="179" y="1"/>
                  </a:lnTo>
                  <a:lnTo>
                    <a:pt x="213" y="1"/>
                  </a:lnTo>
                  <a:close/>
                  <a:moveTo>
                    <a:pt x="35" y="1"/>
                  </a:moveTo>
                  <a:lnTo>
                    <a:pt x="35" y="1"/>
                  </a:lnTo>
                  <a:lnTo>
                    <a:pt x="35" y="1"/>
                  </a:lnTo>
                  <a:close/>
                  <a:moveTo>
                    <a:pt x="213" y="1"/>
                  </a:moveTo>
                  <a:lnTo>
                    <a:pt x="213" y="1"/>
                  </a:lnTo>
                  <a:lnTo>
                    <a:pt x="213" y="1"/>
                  </a:lnTo>
                  <a:close/>
                  <a:moveTo>
                    <a:pt x="35" y="1"/>
                  </a:moveTo>
                  <a:lnTo>
                    <a:pt x="35" y="1"/>
                  </a:lnTo>
                  <a:lnTo>
                    <a:pt x="35" y="1"/>
                  </a:lnTo>
                  <a:close/>
                  <a:moveTo>
                    <a:pt x="213" y="1"/>
                  </a:moveTo>
                  <a:lnTo>
                    <a:pt x="213" y="1"/>
                  </a:lnTo>
                  <a:lnTo>
                    <a:pt x="213" y="1"/>
                  </a:lnTo>
                  <a:close/>
                  <a:moveTo>
                    <a:pt x="213" y="1"/>
                  </a:moveTo>
                  <a:lnTo>
                    <a:pt x="213" y="1"/>
                  </a:lnTo>
                  <a:lnTo>
                    <a:pt x="213" y="1"/>
                  </a:lnTo>
                  <a:close/>
                  <a:moveTo>
                    <a:pt x="1" y="1"/>
                  </a:moveTo>
                  <a:lnTo>
                    <a:pt x="1" y="1"/>
                  </a:lnTo>
                  <a:lnTo>
                    <a:pt x="1" y="1"/>
                  </a:lnTo>
                  <a:close/>
                  <a:moveTo>
                    <a:pt x="247" y="1"/>
                  </a:moveTo>
                  <a:lnTo>
                    <a:pt x="247" y="1"/>
                  </a:lnTo>
                  <a:lnTo>
                    <a:pt x="247" y="1"/>
                  </a:lnTo>
                  <a:close/>
                  <a:moveTo>
                    <a:pt x="1" y="1"/>
                  </a:moveTo>
                  <a:lnTo>
                    <a:pt x="1" y="1"/>
                  </a:lnTo>
                  <a:lnTo>
                    <a:pt x="1" y="1"/>
                  </a:lnTo>
                  <a:close/>
                  <a:moveTo>
                    <a:pt x="247" y="1"/>
                  </a:moveTo>
                  <a:lnTo>
                    <a:pt x="247" y="1"/>
                  </a:lnTo>
                  <a:close/>
                </a:path>
              </a:pathLst>
            </a:custGeom>
            <a:solidFill>
              <a:srgbClr val="34173B"/>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1580;p62">
              <a:extLst>
                <a:ext uri="{FF2B5EF4-FFF2-40B4-BE49-F238E27FC236}">
                  <a16:creationId xmlns:a16="http://schemas.microsoft.com/office/drawing/2014/main" id="{5BF8B614-539C-4D1A-D2BA-96A7B98DD1DE}"/>
                </a:ext>
              </a:extLst>
            </p:cNvPr>
            <p:cNvSpPr/>
            <p:nvPr/>
          </p:nvSpPr>
          <p:spPr>
            <a:xfrm>
              <a:off x="3599983" y="3205169"/>
              <a:ext cx="44780" cy="46878"/>
            </a:xfrm>
            <a:custGeom>
              <a:avLst/>
              <a:gdLst/>
              <a:ahLst/>
              <a:cxnLst/>
              <a:rect l="l" t="t" r="r" b="b"/>
              <a:pathLst>
                <a:path w="918" h="961" extrusionOk="0">
                  <a:moveTo>
                    <a:pt x="459" y="1"/>
                  </a:moveTo>
                  <a:cubicBezTo>
                    <a:pt x="213" y="1"/>
                    <a:pt x="0" y="213"/>
                    <a:pt x="0" y="502"/>
                  </a:cubicBezTo>
                  <a:cubicBezTo>
                    <a:pt x="0" y="748"/>
                    <a:pt x="213" y="961"/>
                    <a:pt x="459" y="961"/>
                  </a:cubicBezTo>
                  <a:cubicBezTo>
                    <a:pt x="705" y="961"/>
                    <a:pt x="918" y="748"/>
                    <a:pt x="918" y="502"/>
                  </a:cubicBezTo>
                  <a:cubicBezTo>
                    <a:pt x="918" y="213"/>
                    <a:pt x="705" y="1"/>
                    <a:pt x="459" y="1"/>
                  </a:cubicBezTo>
                  <a:close/>
                </a:path>
              </a:pathLst>
            </a:custGeom>
            <a:solidFill>
              <a:srgbClr val="FFFFFF"/>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1581;p62">
              <a:extLst>
                <a:ext uri="{FF2B5EF4-FFF2-40B4-BE49-F238E27FC236}">
                  <a16:creationId xmlns:a16="http://schemas.microsoft.com/office/drawing/2014/main" id="{09C9D048-1117-4890-B4B0-CCFFB15F249E}"/>
                </a:ext>
              </a:extLst>
            </p:cNvPr>
            <p:cNvSpPr/>
            <p:nvPr/>
          </p:nvSpPr>
          <p:spPr>
            <a:xfrm>
              <a:off x="3066243" y="2820206"/>
              <a:ext cx="466239" cy="697456"/>
            </a:xfrm>
            <a:custGeom>
              <a:avLst/>
              <a:gdLst/>
              <a:ahLst/>
              <a:cxnLst/>
              <a:rect l="l" t="t" r="r" b="b"/>
              <a:pathLst>
                <a:path w="9558" h="14298" extrusionOk="0">
                  <a:moveTo>
                    <a:pt x="7264" y="1"/>
                  </a:moveTo>
                  <a:cubicBezTo>
                    <a:pt x="7120" y="111"/>
                    <a:pt x="6975" y="179"/>
                    <a:pt x="6839" y="247"/>
                  </a:cubicBezTo>
                  <a:cubicBezTo>
                    <a:pt x="8250" y="1700"/>
                    <a:pt x="9099" y="3577"/>
                    <a:pt x="9099" y="5633"/>
                  </a:cubicBezTo>
                  <a:cubicBezTo>
                    <a:pt x="9099" y="10161"/>
                    <a:pt x="5030" y="13805"/>
                    <a:pt x="1" y="13805"/>
                  </a:cubicBezTo>
                  <a:lnTo>
                    <a:pt x="1" y="14298"/>
                  </a:lnTo>
                  <a:cubicBezTo>
                    <a:pt x="5276" y="14298"/>
                    <a:pt x="9558" y="10407"/>
                    <a:pt x="9558" y="5633"/>
                  </a:cubicBezTo>
                  <a:cubicBezTo>
                    <a:pt x="9558" y="3467"/>
                    <a:pt x="8708" y="1522"/>
                    <a:pt x="7264" y="1"/>
                  </a:cubicBezTo>
                  <a:close/>
                </a:path>
              </a:pathLst>
            </a:custGeom>
            <a:solidFill>
              <a:schemeClr val="accen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1582;p62">
              <a:extLst>
                <a:ext uri="{FF2B5EF4-FFF2-40B4-BE49-F238E27FC236}">
                  <a16:creationId xmlns:a16="http://schemas.microsoft.com/office/drawing/2014/main" id="{D1F5AA95-483B-B92C-E660-0A37E337A22C}"/>
                </a:ext>
              </a:extLst>
            </p:cNvPr>
            <p:cNvSpPr/>
            <p:nvPr/>
          </p:nvSpPr>
          <p:spPr>
            <a:xfrm>
              <a:off x="3066243" y="3517598"/>
              <a:ext cx="331558" cy="345655"/>
            </a:xfrm>
            <a:custGeom>
              <a:avLst/>
              <a:gdLst/>
              <a:ahLst/>
              <a:cxnLst/>
              <a:rect l="l" t="t" r="r" b="b"/>
              <a:pathLst>
                <a:path w="6797" h="7086" extrusionOk="0">
                  <a:moveTo>
                    <a:pt x="5140" y="1"/>
                  </a:moveTo>
                  <a:lnTo>
                    <a:pt x="5140" y="1"/>
                  </a:lnTo>
                  <a:cubicBezTo>
                    <a:pt x="3611" y="927"/>
                    <a:pt x="1878" y="1419"/>
                    <a:pt x="1" y="1419"/>
                  </a:cubicBezTo>
                  <a:lnTo>
                    <a:pt x="1" y="7085"/>
                  </a:lnTo>
                  <a:cubicBezTo>
                    <a:pt x="2380" y="7085"/>
                    <a:pt x="4716" y="6482"/>
                    <a:pt x="6797" y="5208"/>
                  </a:cubicBezTo>
                  <a:cubicBezTo>
                    <a:pt x="5701" y="4214"/>
                    <a:pt x="4996" y="2762"/>
                    <a:pt x="4996" y="1173"/>
                  </a:cubicBezTo>
                  <a:cubicBezTo>
                    <a:pt x="4996" y="782"/>
                    <a:pt x="5064" y="392"/>
                    <a:pt x="5140" y="1"/>
                  </a:cubicBezTo>
                  <a:close/>
                </a:path>
              </a:pathLst>
            </a:custGeom>
            <a:solidFill>
              <a:schemeClr val="accent1"/>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1583;p62">
              <a:extLst>
                <a:ext uri="{FF2B5EF4-FFF2-40B4-BE49-F238E27FC236}">
                  <a16:creationId xmlns:a16="http://schemas.microsoft.com/office/drawing/2014/main" id="{5FEBC226-5FB4-CB94-9A98-6FBD3DD04D94}"/>
                </a:ext>
              </a:extLst>
            </p:cNvPr>
            <p:cNvSpPr/>
            <p:nvPr/>
          </p:nvSpPr>
          <p:spPr>
            <a:xfrm>
              <a:off x="3679541" y="3379603"/>
              <a:ext cx="68829" cy="69268"/>
            </a:xfrm>
            <a:custGeom>
              <a:avLst/>
              <a:gdLst/>
              <a:ahLst/>
              <a:cxnLst/>
              <a:rect l="l" t="t" r="r" b="b"/>
              <a:pathLst>
                <a:path w="1411" h="1420" extrusionOk="0">
                  <a:moveTo>
                    <a:pt x="0" y="1"/>
                  </a:moveTo>
                  <a:lnTo>
                    <a:pt x="0" y="1"/>
                  </a:lnTo>
                  <a:cubicBezTo>
                    <a:pt x="68" y="35"/>
                    <a:pt x="102" y="111"/>
                    <a:pt x="170" y="179"/>
                  </a:cubicBezTo>
                  <a:lnTo>
                    <a:pt x="1411" y="1420"/>
                  </a:lnTo>
                  <a:lnTo>
                    <a:pt x="1411" y="1420"/>
                  </a:lnTo>
                  <a:lnTo>
                    <a:pt x="1411" y="1420"/>
                  </a:lnTo>
                  <a:lnTo>
                    <a:pt x="170" y="179"/>
                  </a:lnTo>
                  <a:cubicBezTo>
                    <a:pt x="102" y="111"/>
                    <a:pt x="68" y="35"/>
                    <a:pt x="0" y="1"/>
                  </a:cubicBezTo>
                  <a:close/>
                </a:path>
              </a:pathLst>
            </a:custGeom>
            <a:solidFill>
              <a:srgbClr val="3397CC"/>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1584;p62">
              <a:extLst>
                <a:ext uri="{FF2B5EF4-FFF2-40B4-BE49-F238E27FC236}">
                  <a16:creationId xmlns:a16="http://schemas.microsoft.com/office/drawing/2014/main" id="{1E831E8A-372B-1E6F-C4B0-77EB94386D05}"/>
                </a:ext>
              </a:extLst>
            </p:cNvPr>
            <p:cNvSpPr/>
            <p:nvPr/>
          </p:nvSpPr>
          <p:spPr>
            <a:xfrm>
              <a:off x="3449548" y="3600474"/>
              <a:ext cx="53951" cy="136779"/>
            </a:xfrm>
            <a:custGeom>
              <a:avLst/>
              <a:gdLst/>
              <a:ahLst/>
              <a:cxnLst/>
              <a:rect l="l" t="t" r="r" b="b"/>
              <a:pathLst>
                <a:path w="1106" h="2804" extrusionOk="0">
                  <a:moveTo>
                    <a:pt x="145" y="1"/>
                  </a:moveTo>
                  <a:lnTo>
                    <a:pt x="145" y="1"/>
                  </a:lnTo>
                  <a:cubicBezTo>
                    <a:pt x="179" y="748"/>
                    <a:pt x="536" y="1453"/>
                    <a:pt x="1105" y="1912"/>
                  </a:cubicBezTo>
                  <a:cubicBezTo>
                    <a:pt x="748" y="2235"/>
                    <a:pt x="392" y="2515"/>
                    <a:pt x="1" y="2804"/>
                  </a:cubicBezTo>
                  <a:cubicBezTo>
                    <a:pt x="392" y="2515"/>
                    <a:pt x="748" y="2235"/>
                    <a:pt x="1105" y="1912"/>
                  </a:cubicBezTo>
                  <a:lnTo>
                    <a:pt x="1105" y="1912"/>
                  </a:lnTo>
                  <a:lnTo>
                    <a:pt x="1105" y="1912"/>
                  </a:lnTo>
                  <a:cubicBezTo>
                    <a:pt x="536" y="1453"/>
                    <a:pt x="179" y="748"/>
                    <a:pt x="145" y="1"/>
                  </a:cubicBezTo>
                  <a:close/>
                </a:path>
              </a:pathLst>
            </a:custGeom>
            <a:solidFill>
              <a:srgbClr val="FFFFFF"/>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1585;p62">
              <a:extLst>
                <a:ext uri="{FF2B5EF4-FFF2-40B4-BE49-F238E27FC236}">
                  <a16:creationId xmlns:a16="http://schemas.microsoft.com/office/drawing/2014/main" id="{F157A999-D6B2-9BB6-5181-AC5A3BAA1C89}"/>
                </a:ext>
              </a:extLst>
            </p:cNvPr>
            <p:cNvSpPr/>
            <p:nvPr/>
          </p:nvSpPr>
          <p:spPr>
            <a:xfrm>
              <a:off x="3072931" y="3863197"/>
              <a:ext cx="2146" cy="49"/>
            </a:xfrm>
            <a:custGeom>
              <a:avLst/>
              <a:gdLst/>
              <a:ahLst/>
              <a:cxnLst/>
              <a:rect l="l" t="t" r="r" b="b"/>
              <a:pathLst>
                <a:path w="44" h="1" extrusionOk="0">
                  <a:moveTo>
                    <a:pt x="43" y="0"/>
                  </a:moveTo>
                  <a:lnTo>
                    <a:pt x="1" y="0"/>
                  </a:lnTo>
                  <a:lnTo>
                    <a:pt x="1" y="0"/>
                  </a:lnTo>
                  <a:close/>
                </a:path>
              </a:pathLst>
            </a:custGeom>
            <a:solidFill>
              <a:srgbClr val="CCEDFF"/>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1586;p62">
              <a:extLst>
                <a:ext uri="{FF2B5EF4-FFF2-40B4-BE49-F238E27FC236}">
                  <a16:creationId xmlns:a16="http://schemas.microsoft.com/office/drawing/2014/main" id="{DCE7D2BC-07E3-3B3A-8917-8C90CB6ECFBA}"/>
                </a:ext>
              </a:extLst>
            </p:cNvPr>
            <p:cNvSpPr/>
            <p:nvPr/>
          </p:nvSpPr>
          <p:spPr>
            <a:xfrm>
              <a:off x="3072931" y="3863197"/>
              <a:ext cx="2146" cy="49"/>
            </a:xfrm>
            <a:custGeom>
              <a:avLst/>
              <a:gdLst/>
              <a:ahLst/>
              <a:cxnLst/>
              <a:rect l="l" t="t" r="r" b="b"/>
              <a:pathLst>
                <a:path w="44" h="1" extrusionOk="0">
                  <a:moveTo>
                    <a:pt x="43" y="0"/>
                  </a:moveTo>
                  <a:lnTo>
                    <a:pt x="1" y="0"/>
                  </a:lnTo>
                  <a:lnTo>
                    <a:pt x="1" y="0"/>
                  </a:lnTo>
                  <a:lnTo>
                    <a:pt x="43" y="0"/>
                  </a:lnTo>
                  <a:close/>
                </a:path>
              </a:pathLst>
            </a:custGeom>
            <a:solidFill>
              <a:srgbClr val="FFDECC"/>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4577929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70"/>
        <p:cNvGrpSpPr/>
        <p:nvPr/>
      </p:nvGrpSpPr>
      <p:grpSpPr>
        <a:xfrm>
          <a:off x="0" y="0"/>
          <a:ext cx="0" cy="0"/>
          <a:chOff x="0" y="0"/>
          <a:chExt cx="0" cy="0"/>
        </a:xfrm>
      </p:grpSpPr>
      <p:sp>
        <p:nvSpPr>
          <p:cNvPr id="871" name="Google Shape;871;p47"/>
          <p:cNvSpPr txBox="1">
            <a:spLocks noGrp="1"/>
          </p:cNvSpPr>
          <p:nvPr>
            <p:ph type="subTitle" idx="1"/>
          </p:nvPr>
        </p:nvSpPr>
        <p:spPr>
          <a:xfrm>
            <a:off x="3527875" y="317650"/>
            <a:ext cx="2088300" cy="373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(CH4: BRANCHES)</a:t>
            </a:r>
          </a:p>
        </p:txBody>
      </p:sp>
      <p:grpSp>
        <p:nvGrpSpPr>
          <p:cNvPr id="872" name="Google Shape;872;p47"/>
          <p:cNvGrpSpPr/>
          <p:nvPr/>
        </p:nvGrpSpPr>
        <p:grpSpPr>
          <a:xfrm>
            <a:off x="3773575" y="1533575"/>
            <a:ext cx="4503975" cy="2839975"/>
            <a:chOff x="885050" y="1533575"/>
            <a:chExt cx="4503975" cy="2839975"/>
          </a:xfrm>
        </p:grpSpPr>
        <p:sp>
          <p:nvSpPr>
            <p:cNvPr id="873" name="Google Shape;873;p47"/>
            <p:cNvSpPr/>
            <p:nvPr/>
          </p:nvSpPr>
          <p:spPr>
            <a:xfrm rot="5400000" flipH="1">
              <a:off x="280850" y="3049525"/>
              <a:ext cx="1779000" cy="570600"/>
            </a:xfrm>
            <a:prstGeom prst="snip1Rect">
              <a:avLst>
                <a:gd name="adj" fmla="val 46451"/>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74" name="Google Shape;874;p47"/>
            <p:cNvCxnSpPr/>
            <p:nvPr/>
          </p:nvCxnSpPr>
          <p:spPr>
            <a:xfrm>
              <a:off x="1305725" y="2295225"/>
              <a:ext cx="4083300" cy="0"/>
            </a:xfrm>
            <a:prstGeom prst="straightConnector1">
              <a:avLst/>
            </a:prstGeom>
            <a:noFill/>
            <a:ln w="19050" cap="flat" cmpd="sng">
              <a:solidFill>
                <a:schemeClr val="dk1"/>
              </a:solidFill>
              <a:prstDash val="solid"/>
              <a:round/>
              <a:headEnd type="none" w="med" len="med"/>
              <a:tailEnd type="none" w="med" len="med"/>
            </a:ln>
          </p:spPr>
        </p:cxnSp>
        <p:sp>
          <p:nvSpPr>
            <p:cNvPr id="875" name="Google Shape;875;p47"/>
            <p:cNvSpPr/>
            <p:nvPr/>
          </p:nvSpPr>
          <p:spPr>
            <a:xfrm>
              <a:off x="1312050" y="1533575"/>
              <a:ext cx="4064300" cy="2839975"/>
            </a:xfrm>
            <a:custGeom>
              <a:avLst/>
              <a:gdLst/>
              <a:ahLst/>
              <a:cxnLst/>
              <a:rect l="l" t="t" r="r" b="b"/>
              <a:pathLst>
                <a:path w="162572" h="113599" extrusionOk="0">
                  <a:moveTo>
                    <a:pt x="0" y="41211"/>
                  </a:moveTo>
                  <a:lnTo>
                    <a:pt x="0" y="0"/>
                  </a:lnTo>
                  <a:lnTo>
                    <a:pt x="162572" y="0"/>
                  </a:lnTo>
                  <a:lnTo>
                    <a:pt x="162572" y="113599"/>
                  </a:lnTo>
                  <a:lnTo>
                    <a:pt x="0" y="113599"/>
                  </a:lnTo>
                  <a:lnTo>
                    <a:pt x="0" y="107793"/>
                  </a:lnTo>
                </a:path>
              </a:pathLst>
            </a:custGeom>
            <a:noFill/>
            <a:ln w="19050" cap="flat" cmpd="sng">
              <a:solidFill>
                <a:schemeClr val="dk1"/>
              </a:solidFill>
              <a:prstDash val="solid"/>
              <a:round/>
              <a:headEnd type="none" w="med" len="med"/>
              <a:tailEnd type="none" w="med" len="med"/>
            </a:ln>
          </p:spPr>
          <p:txBody>
            <a:bodyPr/>
            <a:lstStyle/>
            <a:p>
              <a:endParaRPr lang="en-US"/>
            </a:p>
          </p:txBody>
        </p:sp>
      </p:grpSp>
      <p:sp>
        <p:nvSpPr>
          <p:cNvPr id="876" name="Google Shape;876;p47"/>
          <p:cNvSpPr txBox="1">
            <a:spLocks noGrp="1"/>
          </p:cNvSpPr>
          <p:nvPr>
            <p:ph type="title"/>
          </p:nvPr>
        </p:nvSpPr>
        <p:spPr>
          <a:xfrm>
            <a:off x="715075" y="736138"/>
            <a:ext cx="77139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Mission 0</a:t>
            </a:r>
            <a:endParaRPr dirty="0"/>
          </a:p>
        </p:txBody>
      </p:sp>
      <p:sp>
        <p:nvSpPr>
          <p:cNvPr id="877" name="Google Shape;877;p47"/>
          <p:cNvSpPr txBox="1">
            <a:spLocks noGrp="1"/>
          </p:cNvSpPr>
          <p:nvPr>
            <p:ph type="subTitle" idx="2"/>
          </p:nvPr>
        </p:nvSpPr>
        <p:spPr>
          <a:xfrm>
            <a:off x="4474300" y="2451625"/>
            <a:ext cx="3510600" cy="176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273D40"/>
              </a:buClr>
              <a:buSzPts val="600"/>
              <a:buFont typeface="Arial"/>
              <a:buNone/>
            </a:pPr>
            <a:r>
              <a:rPr lang="en" b="1" dirty="0"/>
              <a:t>Prepare your repo:</a:t>
            </a:r>
            <a:br>
              <a:rPr lang="en" dirty="0"/>
            </a:br>
            <a:endParaRPr dirty="0"/>
          </a:p>
          <a:p>
            <a:pPr marL="241300" lvl="0" indent="-215900" algn="l" rtl="0">
              <a:spcBef>
                <a:spcPts val="0"/>
              </a:spcBef>
              <a:spcAft>
                <a:spcPts val="0"/>
              </a:spcAft>
              <a:buSzPts val="1400"/>
              <a:buFont typeface="Voces"/>
              <a:buChar char="●"/>
            </a:pPr>
            <a:r>
              <a:rPr lang="en" dirty="0"/>
              <a:t>Make a new dir called `git-branches`</a:t>
            </a:r>
          </a:p>
          <a:p>
            <a:pPr marL="241300" lvl="0" indent="-215900" algn="l" rtl="0">
              <a:spcBef>
                <a:spcPts val="0"/>
              </a:spcBef>
              <a:spcAft>
                <a:spcPts val="0"/>
              </a:spcAft>
              <a:buSzPts val="1400"/>
              <a:buFont typeface="Voces"/>
              <a:buChar char="●"/>
            </a:pPr>
            <a:r>
              <a:rPr lang="en-US" dirty="0"/>
              <a:t>M</a:t>
            </a:r>
            <a:r>
              <a:rPr lang="en" dirty="0"/>
              <a:t>ake a repo in this dir</a:t>
            </a:r>
          </a:p>
          <a:p>
            <a:pPr marL="241300" lvl="0" indent="-215900" algn="l" rtl="0">
              <a:spcBef>
                <a:spcPts val="0"/>
              </a:spcBef>
              <a:spcAft>
                <a:spcPts val="0"/>
              </a:spcAft>
              <a:buSzPts val="1400"/>
              <a:buFont typeface="Voces"/>
              <a:buChar char="●"/>
            </a:pPr>
            <a:r>
              <a:rPr lang="en-US" dirty="0"/>
              <a:t>M</a:t>
            </a:r>
            <a:r>
              <a:rPr lang="en" dirty="0"/>
              <a:t>ake a README.md with “A” in it and commit with message “A”’</a:t>
            </a:r>
            <a:endParaRPr dirty="0"/>
          </a:p>
        </p:txBody>
      </p:sp>
      <p:sp>
        <p:nvSpPr>
          <p:cNvPr id="878" name="Google Shape;878;p47"/>
          <p:cNvSpPr txBox="1">
            <a:spLocks noGrp="1"/>
          </p:cNvSpPr>
          <p:nvPr>
            <p:ph type="subTitle" idx="3"/>
          </p:nvPr>
        </p:nvSpPr>
        <p:spPr>
          <a:xfrm>
            <a:off x="4474300" y="1690975"/>
            <a:ext cx="3641000" cy="48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Code your way to succeed</a:t>
            </a:r>
            <a:endParaRPr dirty="0"/>
          </a:p>
        </p:txBody>
      </p:sp>
      <p:sp>
        <p:nvSpPr>
          <p:cNvPr id="879" name="Google Shape;879;p47"/>
          <p:cNvSpPr txBox="1">
            <a:spLocks noGrp="1"/>
          </p:cNvSpPr>
          <p:nvPr>
            <p:ph type="title" idx="4"/>
          </p:nvPr>
        </p:nvSpPr>
        <p:spPr>
          <a:xfrm rot="-5400000">
            <a:off x="3263575" y="3114475"/>
            <a:ext cx="1590600" cy="43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200" dirty="0"/>
              <a:t>git-branches</a:t>
            </a:r>
            <a:endParaRPr sz="2200" dirty="0"/>
          </a:p>
        </p:txBody>
      </p:sp>
      <p:pic>
        <p:nvPicPr>
          <p:cNvPr id="13" name="Picture 12">
            <a:extLst>
              <a:ext uri="{FF2B5EF4-FFF2-40B4-BE49-F238E27FC236}">
                <a16:creationId xmlns:a16="http://schemas.microsoft.com/office/drawing/2014/main" id="{8E2D842D-2ACC-0086-8DC1-6EA52C33B8D3}"/>
              </a:ext>
            </a:extLst>
          </p:cNvPr>
          <p:cNvPicPr>
            <a:picLocks noChangeAspect="1"/>
          </p:cNvPicPr>
          <p:nvPr/>
        </p:nvPicPr>
        <p:blipFill>
          <a:blip r:embed="rId3"/>
          <a:stretch>
            <a:fillRect/>
          </a:stretch>
        </p:blipFill>
        <p:spPr>
          <a:xfrm>
            <a:off x="423610" y="2439025"/>
            <a:ext cx="3282465" cy="1779000"/>
          </a:xfrm>
          <a:prstGeom prst="rect">
            <a:avLst/>
          </a:prstGeom>
        </p:spPr>
      </p:pic>
      <p:sp>
        <p:nvSpPr>
          <p:cNvPr id="14" name="Google Shape;879;p47">
            <a:extLst>
              <a:ext uri="{FF2B5EF4-FFF2-40B4-BE49-F238E27FC236}">
                <a16:creationId xmlns:a16="http://schemas.microsoft.com/office/drawing/2014/main" id="{B1475CE1-3800-5B1E-CE33-960A905F10CE}"/>
              </a:ext>
            </a:extLst>
          </p:cNvPr>
          <p:cNvSpPr txBox="1">
            <a:spLocks/>
          </p:cNvSpPr>
          <p:nvPr/>
        </p:nvSpPr>
        <p:spPr>
          <a:xfrm>
            <a:off x="474242" y="1933825"/>
            <a:ext cx="1590600" cy="435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12000"/>
              <a:buFont typeface="Jockey One"/>
              <a:buNone/>
              <a:defRPr sz="2400" b="0" i="0" u="none" strike="noStrike" cap="none">
                <a:solidFill>
                  <a:schemeClr val="dk2"/>
                </a:solidFill>
                <a:latin typeface="Jockey One"/>
                <a:ea typeface="Jockey One"/>
                <a:cs typeface="Jockey One"/>
                <a:sym typeface="Jockey One"/>
              </a:defRPr>
            </a:lvl1pPr>
            <a:lvl2pPr marR="0" lvl="1" algn="ctr" rtl="0">
              <a:lnSpc>
                <a:spcPct val="100000"/>
              </a:lnSpc>
              <a:spcBef>
                <a:spcPts val="0"/>
              </a:spcBef>
              <a:spcAft>
                <a:spcPts val="0"/>
              </a:spcAft>
              <a:buClr>
                <a:schemeClr val="dk2"/>
              </a:buClr>
              <a:buSzPts val="12000"/>
              <a:buFont typeface="Jockey One"/>
              <a:buNone/>
              <a:defRPr sz="12000" b="0" i="0" u="none" strike="noStrike" cap="none">
                <a:solidFill>
                  <a:schemeClr val="dk2"/>
                </a:solidFill>
                <a:latin typeface="Jockey One"/>
                <a:ea typeface="Jockey One"/>
                <a:cs typeface="Jockey One"/>
                <a:sym typeface="Jockey One"/>
              </a:defRPr>
            </a:lvl2pPr>
            <a:lvl3pPr marR="0" lvl="2" algn="ctr" rtl="0">
              <a:lnSpc>
                <a:spcPct val="100000"/>
              </a:lnSpc>
              <a:spcBef>
                <a:spcPts val="0"/>
              </a:spcBef>
              <a:spcAft>
                <a:spcPts val="0"/>
              </a:spcAft>
              <a:buClr>
                <a:schemeClr val="dk2"/>
              </a:buClr>
              <a:buSzPts val="12000"/>
              <a:buFont typeface="Jockey One"/>
              <a:buNone/>
              <a:defRPr sz="12000" b="0" i="0" u="none" strike="noStrike" cap="none">
                <a:solidFill>
                  <a:schemeClr val="dk2"/>
                </a:solidFill>
                <a:latin typeface="Jockey One"/>
                <a:ea typeface="Jockey One"/>
                <a:cs typeface="Jockey One"/>
                <a:sym typeface="Jockey One"/>
              </a:defRPr>
            </a:lvl3pPr>
            <a:lvl4pPr marR="0" lvl="3" algn="ctr" rtl="0">
              <a:lnSpc>
                <a:spcPct val="100000"/>
              </a:lnSpc>
              <a:spcBef>
                <a:spcPts val="0"/>
              </a:spcBef>
              <a:spcAft>
                <a:spcPts val="0"/>
              </a:spcAft>
              <a:buClr>
                <a:schemeClr val="dk2"/>
              </a:buClr>
              <a:buSzPts val="12000"/>
              <a:buFont typeface="Jockey One"/>
              <a:buNone/>
              <a:defRPr sz="12000" b="0" i="0" u="none" strike="noStrike" cap="none">
                <a:solidFill>
                  <a:schemeClr val="dk2"/>
                </a:solidFill>
                <a:latin typeface="Jockey One"/>
                <a:ea typeface="Jockey One"/>
                <a:cs typeface="Jockey One"/>
                <a:sym typeface="Jockey One"/>
              </a:defRPr>
            </a:lvl4pPr>
            <a:lvl5pPr marR="0" lvl="4" algn="ctr" rtl="0">
              <a:lnSpc>
                <a:spcPct val="100000"/>
              </a:lnSpc>
              <a:spcBef>
                <a:spcPts val="0"/>
              </a:spcBef>
              <a:spcAft>
                <a:spcPts val="0"/>
              </a:spcAft>
              <a:buClr>
                <a:schemeClr val="dk2"/>
              </a:buClr>
              <a:buSzPts val="12000"/>
              <a:buFont typeface="Jockey One"/>
              <a:buNone/>
              <a:defRPr sz="12000" b="0" i="0" u="none" strike="noStrike" cap="none">
                <a:solidFill>
                  <a:schemeClr val="dk2"/>
                </a:solidFill>
                <a:latin typeface="Jockey One"/>
                <a:ea typeface="Jockey One"/>
                <a:cs typeface="Jockey One"/>
                <a:sym typeface="Jockey One"/>
              </a:defRPr>
            </a:lvl5pPr>
            <a:lvl6pPr marR="0" lvl="5" algn="ctr" rtl="0">
              <a:lnSpc>
                <a:spcPct val="100000"/>
              </a:lnSpc>
              <a:spcBef>
                <a:spcPts val="0"/>
              </a:spcBef>
              <a:spcAft>
                <a:spcPts val="0"/>
              </a:spcAft>
              <a:buClr>
                <a:schemeClr val="dk2"/>
              </a:buClr>
              <a:buSzPts val="12000"/>
              <a:buFont typeface="Jockey One"/>
              <a:buNone/>
              <a:defRPr sz="12000" b="0" i="0" u="none" strike="noStrike" cap="none">
                <a:solidFill>
                  <a:schemeClr val="dk2"/>
                </a:solidFill>
                <a:latin typeface="Jockey One"/>
                <a:ea typeface="Jockey One"/>
                <a:cs typeface="Jockey One"/>
                <a:sym typeface="Jockey One"/>
              </a:defRPr>
            </a:lvl6pPr>
            <a:lvl7pPr marR="0" lvl="6" algn="ctr" rtl="0">
              <a:lnSpc>
                <a:spcPct val="100000"/>
              </a:lnSpc>
              <a:spcBef>
                <a:spcPts val="0"/>
              </a:spcBef>
              <a:spcAft>
                <a:spcPts val="0"/>
              </a:spcAft>
              <a:buClr>
                <a:schemeClr val="dk2"/>
              </a:buClr>
              <a:buSzPts val="12000"/>
              <a:buFont typeface="Jockey One"/>
              <a:buNone/>
              <a:defRPr sz="12000" b="0" i="0" u="none" strike="noStrike" cap="none">
                <a:solidFill>
                  <a:schemeClr val="dk2"/>
                </a:solidFill>
                <a:latin typeface="Jockey One"/>
                <a:ea typeface="Jockey One"/>
                <a:cs typeface="Jockey One"/>
                <a:sym typeface="Jockey One"/>
              </a:defRPr>
            </a:lvl7pPr>
            <a:lvl8pPr marR="0" lvl="7" algn="ctr" rtl="0">
              <a:lnSpc>
                <a:spcPct val="100000"/>
              </a:lnSpc>
              <a:spcBef>
                <a:spcPts val="0"/>
              </a:spcBef>
              <a:spcAft>
                <a:spcPts val="0"/>
              </a:spcAft>
              <a:buClr>
                <a:schemeClr val="dk2"/>
              </a:buClr>
              <a:buSzPts val="12000"/>
              <a:buFont typeface="Jockey One"/>
              <a:buNone/>
              <a:defRPr sz="12000" b="0" i="0" u="none" strike="noStrike" cap="none">
                <a:solidFill>
                  <a:schemeClr val="dk2"/>
                </a:solidFill>
                <a:latin typeface="Jockey One"/>
                <a:ea typeface="Jockey One"/>
                <a:cs typeface="Jockey One"/>
                <a:sym typeface="Jockey One"/>
              </a:defRPr>
            </a:lvl8pPr>
            <a:lvl9pPr marR="0" lvl="8" algn="ctr" rtl="0">
              <a:lnSpc>
                <a:spcPct val="100000"/>
              </a:lnSpc>
              <a:spcBef>
                <a:spcPts val="0"/>
              </a:spcBef>
              <a:spcAft>
                <a:spcPts val="0"/>
              </a:spcAft>
              <a:buClr>
                <a:schemeClr val="dk2"/>
              </a:buClr>
              <a:buSzPts val="12000"/>
              <a:buFont typeface="Jockey One"/>
              <a:buNone/>
              <a:defRPr sz="12000" b="0" i="0" u="none" strike="noStrike" cap="none">
                <a:solidFill>
                  <a:schemeClr val="dk2"/>
                </a:solidFill>
                <a:latin typeface="Jockey One"/>
                <a:ea typeface="Jockey One"/>
                <a:cs typeface="Jockey One"/>
                <a:sym typeface="Jockey One"/>
              </a:defRPr>
            </a:lvl9pPr>
          </a:lstStyle>
          <a:p>
            <a:r>
              <a:rPr lang="en-US" sz="2200" dirty="0"/>
              <a:t>Desired State</a:t>
            </a:r>
          </a:p>
        </p:txBody>
      </p:sp>
      <p:grpSp>
        <p:nvGrpSpPr>
          <p:cNvPr id="15" name="Google Shape;1587;p62">
            <a:extLst>
              <a:ext uri="{FF2B5EF4-FFF2-40B4-BE49-F238E27FC236}">
                <a16:creationId xmlns:a16="http://schemas.microsoft.com/office/drawing/2014/main" id="{2CBF4251-9285-51F1-EB0A-20EC5165D6F5}"/>
              </a:ext>
            </a:extLst>
          </p:cNvPr>
          <p:cNvGrpSpPr/>
          <p:nvPr/>
        </p:nvGrpSpPr>
        <p:grpSpPr>
          <a:xfrm rot="19167832">
            <a:off x="2318218" y="918370"/>
            <a:ext cx="967894" cy="1230408"/>
            <a:chOff x="522913" y="2698600"/>
            <a:chExt cx="1309060" cy="1465090"/>
          </a:xfrm>
        </p:grpSpPr>
        <p:sp>
          <p:nvSpPr>
            <p:cNvPr id="16" name="Google Shape;1588;p62">
              <a:extLst>
                <a:ext uri="{FF2B5EF4-FFF2-40B4-BE49-F238E27FC236}">
                  <a16:creationId xmlns:a16="http://schemas.microsoft.com/office/drawing/2014/main" id="{1EF0AF05-DF8A-5088-6868-ABD1240F4085}"/>
                </a:ext>
              </a:extLst>
            </p:cNvPr>
            <p:cNvSpPr/>
            <p:nvPr/>
          </p:nvSpPr>
          <p:spPr>
            <a:xfrm>
              <a:off x="617788" y="3048150"/>
              <a:ext cx="1118916" cy="445508"/>
            </a:xfrm>
            <a:custGeom>
              <a:avLst/>
              <a:gdLst/>
              <a:ahLst/>
              <a:cxnLst/>
              <a:rect l="l" t="t" r="r" b="b"/>
              <a:pathLst>
                <a:path w="22938" h="9133" extrusionOk="0">
                  <a:moveTo>
                    <a:pt x="1810" y="0"/>
                  </a:moveTo>
                  <a:lnTo>
                    <a:pt x="1" y="1631"/>
                  </a:lnTo>
                  <a:lnTo>
                    <a:pt x="8326" y="9132"/>
                  </a:lnTo>
                  <a:cubicBezTo>
                    <a:pt x="9175" y="8393"/>
                    <a:pt x="10271" y="7926"/>
                    <a:pt x="11469" y="7926"/>
                  </a:cubicBezTo>
                  <a:cubicBezTo>
                    <a:pt x="12675" y="7926"/>
                    <a:pt x="13771" y="8393"/>
                    <a:pt x="14587" y="9132"/>
                  </a:cubicBezTo>
                  <a:lnTo>
                    <a:pt x="14621" y="9132"/>
                  </a:lnTo>
                  <a:lnTo>
                    <a:pt x="22937" y="1631"/>
                  </a:lnTo>
                  <a:lnTo>
                    <a:pt x="21136" y="0"/>
                  </a:lnTo>
                  <a:lnTo>
                    <a:pt x="21136" y="178"/>
                  </a:lnTo>
                  <a:cubicBezTo>
                    <a:pt x="21136" y="1206"/>
                    <a:pt x="18622" y="2090"/>
                    <a:pt x="15011" y="2447"/>
                  </a:cubicBezTo>
                  <a:cubicBezTo>
                    <a:pt x="13916" y="2549"/>
                    <a:pt x="12709" y="2617"/>
                    <a:pt x="11469" y="2617"/>
                  </a:cubicBezTo>
                  <a:cubicBezTo>
                    <a:pt x="10237" y="2617"/>
                    <a:pt x="9031" y="2549"/>
                    <a:pt x="7935" y="2447"/>
                  </a:cubicBezTo>
                  <a:cubicBezTo>
                    <a:pt x="4325" y="2090"/>
                    <a:pt x="1810" y="1206"/>
                    <a:pt x="1810" y="178"/>
                  </a:cubicBezTo>
                  <a:lnTo>
                    <a:pt x="1810" y="0"/>
                  </a:lnTo>
                  <a:close/>
                </a:path>
              </a:pathLst>
            </a:custGeom>
            <a:solidFill>
              <a:schemeClr val="accent1"/>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589;p62">
              <a:extLst>
                <a:ext uri="{FF2B5EF4-FFF2-40B4-BE49-F238E27FC236}">
                  <a16:creationId xmlns:a16="http://schemas.microsoft.com/office/drawing/2014/main" id="{39B8B6F5-58AA-EA12-A06F-42883301A321}"/>
                </a:ext>
              </a:extLst>
            </p:cNvPr>
            <p:cNvSpPr/>
            <p:nvPr/>
          </p:nvSpPr>
          <p:spPr>
            <a:xfrm>
              <a:off x="1023873" y="3434723"/>
              <a:ext cx="305460" cy="116096"/>
            </a:xfrm>
            <a:custGeom>
              <a:avLst/>
              <a:gdLst/>
              <a:ahLst/>
              <a:cxnLst/>
              <a:rect l="l" t="t" r="r" b="b"/>
              <a:pathLst>
                <a:path w="6262" h="2380" extrusionOk="0">
                  <a:moveTo>
                    <a:pt x="3144" y="1"/>
                  </a:moveTo>
                  <a:cubicBezTo>
                    <a:pt x="1946" y="1"/>
                    <a:pt x="850" y="468"/>
                    <a:pt x="1" y="1207"/>
                  </a:cubicBezTo>
                  <a:cubicBezTo>
                    <a:pt x="850" y="1955"/>
                    <a:pt x="1946" y="2379"/>
                    <a:pt x="3144" y="2379"/>
                  </a:cubicBezTo>
                  <a:cubicBezTo>
                    <a:pt x="4350" y="2379"/>
                    <a:pt x="5446" y="1955"/>
                    <a:pt x="6262" y="1207"/>
                  </a:cubicBezTo>
                  <a:cubicBezTo>
                    <a:pt x="5446" y="468"/>
                    <a:pt x="4350" y="1"/>
                    <a:pt x="3144" y="1"/>
                  </a:cubicBezTo>
                  <a:close/>
                </a:path>
              </a:pathLst>
            </a:custGeom>
            <a:solidFill>
              <a:schemeClr val="accen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590;p62">
              <a:extLst>
                <a:ext uri="{FF2B5EF4-FFF2-40B4-BE49-F238E27FC236}">
                  <a16:creationId xmlns:a16="http://schemas.microsoft.com/office/drawing/2014/main" id="{97801AC9-C055-4A63-6A1B-6D8E92ECC448}"/>
                </a:ext>
              </a:extLst>
            </p:cNvPr>
            <p:cNvSpPr/>
            <p:nvPr/>
          </p:nvSpPr>
          <p:spPr>
            <a:xfrm>
              <a:off x="1068652" y="3462478"/>
              <a:ext cx="217608" cy="701213"/>
            </a:xfrm>
            <a:custGeom>
              <a:avLst/>
              <a:gdLst/>
              <a:ahLst/>
              <a:cxnLst/>
              <a:rect l="l" t="t" r="r" b="b"/>
              <a:pathLst>
                <a:path w="4461" h="14375" extrusionOk="0">
                  <a:moveTo>
                    <a:pt x="2226" y="1"/>
                  </a:moveTo>
                  <a:cubicBezTo>
                    <a:pt x="994" y="1"/>
                    <a:pt x="0" y="995"/>
                    <a:pt x="0" y="2193"/>
                  </a:cubicBezTo>
                  <a:cubicBezTo>
                    <a:pt x="0" y="3433"/>
                    <a:pt x="2226" y="14374"/>
                    <a:pt x="2226" y="14374"/>
                  </a:cubicBezTo>
                  <a:cubicBezTo>
                    <a:pt x="2226" y="14374"/>
                    <a:pt x="4460" y="3433"/>
                    <a:pt x="4460" y="2193"/>
                  </a:cubicBezTo>
                  <a:cubicBezTo>
                    <a:pt x="4460" y="995"/>
                    <a:pt x="3432" y="1"/>
                    <a:pt x="2226" y="1"/>
                  </a:cubicBezTo>
                  <a:close/>
                </a:path>
              </a:pathLst>
            </a:custGeom>
            <a:solidFill>
              <a:schemeClr val="dk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591;p62">
              <a:extLst>
                <a:ext uri="{FF2B5EF4-FFF2-40B4-BE49-F238E27FC236}">
                  <a16:creationId xmlns:a16="http://schemas.microsoft.com/office/drawing/2014/main" id="{ED624B07-396B-78E6-6D1B-1A88E1127EBA}"/>
                </a:ext>
              </a:extLst>
            </p:cNvPr>
            <p:cNvSpPr/>
            <p:nvPr/>
          </p:nvSpPr>
          <p:spPr>
            <a:xfrm>
              <a:off x="1104699" y="3462478"/>
              <a:ext cx="143413" cy="464581"/>
            </a:xfrm>
            <a:custGeom>
              <a:avLst/>
              <a:gdLst/>
              <a:ahLst/>
              <a:cxnLst/>
              <a:rect l="l" t="t" r="r" b="b"/>
              <a:pathLst>
                <a:path w="2940" h="9524" extrusionOk="0">
                  <a:moveTo>
                    <a:pt x="1487" y="1"/>
                  </a:moveTo>
                  <a:cubicBezTo>
                    <a:pt x="680" y="1"/>
                    <a:pt x="0" y="638"/>
                    <a:pt x="0" y="1454"/>
                  </a:cubicBezTo>
                  <a:cubicBezTo>
                    <a:pt x="0" y="2269"/>
                    <a:pt x="1487" y="9524"/>
                    <a:pt x="1487" y="9524"/>
                  </a:cubicBezTo>
                  <a:cubicBezTo>
                    <a:pt x="1487" y="9524"/>
                    <a:pt x="2940" y="2269"/>
                    <a:pt x="2940" y="1454"/>
                  </a:cubicBezTo>
                  <a:cubicBezTo>
                    <a:pt x="2940" y="638"/>
                    <a:pt x="2303" y="1"/>
                    <a:pt x="1487" y="1"/>
                  </a:cubicBezTo>
                  <a:close/>
                </a:path>
              </a:pathLst>
            </a:custGeom>
            <a:solidFill>
              <a:schemeClr val="accent3"/>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592;p62">
              <a:extLst>
                <a:ext uri="{FF2B5EF4-FFF2-40B4-BE49-F238E27FC236}">
                  <a16:creationId xmlns:a16="http://schemas.microsoft.com/office/drawing/2014/main" id="{4BFA443B-38F9-677F-1A68-43DDD183D8F7}"/>
                </a:ext>
              </a:extLst>
            </p:cNvPr>
            <p:cNvSpPr/>
            <p:nvPr/>
          </p:nvSpPr>
          <p:spPr>
            <a:xfrm>
              <a:off x="522913" y="2989274"/>
              <a:ext cx="1309060" cy="231705"/>
            </a:xfrm>
            <a:custGeom>
              <a:avLst/>
              <a:gdLst/>
              <a:ahLst/>
              <a:cxnLst/>
              <a:rect l="l" t="t" r="r" b="b"/>
              <a:pathLst>
                <a:path w="26836" h="4750" extrusionOk="0">
                  <a:moveTo>
                    <a:pt x="13414" y="1"/>
                  </a:moveTo>
                  <a:cubicBezTo>
                    <a:pt x="6023" y="1"/>
                    <a:pt x="1" y="1063"/>
                    <a:pt x="1" y="2379"/>
                  </a:cubicBezTo>
                  <a:cubicBezTo>
                    <a:pt x="1" y="3688"/>
                    <a:pt x="6023" y="4749"/>
                    <a:pt x="13414" y="4749"/>
                  </a:cubicBezTo>
                  <a:cubicBezTo>
                    <a:pt x="20813" y="4749"/>
                    <a:pt x="26836" y="3688"/>
                    <a:pt x="26836" y="2379"/>
                  </a:cubicBezTo>
                  <a:cubicBezTo>
                    <a:pt x="26836" y="1063"/>
                    <a:pt x="20813" y="1"/>
                    <a:pt x="13414" y="1"/>
                  </a:cubicBezTo>
                  <a:close/>
                </a:path>
              </a:pathLst>
            </a:custGeom>
            <a:solidFill>
              <a:schemeClr val="lt1"/>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593;p62">
              <a:extLst>
                <a:ext uri="{FF2B5EF4-FFF2-40B4-BE49-F238E27FC236}">
                  <a16:creationId xmlns:a16="http://schemas.microsoft.com/office/drawing/2014/main" id="{A0BFB474-C413-11CC-1697-1EA76A504722}"/>
                </a:ext>
              </a:extLst>
            </p:cNvPr>
            <p:cNvSpPr/>
            <p:nvPr/>
          </p:nvSpPr>
          <p:spPr>
            <a:xfrm>
              <a:off x="719736" y="2698600"/>
              <a:ext cx="915405" cy="473898"/>
            </a:xfrm>
            <a:custGeom>
              <a:avLst/>
              <a:gdLst/>
              <a:ahLst/>
              <a:cxnLst/>
              <a:rect l="l" t="t" r="r" b="b"/>
              <a:pathLst>
                <a:path w="18766" h="9715" extrusionOk="0">
                  <a:moveTo>
                    <a:pt x="9383" y="1"/>
                  </a:moveTo>
                  <a:cubicBezTo>
                    <a:pt x="8525" y="1"/>
                    <a:pt x="7667" y="302"/>
                    <a:pt x="6975" y="905"/>
                  </a:cubicBezTo>
                  <a:lnTo>
                    <a:pt x="1063" y="6249"/>
                  </a:lnTo>
                  <a:lnTo>
                    <a:pt x="35" y="7166"/>
                  </a:lnTo>
                  <a:cubicBezTo>
                    <a:pt x="1" y="7234"/>
                    <a:pt x="1" y="7277"/>
                    <a:pt x="1" y="7344"/>
                  </a:cubicBezTo>
                  <a:cubicBezTo>
                    <a:pt x="1" y="8653"/>
                    <a:pt x="4214" y="9715"/>
                    <a:pt x="9379" y="9715"/>
                  </a:cubicBezTo>
                  <a:cubicBezTo>
                    <a:pt x="14552" y="9715"/>
                    <a:pt x="18766" y="8653"/>
                    <a:pt x="18766" y="7344"/>
                  </a:cubicBezTo>
                  <a:cubicBezTo>
                    <a:pt x="18766" y="7277"/>
                    <a:pt x="18766" y="7234"/>
                    <a:pt x="18723" y="7166"/>
                  </a:cubicBezTo>
                  <a:lnTo>
                    <a:pt x="17704" y="6249"/>
                  </a:lnTo>
                  <a:lnTo>
                    <a:pt x="11792" y="905"/>
                  </a:lnTo>
                  <a:cubicBezTo>
                    <a:pt x="11099" y="302"/>
                    <a:pt x="10241" y="1"/>
                    <a:pt x="9383" y="1"/>
                  </a:cubicBezTo>
                  <a:close/>
                </a:path>
              </a:pathLst>
            </a:custGeom>
            <a:solidFill>
              <a:schemeClr val="accent3"/>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594;p62">
              <a:extLst>
                <a:ext uri="{FF2B5EF4-FFF2-40B4-BE49-F238E27FC236}">
                  <a16:creationId xmlns:a16="http://schemas.microsoft.com/office/drawing/2014/main" id="{760ABBA9-193B-B548-BE70-D5D7F0031809}"/>
                </a:ext>
              </a:extLst>
            </p:cNvPr>
            <p:cNvSpPr/>
            <p:nvPr/>
          </p:nvSpPr>
          <p:spPr>
            <a:xfrm>
              <a:off x="675005" y="3334043"/>
              <a:ext cx="279753" cy="277997"/>
            </a:xfrm>
            <a:custGeom>
              <a:avLst/>
              <a:gdLst/>
              <a:ahLst/>
              <a:cxnLst/>
              <a:rect l="l" t="t" r="r" b="b"/>
              <a:pathLst>
                <a:path w="5735" h="5699" extrusionOk="0">
                  <a:moveTo>
                    <a:pt x="5500" y="1"/>
                  </a:moveTo>
                  <a:cubicBezTo>
                    <a:pt x="5452" y="1"/>
                    <a:pt x="5399" y="18"/>
                    <a:pt x="5344" y="52"/>
                  </a:cubicBezTo>
                  <a:lnTo>
                    <a:pt x="68" y="5327"/>
                  </a:lnTo>
                  <a:cubicBezTo>
                    <a:pt x="0" y="5429"/>
                    <a:pt x="0" y="5539"/>
                    <a:pt x="68" y="5641"/>
                  </a:cubicBezTo>
                  <a:cubicBezTo>
                    <a:pt x="106" y="5679"/>
                    <a:pt x="160" y="5698"/>
                    <a:pt x="213" y="5698"/>
                  </a:cubicBezTo>
                  <a:cubicBezTo>
                    <a:pt x="266" y="5698"/>
                    <a:pt x="319" y="5679"/>
                    <a:pt x="357" y="5641"/>
                  </a:cubicBezTo>
                  <a:lnTo>
                    <a:pt x="5624" y="332"/>
                  </a:lnTo>
                  <a:cubicBezTo>
                    <a:pt x="5734" y="264"/>
                    <a:pt x="5734" y="119"/>
                    <a:pt x="5624" y="52"/>
                  </a:cubicBezTo>
                  <a:cubicBezTo>
                    <a:pt x="5590" y="18"/>
                    <a:pt x="5547" y="1"/>
                    <a:pt x="5500" y="1"/>
                  </a:cubicBezTo>
                  <a:close/>
                </a:path>
              </a:pathLst>
            </a:custGeom>
            <a:solidFill>
              <a:schemeClr val="dk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595;p62">
              <a:extLst>
                <a:ext uri="{FF2B5EF4-FFF2-40B4-BE49-F238E27FC236}">
                  <a16:creationId xmlns:a16="http://schemas.microsoft.com/office/drawing/2014/main" id="{53F389FF-5DEA-A522-019C-D6B6067AD884}"/>
                </a:ext>
              </a:extLst>
            </p:cNvPr>
            <p:cNvSpPr/>
            <p:nvPr/>
          </p:nvSpPr>
          <p:spPr>
            <a:xfrm>
              <a:off x="616129" y="3531695"/>
              <a:ext cx="138486" cy="139706"/>
            </a:xfrm>
            <a:custGeom>
              <a:avLst/>
              <a:gdLst/>
              <a:ahLst/>
              <a:cxnLst/>
              <a:rect l="l" t="t" r="r" b="b"/>
              <a:pathLst>
                <a:path w="2839" h="2864" extrusionOk="0">
                  <a:moveTo>
                    <a:pt x="1420" y="1"/>
                  </a:moveTo>
                  <a:cubicBezTo>
                    <a:pt x="638" y="1"/>
                    <a:pt x="1" y="638"/>
                    <a:pt x="1" y="1453"/>
                  </a:cubicBezTo>
                  <a:cubicBezTo>
                    <a:pt x="1" y="2226"/>
                    <a:pt x="638" y="2863"/>
                    <a:pt x="1420" y="2863"/>
                  </a:cubicBezTo>
                  <a:cubicBezTo>
                    <a:pt x="2201" y="2863"/>
                    <a:pt x="2838" y="2226"/>
                    <a:pt x="2838" y="1453"/>
                  </a:cubicBezTo>
                  <a:cubicBezTo>
                    <a:pt x="2838" y="638"/>
                    <a:pt x="2201" y="1"/>
                    <a:pt x="1420" y="1"/>
                  </a:cubicBezTo>
                  <a:close/>
                </a:path>
              </a:pathLst>
            </a:custGeom>
            <a:solidFill>
              <a:schemeClr val="dk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596;p62">
              <a:extLst>
                <a:ext uri="{FF2B5EF4-FFF2-40B4-BE49-F238E27FC236}">
                  <a16:creationId xmlns:a16="http://schemas.microsoft.com/office/drawing/2014/main" id="{9042582A-4ECC-CF5B-1A01-B705AB527C35}"/>
                </a:ext>
              </a:extLst>
            </p:cNvPr>
            <p:cNvSpPr/>
            <p:nvPr/>
          </p:nvSpPr>
          <p:spPr>
            <a:xfrm>
              <a:off x="1400154" y="3334043"/>
              <a:ext cx="279753" cy="277997"/>
            </a:xfrm>
            <a:custGeom>
              <a:avLst/>
              <a:gdLst/>
              <a:ahLst/>
              <a:cxnLst/>
              <a:rect l="l" t="t" r="r" b="b"/>
              <a:pathLst>
                <a:path w="5735" h="5699" extrusionOk="0">
                  <a:moveTo>
                    <a:pt x="230" y="1"/>
                  </a:moveTo>
                  <a:cubicBezTo>
                    <a:pt x="177" y="1"/>
                    <a:pt x="123" y="18"/>
                    <a:pt x="68" y="52"/>
                  </a:cubicBezTo>
                  <a:cubicBezTo>
                    <a:pt x="0" y="119"/>
                    <a:pt x="0" y="264"/>
                    <a:pt x="68" y="332"/>
                  </a:cubicBezTo>
                  <a:lnTo>
                    <a:pt x="5377" y="5641"/>
                  </a:lnTo>
                  <a:cubicBezTo>
                    <a:pt x="5416" y="5679"/>
                    <a:pt x="5469" y="5698"/>
                    <a:pt x="5522" y="5698"/>
                  </a:cubicBezTo>
                  <a:cubicBezTo>
                    <a:pt x="5575" y="5698"/>
                    <a:pt x="5628" y="5679"/>
                    <a:pt x="5666" y="5641"/>
                  </a:cubicBezTo>
                  <a:cubicBezTo>
                    <a:pt x="5734" y="5539"/>
                    <a:pt x="5734" y="5429"/>
                    <a:pt x="5666" y="5327"/>
                  </a:cubicBezTo>
                  <a:lnTo>
                    <a:pt x="391" y="52"/>
                  </a:lnTo>
                  <a:cubicBezTo>
                    <a:pt x="336" y="18"/>
                    <a:pt x="283" y="1"/>
                    <a:pt x="230" y="1"/>
                  </a:cubicBezTo>
                  <a:close/>
                </a:path>
              </a:pathLst>
            </a:custGeom>
            <a:solidFill>
              <a:schemeClr val="dk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597;p62">
              <a:extLst>
                <a:ext uri="{FF2B5EF4-FFF2-40B4-BE49-F238E27FC236}">
                  <a16:creationId xmlns:a16="http://schemas.microsoft.com/office/drawing/2014/main" id="{09EC9848-C4B3-1D6D-91E3-4D83D013F39D}"/>
                </a:ext>
              </a:extLst>
            </p:cNvPr>
            <p:cNvSpPr/>
            <p:nvPr/>
          </p:nvSpPr>
          <p:spPr>
            <a:xfrm>
              <a:off x="1600294" y="3531695"/>
              <a:ext cx="138438" cy="139706"/>
            </a:xfrm>
            <a:custGeom>
              <a:avLst/>
              <a:gdLst/>
              <a:ahLst/>
              <a:cxnLst/>
              <a:rect l="l" t="t" r="r" b="b"/>
              <a:pathLst>
                <a:path w="2838" h="2864" extrusionOk="0">
                  <a:moveTo>
                    <a:pt x="1419" y="1"/>
                  </a:moveTo>
                  <a:cubicBezTo>
                    <a:pt x="637" y="1"/>
                    <a:pt x="0" y="638"/>
                    <a:pt x="0" y="1453"/>
                  </a:cubicBezTo>
                  <a:cubicBezTo>
                    <a:pt x="0" y="2226"/>
                    <a:pt x="637" y="2863"/>
                    <a:pt x="1419" y="2863"/>
                  </a:cubicBezTo>
                  <a:cubicBezTo>
                    <a:pt x="2200" y="2863"/>
                    <a:pt x="2838" y="2226"/>
                    <a:pt x="2838" y="1453"/>
                  </a:cubicBezTo>
                  <a:cubicBezTo>
                    <a:pt x="2838" y="638"/>
                    <a:pt x="2200" y="1"/>
                    <a:pt x="1419" y="1"/>
                  </a:cubicBezTo>
                  <a:close/>
                </a:path>
              </a:pathLst>
            </a:custGeom>
            <a:solidFill>
              <a:schemeClr val="dk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598;p62">
              <a:extLst>
                <a:ext uri="{FF2B5EF4-FFF2-40B4-BE49-F238E27FC236}">
                  <a16:creationId xmlns:a16="http://schemas.microsoft.com/office/drawing/2014/main" id="{BDE8213F-0F40-FB54-36D1-C84ABD8F8C96}"/>
                </a:ext>
              </a:extLst>
            </p:cNvPr>
            <p:cNvSpPr/>
            <p:nvPr/>
          </p:nvSpPr>
          <p:spPr>
            <a:xfrm>
              <a:off x="1047921" y="2698600"/>
              <a:ext cx="259022" cy="76731"/>
            </a:xfrm>
            <a:custGeom>
              <a:avLst/>
              <a:gdLst/>
              <a:ahLst/>
              <a:cxnLst/>
              <a:rect l="l" t="t" r="r" b="b"/>
              <a:pathLst>
                <a:path w="5310" h="1573" extrusionOk="0">
                  <a:moveTo>
                    <a:pt x="2655" y="1"/>
                  </a:moveTo>
                  <a:cubicBezTo>
                    <a:pt x="1797" y="1"/>
                    <a:pt x="939" y="302"/>
                    <a:pt x="247" y="905"/>
                  </a:cubicBezTo>
                  <a:lnTo>
                    <a:pt x="1" y="1152"/>
                  </a:lnTo>
                  <a:cubicBezTo>
                    <a:pt x="833" y="1432"/>
                    <a:pt x="1744" y="1572"/>
                    <a:pt x="2655" y="1572"/>
                  </a:cubicBezTo>
                  <a:cubicBezTo>
                    <a:pt x="3566" y="1572"/>
                    <a:pt x="4477" y="1432"/>
                    <a:pt x="5310" y="1152"/>
                  </a:cubicBezTo>
                  <a:lnTo>
                    <a:pt x="5064" y="905"/>
                  </a:lnTo>
                  <a:cubicBezTo>
                    <a:pt x="4371" y="302"/>
                    <a:pt x="3513" y="1"/>
                    <a:pt x="2655" y="1"/>
                  </a:cubicBezTo>
                  <a:close/>
                </a:path>
              </a:pathLst>
            </a:custGeom>
            <a:solidFill>
              <a:schemeClr val="dk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599;p62">
              <a:extLst>
                <a:ext uri="{FF2B5EF4-FFF2-40B4-BE49-F238E27FC236}">
                  <a16:creationId xmlns:a16="http://schemas.microsoft.com/office/drawing/2014/main" id="{F2FD17F8-2DEF-CD5A-A001-FC8D932E8720}"/>
                </a:ext>
              </a:extLst>
            </p:cNvPr>
            <p:cNvSpPr/>
            <p:nvPr/>
          </p:nvSpPr>
          <p:spPr>
            <a:xfrm>
              <a:off x="1037579" y="2820206"/>
              <a:ext cx="279753" cy="279753"/>
            </a:xfrm>
            <a:custGeom>
              <a:avLst/>
              <a:gdLst/>
              <a:ahLst/>
              <a:cxnLst/>
              <a:rect l="l" t="t" r="r" b="b"/>
              <a:pathLst>
                <a:path w="5735" h="5735" extrusionOk="0">
                  <a:moveTo>
                    <a:pt x="2863" y="1"/>
                  </a:moveTo>
                  <a:cubicBezTo>
                    <a:pt x="1274" y="1"/>
                    <a:pt x="0" y="1275"/>
                    <a:pt x="0" y="2872"/>
                  </a:cubicBezTo>
                  <a:cubicBezTo>
                    <a:pt x="0" y="4461"/>
                    <a:pt x="1274" y="5735"/>
                    <a:pt x="2863" y="5735"/>
                  </a:cubicBezTo>
                  <a:cubicBezTo>
                    <a:pt x="4426" y="5735"/>
                    <a:pt x="5734" y="4461"/>
                    <a:pt x="5734" y="2872"/>
                  </a:cubicBezTo>
                  <a:cubicBezTo>
                    <a:pt x="5734" y="1275"/>
                    <a:pt x="4426" y="1"/>
                    <a:pt x="2863" y="1"/>
                  </a:cubicBezTo>
                  <a:close/>
                </a:path>
              </a:pathLst>
            </a:custGeom>
            <a:solidFill>
              <a:schemeClr val="accent1"/>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600;p62">
              <a:extLst>
                <a:ext uri="{FF2B5EF4-FFF2-40B4-BE49-F238E27FC236}">
                  <a16:creationId xmlns:a16="http://schemas.microsoft.com/office/drawing/2014/main" id="{48DD82D6-C0C8-1769-8994-C60D024EAAB6}"/>
                </a:ext>
              </a:extLst>
            </p:cNvPr>
            <p:cNvSpPr/>
            <p:nvPr/>
          </p:nvSpPr>
          <p:spPr>
            <a:xfrm>
              <a:off x="1071969" y="2854644"/>
              <a:ext cx="210974" cy="210925"/>
            </a:xfrm>
            <a:custGeom>
              <a:avLst/>
              <a:gdLst/>
              <a:ahLst/>
              <a:cxnLst/>
              <a:rect l="l" t="t" r="r" b="b"/>
              <a:pathLst>
                <a:path w="4325" h="4324" extrusionOk="0">
                  <a:moveTo>
                    <a:pt x="2158" y="0"/>
                  </a:moveTo>
                  <a:cubicBezTo>
                    <a:pt x="960" y="0"/>
                    <a:pt x="0" y="960"/>
                    <a:pt x="0" y="2166"/>
                  </a:cubicBezTo>
                  <a:cubicBezTo>
                    <a:pt x="0" y="3364"/>
                    <a:pt x="960" y="4324"/>
                    <a:pt x="2158" y="4324"/>
                  </a:cubicBezTo>
                  <a:cubicBezTo>
                    <a:pt x="3364" y="4324"/>
                    <a:pt x="4324" y="3364"/>
                    <a:pt x="4324" y="2166"/>
                  </a:cubicBezTo>
                  <a:cubicBezTo>
                    <a:pt x="4324" y="960"/>
                    <a:pt x="3364" y="0"/>
                    <a:pt x="2158" y="0"/>
                  </a:cubicBezTo>
                  <a:close/>
                </a:path>
              </a:pathLst>
            </a:custGeom>
            <a:solidFill>
              <a:schemeClr val="l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601;p62">
              <a:extLst>
                <a:ext uri="{FF2B5EF4-FFF2-40B4-BE49-F238E27FC236}">
                  <a16:creationId xmlns:a16="http://schemas.microsoft.com/office/drawing/2014/main" id="{44052AFA-34B9-4526-7C74-D12BD66C83D5}"/>
                </a:ext>
              </a:extLst>
            </p:cNvPr>
            <p:cNvSpPr/>
            <p:nvPr/>
          </p:nvSpPr>
          <p:spPr>
            <a:xfrm>
              <a:off x="1173917" y="3065515"/>
              <a:ext cx="7073" cy="49"/>
            </a:xfrm>
            <a:custGeom>
              <a:avLst/>
              <a:gdLst/>
              <a:ahLst/>
              <a:cxnLst/>
              <a:rect l="l" t="t" r="r" b="b"/>
              <a:pathLst>
                <a:path w="145" h="1" extrusionOk="0">
                  <a:moveTo>
                    <a:pt x="0" y="1"/>
                  </a:moveTo>
                  <a:lnTo>
                    <a:pt x="144" y="1"/>
                  </a:lnTo>
                  <a:lnTo>
                    <a:pt x="144" y="1"/>
                  </a:lnTo>
                  <a:close/>
                </a:path>
              </a:pathLst>
            </a:custGeom>
            <a:solidFill>
              <a:srgbClr val="FFDECC"/>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602;p62">
              <a:extLst>
                <a:ext uri="{FF2B5EF4-FFF2-40B4-BE49-F238E27FC236}">
                  <a16:creationId xmlns:a16="http://schemas.microsoft.com/office/drawing/2014/main" id="{86A77927-D692-E13E-73A4-F803EE196D90}"/>
                </a:ext>
              </a:extLst>
            </p:cNvPr>
            <p:cNvSpPr/>
            <p:nvPr/>
          </p:nvSpPr>
          <p:spPr>
            <a:xfrm>
              <a:off x="1177234" y="2885716"/>
              <a:ext cx="57219" cy="57219"/>
            </a:xfrm>
            <a:custGeom>
              <a:avLst/>
              <a:gdLst/>
              <a:ahLst/>
              <a:cxnLst/>
              <a:rect l="l" t="t" r="r" b="b"/>
              <a:pathLst>
                <a:path w="1173" h="1173" extrusionOk="0">
                  <a:moveTo>
                    <a:pt x="603" y="0"/>
                  </a:moveTo>
                  <a:cubicBezTo>
                    <a:pt x="255" y="0"/>
                    <a:pt x="0" y="289"/>
                    <a:pt x="0" y="603"/>
                  </a:cubicBezTo>
                  <a:cubicBezTo>
                    <a:pt x="0" y="926"/>
                    <a:pt x="255" y="1172"/>
                    <a:pt x="603" y="1172"/>
                  </a:cubicBezTo>
                  <a:cubicBezTo>
                    <a:pt x="926" y="1172"/>
                    <a:pt x="1172" y="926"/>
                    <a:pt x="1172" y="603"/>
                  </a:cubicBezTo>
                  <a:cubicBezTo>
                    <a:pt x="1172" y="289"/>
                    <a:pt x="926" y="0"/>
                    <a:pt x="603" y="0"/>
                  </a:cubicBezTo>
                  <a:close/>
                </a:path>
              </a:pathLst>
            </a:custGeom>
            <a:solidFill>
              <a:schemeClr val="dk1"/>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603;p62">
              <a:extLst>
                <a:ext uri="{FF2B5EF4-FFF2-40B4-BE49-F238E27FC236}">
                  <a16:creationId xmlns:a16="http://schemas.microsoft.com/office/drawing/2014/main" id="{A6EB0379-DB83-AEEC-8EA1-50328C4FEB67}"/>
                </a:ext>
              </a:extLst>
            </p:cNvPr>
            <p:cNvSpPr/>
            <p:nvPr/>
          </p:nvSpPr>
          <p:spPr>
            <a:xfrm>
              <a:off x="719736" y="2925471"/>
              <a:ext cx="257363" cy="235022"/>
            </a:xfrm>
            <a:custGeom>
              <a:avLst/>
              <a:gdLst/>
              <a:ahLst/>
              <a:cxnLst/>
              <a:rect l="l" t="t" r="r" b="b"/>
              <a:pathLst>
                <a:path w="5276" h="4818" extrusionOk="0">
                  <a:moveTo>
                    <a:pt x="2796" y="1"/>
                  </a:moveTo>
                  <a:lnTo>
                    <a:pt x="1063" y="1598"/>
                  </a:lnTo>
                  <a:lnTo>
                    <a:pt x="35" y="2515"/>
                  </a:lnTo>
                  <a:cubicBezTo>
                    <a:pt x="1" y="2583"/>
                    <a:pt x="1" y="2626"/>
                    <a:pt x="1" y="2693"/>
                  </a:cubicBezTo>
                  <a:cubicBezTo>
                    <a:pt x="1" y="3611"/>
                    <a:pt x="2158" y="4426"/>
                    <a:pt x="5276" y="4817"/>
                  </a:cubicBezTo>
                  <a:cubicBezTo>
                    <a:pt x="5208" y="2872"/>
                    <a:pt x="4248" y="1139"/>
                    <a:pt x="2796" y="1"/>
                  </a:cubicBezTo>
                  <a:close/>
                </a:path>
              </a:pathLst>
            </a:custGeom>
            <a:solidFill>
              <a:schemeClr val="accent3"/>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1604;p62">
              <a:extLst>
                <a:ext uri="{FF2B5EF4-FFF2-40B4-BE49-F238E27FC236}">
                  <a16:creationId xmlns:a16="http://schemas.microsoft.com/office/drawing/2014/main" id="{B51E3EF7-D2BD-671C-AE0E-6956398485D4}"/>
                </a:ext>
              </a:extLst>
            </p:cNvPr>
            <p:cNvSpPr/>
            <p:nvPr/>
          </p:nvSpPr>
          <p:spPr>
            <a:xfrm>
              <a:off x="1362008" y="2922154"/>
              <a:ext cx="273119" cy="239998"/>
            </a:xfrm>
            <a:custGeom>
              <a:avLst/>
              <a:gdLst/>
              <a:ahLst/>
              <a:cxnLst/>
              <a:rect l="l" t="t" r="r" b="b"/>
              <a:pathLst>
                <a:path w="5599" h="4920" extrusionOk="0">
                  <a:moveTo>
                    <a:pt x="2694" y="1"/>
                  </a:moveTo>
                  <a:cubicBezTo>
                    <a:pt x="1139" y="1130"/>
                    <a:pt x="111" y="2906"/>
                    <a:pt x="1" y="4919"/>
                  </a:cubicBezTo>
                  <a:cubicBezTo>
                    <a:pt x="3297" y="4562"/>
                    <a:pt x="5599" y="3713"/>
                    <a:pt x="5599" y="2761"/>
                  </a:cubicBezTo>
                  <a:cubicBezTo>
                    <a:pt x="5599" y="2694"/>
                    <a:pt x="5599" y="2651"/>
                    <a:pt x="5556" y="2583"/>
                  </a:cubicBezTo>
                  <a:lnTo>
                    <a:pt x="4537" y="1666"/>
                  </a:lnTo>
                  <a:lnTo>
                    <a:pt x="2694" y="1"/>
                  </a:lnTo>
                  <a:close/>
                </a:path>
              </a:pathLst>
            </a:custGeom>
            <a:solidFill>
              <a:schemeClr val="accent3"/>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1605;p62">
              <a:extLst>
                <a:ext uri="{FF2B5EF4-FFF2-40B4-BE49-F238E27FC236}">
                  <a16:creationId xmlns:a16="http://schemas.microsoft.com/office/drawing/2014/main" id="{5FA20B10-F37F-585C-C684-05C7D12F23DC}"/>
                </a:ext>
              </a:extLst>
            </p:cNvPr>
            <p:cNvSpPr/>
            <p:nvPr/>
          </p:nvSpPr>
          <p:spPr>
            <a:xfrm>
              <a:off x="856073" y="2903081"/>
              <a:ext cx="155462" cy="260729"/>
            </a:xfrm>
            <a:custGeom>
              <a:avLst/>
              <a:gdLst/>
              <a:ahLst/>
              <a:cxnLst/>
              <a:rect l="l" t="t" r="r" b="b"/>
              <a:pathLst>
                <a:path w="3187" h="5345" extrusionOk="0">
                  <a:moveTo>
                    <a:pt x="536" y="1"/>
                  </a:moveTo>
                  <a:lnTo>
                    <a:pt x="1" y="460"/>
                  </a:lnTo>
                  <a:cubicBezTo>
                    <a:pt x="1453" y="1598"/>
                    <a:pt x="2413" y="3331"/>
                    <a:pt x="2481" y="5276"/>
                  </a:cubicBezTo>
                  <a:cubicBezTo>
                    <a:pt x="2727" y="5310"/>
                    <a:pt x="2940" y="5310"/>
                    <a:pt x="3186" y="5344"/>
                  </a:cubicBezTo>
                  <a:cubicBezTo>
                    <a:pt x="3152" y="3186"/>
                    <a:pt x="2124" y="1275"/>
                    <a:pt x="536" y="1"/>
                  </a:cubicBezTo>
                  <a:close/>
                </a:path>
              </a:pathLst>
            </a:custGeom>
            <a:solidFill>
              <a:schemeClr val="accen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1606;p62">
              <a:extLst>
                <a:ext uri="{FF2B5EF4-FFF2-40B4-BE49-F238E27FC236}">
                  <a16:creationId xmlns:a16="http://schemas.microsoft.com/office/drawing/2014/main" id="{A68C0455-B92E-781E-5317-0833AEAA112D}"/>
                </a:ext>
              </a:extLst>
            </p:cNvPr>
            <p:cNvSpPr/>
            <p:nvPr/>
          </p:nvSpPr>
          <p:spPr>
            <a:xfrm>
              <a:off x="1325961" y="2898106"/>
              <a:ext cx="167462" cy="267363"/>
            </a:xfrm>
            <a:custGeom>
              <a:avLst/>
              <a:gdLst/>
              <a:ahLst/>
              <a:cxnLst/>
              <a:rect l="l" t="t" r="r" b="b"/>
              <a:pathLst>
                <a:path w="3433" h="5481" extrusionOk="0">
                  <a:moveTo>
                    <a:pt x="2863" y="1"/>
                  </a:moveTo>
                  <a:cubicBezTo>
                    <a:pt x="1198" y="1275"/>
                    <a:pt x="103" y="3254"/>
                    <a:pt x="1" y="5480"/>
                  </a:cubicBezTo>
                  <a:cubicBezTo>
                    <a:pt x="247" y="5446"/>
                    <a:pt x="493" y="5446"/>
                    <a:pt x="740" y="5412"/>
                  </a:cubicBezTo>
                  <a:cubicBezTo>
                    <a:pt x="850" y="3399"/>
                    <a:pt x="1878" y="1623"/>
                    <a:pt x="3433" y="494"/>
                  </a:cubicBezTo>
                  <a:lnTo>
                    <a:pt x="2863" y="1"/>
                  </a:lnTo>
                  <a:close/>
                </a:path>
              </a:pathLst>
            </a:custGeom>
            <a:solidFill>
              <a:schemeClr val="accen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7845130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988"/>
        <p:cNvGrpSpPr/>
        <p:nvPr/>
      </p:nvGrpSpPr>
      <p:grpSpPr>
        <a:xfrm>
          <a:off x="0" y="0"/>
          <a:ext cx="0" cy="0"/>
          <a:chOff x="0" y="0"/>
          <a:chExt cx="0" cy="0"/>
        </a:xfrm>
      </p:grpSpPr>
      <p:sp>
        <p:nvSpPr>
          <p:cNvPr id="989" name="Google Shape;989;p49"/>
          <p:cNvSpPr txBox="1">
            <a:spLocks noGrp="1"/>
          </p:cNvSpPr>
          <p:nvPr>
            <p:ph type="subTitle" idx="3"/>
          </p:nvPr>
        </p:nvSpPr>
        <p:spPr>
          <a:xfrm>
            <a:off x="376518" y="2018160"/>
            <a:ext cx="2716033" cy="527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US" dirty="0"/>
              <a:t>doesn't </a:t>
            </a:r>
            <a:r>
              <a:rPr lang="en-US" b="1" dirty="0"/>
              <a:t>alter</a:t>
            </a:r>
            <a:r>
              <a:rPr lang="en-US" dirty="0"/>
              <a:t> history 👍 </a:t>
            </a:r>
            <a:endParaRPr dirty="0"/>
          </a:p>
        </p:txBody>
      </p:sp>
      <p:sp>
        <p:nvSpPr>
          <p:cNvPr id="990" name="Google Shape;990;p49"/>
          <p:cNvSpPr txBox="1">
            <a:spLocks noGrp="1"/>
          </p:cNvSpPr>
          <p:nvPr>
            <p:ph type="title" idx="2"/>
          </p:nvPr>
        </p:nvSpPr>
        <p:spPr>
          <a:xfrm>
            <a:off x="806991" y="1419000"/>
            <a:ext cx="2358900" cy="527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Merge</a:t>
            </a:r>
            <a:endParaRPr dirty="0"/>
          </a:p>
        </p:txBody>
      </p:sp>
      <p:sp>
        <p:nvSpPr>
          <p:cNvPr id="991" name="Google Shape;991;p49"/>
          <p:cNvSpPr txBox="1">
            <a:spLocks noGrp="1"/>
          </p:cNvSpPr>
          <p:nvPr>
            <p:ph type="title" idx="4"/>
          </p:nvPr>
        </p:nvSpPr>
        <p:spPr>
          <a:xfrm>
            <a:off x="6054399" y="1430398"/>
            <a:ext cx="23589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Rebase</a:t>
            </a:r>
            <a:endParaRPr dirty="0"/>
          </a:p>
        </p:txBody>
      </p:sp>
      <p:sp>
        <p:nvSpPr>
          <p:cNvPr id="992" name="Google Shape;992;p49"/>
          <p:cNvSpPr txBox="1">
            <a:spLocks noGrp="1"/>
          </p:cNvSpPr>
          <p:nvPr>
            <p:ph type="subTitle" idx="5"/>
          </p:nvPr>
        </p:nvSpPr>
        <p:spPr>
          <a:xfrm>
            <a:off x="6068031" y="2039610"/>
            <a:ext cx="2358900"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 no annoying merge commits</a:t>
            </a:r>
            <a:endParaRPr dirty="0"/>
          </a:p>
        </p:txBody>
      </p:sp>
      <p:sp>
        <p:nvSpPr>
          <p:cNvPr id="997" name="Google Shape;997;p49"/>
          <p:cNvSpPr txBox="1">
            <a:spLocks noGrp="1"/>
          </p:cNvSpPr>
          <p:nvPr>
            <p:ph type="subTitle" idx="1"/>
          </p:nvPr>
        </p:nvSpPr>
        <p:spPr>
          <a:xfrm>
            <a:off x="3527875" y="317650"/>
            <a:ext cx="2088300" cy="373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(CH4: BRANCHES)</a:t>
            </a:r>
          </a:p>
        </p:txBody>
      </p:sp>
      <p:sp>
        <p:nvSpPr>
          <p:cNvPr id="998" name="Google Shape;998;p49"/>
          <p:cNvSpPr txBox="1">
            <a:spLocks noGrp="1"/>
          </p:cNvSpPr>
          <p:nvPr>
            <p:ph type="title"/>
          </p:nvPr>
        </p:nvSpPr>
        <p:spPr>
          <a:xfrm>
            <a:off x="715075" y="691450"/>
            <a:ext cx="77139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Merge VS. Rebase</a:t>
            </a:r>
            <a:endParaRPr dirty="0"/>
          </a:p>
        </p:txBody>
      </p:sp>
      <p:grpSp>
        <p:nvGrpSpPr>
          <p:cNvPr id="999" name="Google Shape;999;p49"/>
          <p:cNvGrpSpPr/>
          <p:nvPr/>
        </p:nvGrpSpPr>
        <p:grpSpPr>
          <a:xfrm>
            <a:off x="3280454" y="1760121"/>
            <a:ext cx="2586040" cy="3383524"/>
            <a:chOff x="3259462" y="1639078"/>
            <a:chExt cx="2678446" cy="3504427"/>
          </a:xfrm>
        </p:grpSpPr>
        <p:grpSp>
          <p:nvGrpSpPr>
            <p:cNvPr id="1000" name="Google Shape;1000;p49"/>
            <p:cNvGrpSpPr/>
            <p:nvPr/>
          </p:nvGrpSpPr>
          <p:grpSpPr>
            <a:xfrm flipH="1">
              <a:off x="4485259" y="1639078"/>
              <a:ext cx="226824" cy="635820"/>
              <a:chOff x="6948332" y="1457146"/>
              <a:chExt cx="93171" cy="261171"/>
            </a:xfrm>
          </p:grpSpPr>
          <p:sp>
            <p:nvSpPr>
              <p:cNvPr id="1001" name="Google Shape;1001;p49"/>
              <p:cNvSpPr/>
              <p:nvPr/>
            </p:nvSpPr>
            <p:spPr>
              <a:xfrm>
                <a:off x="6992594" y="1509332"/>
                <a:ext cx="4631" cy="208984"/>
              </a:xfrm>
              <a:custGeom>
                <a:avLst/>
                <a:gdLst/>
                <a:ahLst/>
                <a:cxnLst/>
                <a:rect l="l" t="t" r="r" b="b"/>
                <a:pathLst>
                  <a:path w="88" h="2436" extrusionOk="0">
                    <a:moveTo>
                      <a:pt x="27" y="0"/>
                    </a:moveTo>
                    <a:cubicBezTo>
                      <a:pt x="1" y="0"/>
                      <a:pt x="1" y="27"/>
                      <a:pt x="1" y="53"/>
                    </a:cubicBezTo>
                    <a:lnTo>
                      <a:pt x="1" y="2382"/>
                    </a:lnTo>
                    <a:cubicBezTo>
                      <a:pt x="1" y="2409"/>
                      <a:pt x="1" y="2435"/>
                      <a:pt x="27" y="2435"/>
                    </a:cubicBezTo>
                    <a:cubicBezTo>
                      <a:pt x="61" y="2435"/>
                      <a:pt x="87" y="2409"/>
                      <a:pt x="87" y="2382"/>
                    </a:cubicBezTo>
                    <a:lnTo>
                      <a:pt x="87" y="53"/>
                    </a:lnTo>
                    <a:cubicBezTo>
                      <a:pt x="87" y="27"/>
                      <a:pt x="61" y="0"/>
                      <a:pt x="27" y="0"/>
                    </a:cubicBezTo>
                    <a:close/>
                  </a:path>
                </a:pathLst>
              </a:custGeom>
              <a:solidFill>
                <a:schemeClr val="dk2"/>
              </a:solidFill>
              <a:ln>
                <a:noFill/>
              </a:ln>
              <a:effectLst>
                <a:outerShdw blurRad="557213" dist="19050" dir="5400000" algn="bl" rotWithShape="0">
                  <a:schemeClr val="lt2">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49"/>
              <p:cNvSpPr/>
              <p:nvPr/>
            </p:nvSpPr>
            <p:spPr>
              <a:xfrm>
                <a:off x="6953174" y="1457146"/>
                <a:ext cx="83476" cy="83390"/>
              </a:xfrm>
              <a:custGeom>
                <a:avLst/>
                <a:gdLst/>
                <a:ahLst/>
                <a:cxnLst/>
                <a:rect l="l" t="t" r="r" b="b"/>
                <a:pathLst>
                  <a:path w="973" h="972" extrusionOk="0">
                    <a:moveTo>
                      <a:pt x="500" y="0"/>
                    </a:moveTo>
                    <a:cubicBezTo>
                      <a:pt x="227" y="0"/>
                      <a:pt x="1" y="220"/>
                      <a:pt x="1" y="499"/>
                    </a:cubicBezTo>
                    <a:cubicBezTo>
                      <a:pt x="1" y="745"/>
                      <a:pt x="227" y="971"/>
                      <a:pt x="500" y="971"/>
                    </a:cubicBezTo>
                    <a:cubicBezTo>
                      <a:pt x="753" y="971"/>
                      <a:pt x="972" y="745"/>
                      <a:pt x="972" y="499"/>
                    </a:cubicBezTo>
                    <a:cubicBezTo>
                      <a:pt x="972" y="220"/>
                      <a:pt x="753" y="0"/>
                      <a:pt x="500" y="0"/>
                    </a:cubicBezTo>
                    <a:close/>
                  </a:path>
                </a:pathLst>
              </a:custGeom>
              <a:solidFill>
                <a:schemeClr val="dk2"/>
              </a:solidFill>
              <a:ln>
                <a:noFill/>
              </a:ln>
              <a:effectLst>
                <a:outerShdw blurRad="557213" dist="19050" dir="5400000" algn="bl" rotWithShape="0">
                  <a:schemeClr val="lt2">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49"/>
              <p:cNvSpPr/>
              <p:nvPr/>
            </p:nvSpPr>
            <p:spPr>
              <a:xfrm>
                <a:off x="6948332" y="1606358"/>
                <a:ext cx="93171" cy="33716"/>
              </a:xfrm>
              <a:custGeom>
                <a:avLst/>
                <a:gdLst/>
                <a:ahLst/>
                <a:cxnLst/>
                <a:rect l="l" t="t" r="r" b="b"/>
                <a:pathLst>
                  <a:path w="1086" h="393" extrusionOk="0">
                    <a:moveTo>
                      <a:pt x="526" y="34"/>
                    </a:moveTo>
                    <a:cubicBezTo>
                      <a:pt x="832" y="34"/>
                      <a:pt x="1025" y="113"/>
                      <a:pt x="1025" y="200"/>
                    </a:cubicBezTo>
                    <a:cubicBezTo>
                      <a:pt x="1025" y="253"/>
                      <a:pt x="832" y="333"/>
                      <a:pt x="526" y="333"/>
                    </a:cubicBezTo>
                    <a:cubicBezTo>
                      <a:pt x="254" y="333"/>
                      <a:pt x="61" y="253"/>
                      <a:pt x="61" y="200"/>
                    </a:cubicBezTo>
                    <a:cubicBezTo>
                      <a:pt x="61" y="113"/>
                      <a:pt x="254" y="34"/>
                      <a:pt x="526" y="34"/>
                    </a:cubicBezTo>
                    <a:close/>
                    <a:moveTo>
                      <a:pt x="526" y="0"/>
                    </a:moveTo>
                    <a:cubicBezTo>
                      <a:pt x="280" y="0"/>
                      <a:pt x="1" y="60"/>
                      <a:pt x="1" y="200"/>
                    </a:cubicBezTo>
                    <a:cubicBezTo>
                      <a:pt x="1" y="333"/>
                      <a:pt x="280" y="393"/>
                      <a:pt x="526" y="393"/>
                    </a:cubicBezTo>
                    <a:cubicBezTo>
                      <a:pt x="806" y="393"/>
                      <a:pt x="1085" y="333"/>
                      <a:pt x="1085" y="200"/>
                    </a:cubicBezTo>
                    <a:cubicBezTo>
                      <a:pt x="1085" y="60"/>
                      <a:pt x="806" y="0"/>
                      <a:pt x="526" y="0"/>
                    </a:cubicBezTo>
                    <a:close/>
                  </a:path>
                </a:pathLst>
              </a:custGeom>
              <a:solidFill>
                <a:schemeClr val="dk2"/>
              </a:solidFill>
              <a:ln>
                <a:noFill/>
              </a:ln>
              <a:effectLst>
                <a:outerShdw blurRad="557213" dist="19050" dir="5400000" algn="bl" rotWithShape="0">
                  <a:schemeClr val="lt2">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49"/>
              <p:cNvSpPr/>
              <p:nvPr/>
            </p:nvSpPr>
            <p:spPr>
              <a:xfrm>
                <a:off x="6948332" y="1654316"/>
                <a:ext cx="93171" cy="35432"/>
              </a:xfrm>
              <a:custGeom>
                <a:avLst/>
                <a:gdLst/>
                <a:ahLst/>
                <a:cxnLst/>
                <a:rect l="l" t="t" r="r" b="b"/>
                <a:pathLst>
                  <a:path w="1086" h="413" extrusionOk="0">
                    <a:moveTo>
                      <a:pt x="526" y="53"/>
                    </a:moveTo>
                    <a:cubicBezTo>
                      <a:pt x="832" y="53"/>
                      <a:pt x="1025" y="140"/>
                      <a:pt x="1025" y="193"/>
                    </a:cubicBezTo>
                    <a:cubicBezTo>
                      <a:pt x="1025" y="273"/>
                      <a:pt x="832" y="359"/>
                      <a:pt x="526" y="359"/>
                    </a:cubicBezTo>
                    <a:cubicBezTo>
                      <a:pt x="254" y="359"/>
                      <a:pt x="61" y="273"/>
                      <a:pt x="61" y="193"/>
                    </a:cubicBezTo>
                    <a:cubicBezTo>
                      <a:pt x="61" y="140"/>
                      <a:pt x="254" y="53"/>
                      <a:pt x="526" y="53"/>
                    </a:cubicBezTo>
                    <a:close/>
                    <a:moveTo>
                      <a:pt x="526" y="0"/>
                    </a:moveTo>
                    <a:cubicBezTo>
                      <a:pt x="280" y="0"/>
                      <a:pt x="1" y="80"/>
                      <a:pt x="1" y="193"/>
                    </a:cubicBezTo>
                    <a:cubicBezTo>
                      <a:pt x="1" y="333"/>
                      <a:pt x="280" y="413"/>
                      <a:pt x="526" y="413"/>
                    </a:cubicBezTo>
                    <a:cubicBezTo>
                      <a:pt x="806" y="413"/>
                      <a:pt x="1085" y="333"/>
                      <a:pt x="1085" y="193"/>
                    </a:cubicBezTo>
                    <a:cubicBezTo>
                      <a:pt x="1085" y="80"/>
                      <a:pt x="806" y="0"/>
                      <a:pt x="526" y="0"/>
                    </a:cubicBezTo>
                    <a:close/>
                  </a:path>
                </a:pathLst>
              </a:custGeom>
              <a:solidFill>
                <a:schemeClr val="dk2"/>
              </a:solidFill>
              <a:ln>
                <a:noFill/>
              </a:ln>
              <a:effectLst>
                <a:outerShdw blurRad="557213" dist="19050" dir="5400000" algn="bl" rotWithShape="0">
                  <a:schemeClr val="lt2">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5" name="Google Shape;1005;p49"/>
            <p:cNvGrpSpPr/>
            <p:nvPr/>
          </p:nvGrpSpPr>
          <p:grpSpPr>
            <a:xfrm>
              <a:off x="3259462" y="2108000"/>
              <a:ext cx="2678446" cy="3035505"/>
              <a:chOff x="3259462" y="1802125"/>
              <a:chExt cx="2678446" cy="3035505"/>
            </a:xfrm>
          </p:grpSpPr>
          <p:sp>
            <p:nvSpPr>
              <p:cNvPr id="1006" name="Google Shape;1006;p49"/>
              <p:cNvSpPr/>
              <p:nvPr/>
            </p:nvSpPr>
            <p:spPr>
              <a:xfrm>
                <a:off x="5413847" y="2768341"/>
                <a:ext cx="258630" cy="690347"/>
              </a:xfrm>
              <a:custGeom>
                <a:avLst/>
                <a:gdLst/>
                <a:ahLst/>
                <a:cxnLst/>
                <a:rect l="l" t="t" r="r" b="b"/>
                <a:pathLst>
                  <a:path w="2969" h="7925" extrusionOk="0">
                    <a:moveTo>
                      <a:pt x="1" y="0"/>
                    </a:moveTo>
                    <a:lnTo>
                      <a:pt x="1" y="7925"/>
                    </a:lnTo>
                    <a:lnTo>
                      <a:pt x="2050" y="7925"/>
                    </a:lnTo>
                    <a:cubicBezTo>
                      <a:pt x="2549" y="7925"/>
                      <a:pt x="2968" y="7512"/>
                      <a:pt x="2968" y="7013"/>
                    </a:cubicBezTo>
                    <a:lnTo>
                      <a:pt x="2968" y="912"/>
                    </a:lnTo>
                    <a:cubicBezTo>
                      <a:pt x="2968" y="413"/>
                      <a:pt x="2549" y="0"/>
                      <a:pt x="2050" y="0"/>
                    </a:cubicBezTo>
                    <a:close/>
                  </a:path>
                </a:pathLst>
              </a:custGeom>
              <a:solidFill>
                <a:schemeClr val="lt2"/>
              </a:solidFill>
              <a:ln>
                <a:noFill/>
              </a:ln>
              <a:effectLst>
                <a:outerShdw blurRad="557213" dist="19050" dir="5400000" algn="bl" rotWithShape="0">
                  <a:schemeClr val="lt2">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49"/>
              <p:cNvSpPr/>
              <p:nvPr/>
            </p:nvSpPr>
            <p:spPr>
              <a:xfrm>
                <a:off x="5437628" y="2768341"/>
                <a:ext cx="99218" cy="690347"/>
              </a:xfrm>
              <a:custGeom>
                <a:avLst/>
                <a:gdLst/>
                <a:ahLst/>
                <a:cxnLst/>
                <a:rect l="l" t="t" r="r" b="b"/>
                <a:pathLst>
                  <a:path w="1139" h="7925" extrusionOk="0">
                    <a:moveTo>
                      <a:pt x="0" y="0"/>
                    </a:moveTo>
                    <a:lnTo>
                      <a:pt x="559" y="7925"/>
                    </a:lnTo>
                    <a:lnTo>
                      <a:pt x="639" y="7925"/>
                    </a:lnTo>
                    <a:lnTo>
                      <a:pt x="1138" y="0"/>
                    </a:lnTo>
                    <a:close/>
                  </a:path>
                </a:pathLst>
              </a:custGeom>
              <a:solidFill>
                <a:schemeClr val="accent2"/>
              </a:solidFill>
              <a:ln>
                <a:noFill/>
              </a:ln>
              <a:effectLst>
                <a:outerShdw blurRad="557213" dist="19050" dir="5400000" algn="bl" rotWithShape="0">
                  <a:schemeClr val="lt2">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49"/>
              <p:cNvSpPr/>
              <p:nvPr/>
            </p:nvSpPr>
            <p:spPr>
              <a:xfrm>
                <a:off x="3273922" y="2906148"/>
                <a:ext cx="555326" cy="606721"/>
              </a:xfrm>
              <a:custGeom>
                <a:avLst/>
                <a:gdLst/>
                <a:ahLst/>
                <a:cxnLst/>
                <a:rect l="l" t="t" r="r" b="b"/>
                <a:pathLst>
                  <a:path w="6375" h="6965" extrusionOk="0">
                    <a:moveTo>
                      <a:pt x="2643" y="1"/>
                    </a:moveTo>
                    <a:cubicBezTo>
                      <a:pt x="2482" y="1"/>
                      <a:pt x="2322" y="16"/>
                      <a:pt x="2163" y="48"/>
                    </a:cubicBezTo>
                    <a:cubicBezTo>
                      <a:pt x="886" y="328"/>
                      <a:pt x="1" y="1938"/>
                      <a:pt x="140" y="3435"/>
                    </a:cubicBezTo>
                    <a:cubicBezTo>
                      <a:pt x="253" y="4932"/>
                      <a:pt x="1251" y="6237"/>
                      <a:pt x="2469" y="6736"/>
                    </a:cubicBezTo>
                    <a:cubicBezTo>
                      <a:pt x="2877" y="6892"/>
                      <a:pt x="3304" y="6965"/>
                      <a:pt x="3734" y="6965"/>
                    </a:cubicBezTo>
                    <a:cubicBezTo>
                      <a:pt x="4586" y="6965"/>
                      <a:pt x="5447" y="6677"/>
                      <a:pt x="6182" y="6177"/>
                    </a:cubicBezTo>
                    <a:cubicBezTo>
                      <a:pt x="6155" y="4846"/>
                      <a:pt x="6375" y="3741"/>
                      <a:pt x="5849" y="2577"/>
                    </a:cubicBezTo>
                    <a:cubicBezTo>
                      <a:pt x="5350" y="1379"/>
                      <a:pt x="4439" y="414"/>
                      <a:pt x="3327" y="82"/>
                    </a:cubicBezTo>
                    <a:cubicBezTo>
                      <a:pt x="3101" y="31"/>
                      <a:pt x="2871" y="1"/>
                      <a:pt x="2643" y="1"/>
                    </a:cubicBezTo>
                    <a:close/>
                  </a:path>
                </a:pathLst>
              </a:custGeom>
              <a:solidFill>
                <a:schemeClr val="accent3"/>
              </a:solidFill>
              <a:ln>
                <a:noFill/>
              </a:ln>
              <a:effectLst>
                <a:outerShdw blurRad="557213" dist="19050" dir="5400000" algn="bl" rotWithShape="0">
                  <a:schemeClr val="lt2">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49"/>
              <p:cNvSpPr/>
              <p:nvPr/>
            </p:nvSpPr>
            <p:spPr>
              <a:xfrm>
                <a:off x="3331850" y="3034547"/>
                <a:ext cx="420306" cy="395218"/>
              </a:xfrm>
              <a:custGeom>
                <a:avLst/>
                <a:gdLst/>
                <a:ahLst/>
                <a:cxnLst/>
                <a:rect l="l" t="t" r="r" b="b"/>
                <a:pathLst>
                  <a:path w="4825" h="4537" extrusionOk="0">
                    <a:moveTo>
                      <a:pt x="349" y="0"/>
                    </a:moveTo>
                    <a:cubicBezTo>
                      <a:pt x="262" y="0"/>
                      <a:pt x="175" y="6"/>
                      <a:pt x="87" y="18"/>
                    </a:cubicBezTo>
                    <a:cubicBezTo>
                      <a:pt x="28" y="45"/>
                      <a:pt x="1" y="72"/>
                      <a:pt x="1" y="131"/>
                    </a:cubicBezTo>
                    <a:cubicBezTo>
                      <a:pt x="1" y="185"/>
                      <a:pt x="54" y="211"/>
                      <a:pt x="114" y="211"/>
                    </a:cubicBezTo>
                    <a:cubicBezTo>
                      <a:pt x="199" y="198"/>
                      <a:pt x="284" y="192"/>
                      <a:pt x="369" y="192"/>
                    </a:cubicBezTo>
                    <a:cubicBezTo>
                      <a:pt x="1387" y="192"/>
                      <a:pt x="2372" y="1062"/>
                      <a:pt x="2882" y="1602"/>
                    </a:cubicBezTo>
                    <a:cubicBezTo>
                      <a:pt x="3687" y="2434"/>
                      <a:pt x="4299" y="3458"/>
                      <a:pt x="4632" y="4483"/>
                    </a:cubicBezTo>
                    <a:cubicBezTo>
                      <a:pt x="4632" y="4510"/>
                      <a:pt x="4685" y="4536"/>
                      <a:pt x="4712" y="4536"/>
                    </a:cubicBezTo>
                    <a:lnTo>
                      <a:pt x="4745" y="4536"/>
                    </a:lnTo>
                    <a:cubicBezTo>
                      <a:pt x="4798" y="4510"/>
                      <a:pt x="4825" y="4456"/>
                      <a:pt x="4798" y="4430"/>
                    </a:cubicBezTo>
                    <a:cubicBezTo>
                      <a:pt x="4466" y="3372"/>
                      <a:pt x="3854" y="2347"/>
                      <a:pt x="3022" y="1489"/>
                    </a:cubicBezTo>
                    <a:cubicBezTo>
                      <a:pt x="2485" y="922"/>
                      <a:pt x="1446" y="0"/>
                      <a:pt x="349" y="0"/>
                    </a:cubicBezTo>
                    <a:close/>
                  </a:path>
                </a:pathLst>
              </a:custGeom>
              <a:solidFill>
                <a:schemeClr val="accent2"/>
              </a:solidFill>
              <a:ln>
                <a:noFill/>
              </a:ln>
              <a:effectLst>
                <a:outerShdw blurRad="557213" dist="19050" dir="5400000" algn="bl" rotWithShape="0">
                  <a:schemeClr val="lt2">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49"/>
              <p:cNvSpPr/>
              <p:nvPr/>
            </p:nvSpPr>
            <p:spPr>
              <a:xfrm>
                <a:off x="3259462" y="3987000"/>
                <a:ext cx="1335483" cy="850629"/>
              </a:xfrm>
              <a:custGeom>
                <a:avLst/>
                <a:gdLst/>
                <a:ahLst/>
                <a:cxnLst/>
                <a:rect l="l" t="t" r="r" b="b"/>
                <a:pathLst>
                  <a:path w="15331" h="9765" extrusionOk="0">
                    <a:moveTo>
                      <a:pt x="13402" y="1"/>
                    </a:moveTo>
                    <a:cubicBezTo>
                      <a:pt x="13368" y="1"/>
                      <a:pt x="13353" y="4"/>
                      <a:pt x="13361" y="10"/>
                    </a:cubicBezTo>
                    <a:cubicBezTo>
                      <a:pt x="13361" y="10"/>
                      <a:pt x="13394" y="176"/>
                      <a:pt x="13448" y="449"/>
                    </a:cubicBezTo>
                    <a:cubicBezTo>
                      <a:pt x="13448" y="536"/>
                      <a:pt x="13448" y="589"/>
                      <a:pt x="13474" y="675"/>
                    </a:cubicBezTo>
                    <a:cubicBezTo>
                      <a:pt x="13527" y="1061"/>
                      <a:pt x="13561" y="1534"/>
                      <a:pt x="13587" y="2059"/>
                    </a:cubicBezTo>
                    <a:cubicBezTo>
                      <a:pt x="13641" y="3390"/>
                      <a:pt x="13421" y="4974"/>
                      <a:pt x="12310" y="5306"/>
                    </a:cubicBezTo>
                    <a:cubicBezTo>
                      <a:pt x="10260" y="5938"/>
                      <a:pt x="2609" y="5859"/>
                      <a:pt x="1085" y="7549"/>
                    </a:cubicBezTo>
                    <a:cubicBezTo>
                      <a:pt x="499" y="8134"/>
                      <a:pt x="167" y="8966"/>
                      <a:pt x="0" y="9764"/>
                    </a:cubicBezTo>
                    <a:lnTo>
                      <a:pt x="15331" y="9764"/>
                    </a:lnTo>
                    <a:lnTo>
                      <a:pt x="15331" y="203"/>
                    </a:lnTo>
                    <a:cubicBezTo>
                      <a:pt x="15331" y="203"/>
                      <a:pt x="13692" y="1"/>
                      <a:pt x="13402" y="1"/>
                    </a:cubicBezTo>
                    <a:close/>
                  </a:path>
                </a:pathLst>
              </a:custGeom>
              <a:solidFill>
                <a:schemeClr val="accent3"/>
              </a:solidFill>
              <a:ln>
                <a:noFill/>
              </a:ln>
              <a:effectLst>
                <a:outerShdw blurRad="557213" dist="19050" dir="5400000" algn="bl" rotWithShape="0">
                  <a:schemeClr val="lt2">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49"/>
              <p:cNvSpPr/>
              <p:nvPr/>
            </p:nvSpPr>
            <p:spPr>
              <a:xfrm>
                <a:off x="4600073" y="3970101"/>
                <a:ext cx="1337835" cy="867528"/>
              </a:xfrm>
              <a:custGeom>
                <a:avLst/>
                <a:gdLst/>
                <a:ahLst/>
                <a:cxnLst/>
                <a:rect l="l" t="t" r="r" b="b"/>
                <a:pathLst>
                  <a:path w="15358" h="9959" extrusionOk="0">
                    <a:moveTo>
                      <a:pt x="1913" y="1"/>
                    </a:moveTo>
                    <a:cubicBezTo>
                      <a:pt x="1621" y="1"/>
                      <a:pt x="171" y="180"/>
                      <a:pt x="1" y="204"/>
                    </a:cubicBezTo>
                    <a:lnTo>
                      <a:pt x="1" y="9958"/>
                    </a:lnTo>
                    <a:lnTo>
                      <a:pt x="15358" y="9958"/>
                    </a:lnTo>
                    <a:cubicBezTo>
                      <a:pt x="15191" y="9100"/>
                      <a:pt x="14859" y="8188"/>
                      <a:pt x="14246" y="7550"/>
                    </a:cubicBezTo>
                    <a:cubicBezTo>
                      <a:pt x="13641" y="6884"/>
                      <a:pt x="12084" y="6498"/>
                      <a:pt x="10314" y="6246"/>
                    </a:cubicBezTo>
                    <a:cubicBezTo>
                      <a:pt x="10281" y="6219"/>
                      <a:pt x="10254" y="6219"/>
                      <a:pt x="10201" y="6219"/>
                    </a:cubicBezTo>
                    <a:cubicBezTo>
                      <a:pt x="8564" y="5966"/>
                      <a:pt x="6734" y="5833"/>
                      <a:pt x="5264" y="5693"/>
                    </a:cubicBezTo>
                    <a:cubicBezTo>
                      <a:pt x="5237" y="5693"/>
                      <a:pt x="5211" y="5667"/>
                      <a:pt x="5184" y="5667"/>
                    </a:cubicBezTo>
                    <a:cubicBezTo>
                      <a:pt x="4266" y="5580"/>
                      <a:pt x="3494" y="5467"/>
                      <a:pt x="3021" y="5334"/>
                    </a:cubicBezTo>
                    <a:cubicBezTo>
                      <a:pt x="1910" y="5001"/>
                      <a:pt x="1691" y="3471"/>
                      <a:pt x="1717" y="2140"/>
                    </a:cubicBezTo>
                    <a:cubicBezTo>
                      <a:pt x="1744" y="1674"/>
                      <a:pt x="1770" y="1229"/>
                      <a:pt x="1830" y="869"/>
                    </a:cubicBezTo>
                    <a:cubicBezTo>
                      <a:pt x="1830" y="809"/>
                      <a:pt x="1830" y="730"/>
                      <a:pt x="1857" y="676"/>
                    </a:cubicBezTo>
                    <a:cubicBezTo>
                      <a:pt x="1910" y="284"/>
                      <a:pt x="1963" y="11"/>
                      <a:pt x="1963" y="11"/>
                    </a:cubicBezTo>
                    <a:cubicBezTo>
                      <a:pt x="1970" y="4"/>
                      <a:pt x="1952" y="1"/>
                      <a:pt x="1913" y="1"/>
                    </a:cubicBezTo>
                    <a:close/>
                  </a:path>
                </a:pathLst>
              </a:custGeom>
              <a:solidFill>
                <a:schemeClr val="lt2"/>
              </a:solidFill>
              <a:ln>
                <a:noFill/>
              </a:ln>
              <a:effectLst>
                <a:outerShdw blurRad="557213" dist="19050" dir="5400000" algn="bl" rotWithShape="0">
                  <a:schemeClr val="lt2">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49"/>
              <p:cNvSpPr/>
              <p:nvPr/>
            </p:nvSpPr>
            <p:spPr>
              <a:xfrm>
                <a:off x="4428555" y="4026112"/>
                <a:ext cx="333283" cy="181450"/>
              </a:xfrm>
              <a:custGeom>
                <a:avLst/>
                <a:gdLst/>
                <a:ahLst/>
                <a:cxnLst/>
                <a:rect l="l" t="t" r="r" b="b"/>
                <a:pathLst>
                  <a:path w="3826" h="2083" extrusionOk="0">
                    <a:moveTo>
                      <a:pt x="0" y="0"/>
                    </a:moveTo>
                    <a:lnTo>
                      <a:pt x="0" y="0"/>
                    </a:lnTo>
                    <a:cubicBezTo>
                      <a:pt x="80" y="393"/>
                      <a:pt x="140" y="972"/>
                      <a:pt x="166" y="1610"/>
                    </a:cubicBezTo>
                    <a:cubicBezTo>
                      <a:pt x="665" y="1890"/>
                      <a:pt x="1218" y="2056"/>
                      <a:pt x="1803" y="2083"/>
                    </a:cubicBezTo>
                    <a:lnTo>
                      <a:pt x="1970" y="2083"/>
                    </a:lnTo>
                    <a:cubicBezTo>
                      <a:pt x="2575" y="2056"/>
                      <a:pt x="3187" y="1863"/>
                      <a:pt x="3686" y="1497"/>
                    </a:cubicBezTo>
                    <a:cubicBezTo>
                      <a:pt x="3713" y="945"/>
                      <a:pt x="3766" y="419"/>
                      <a:pt x="3826" y="33"/>
                    </a:cubicBezTo>
                    <a:lnTo>
                      <a:pt x="3826" y="33"/>
                    </a:lnTo>
                    <a:cubicBezTo>
                      <a:pt x="3573" y="60"/>
                      <a:pt x="3327" y="60"/>
                      <a:pt x="3101" y="60"/>
                    </a:cubicBezTo>
                    <a:lnTo>
                      <a:pt x="1970" y="33"/>
                    </a:lnTo>
                    <a:lnTo>
                      <a:pt x="1910" y="33"/>
                    </a:lnTo>
                    <a:lnTo>
                      <a:pt x="0" y="0"/>
                    </a:lnTo>
                    <a:close/>
                  </a:path>
                </a:pathLst>
              </a:custGeom>
              <a:solidFill>
                <a:schemeClr val="accent2"/>
              </a:solidFill>
              <a:ln>
                <a:noFill/>
              </a:ln>
              <a:effectLst>
                <a:outerShdw blurRad="557213" dist="19050" dir="5400000" algn="bl" rotWithShape="0">
                  <a:schemeClr val="lt2">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49"/>
              <p:cNvSpPr/>
              <p:nvPr/>
            </p:nvSpPr>
            <p:spPr>
              <a:xfrm>
                <a:off x="3691785" y="1949339"/>
                <a:ext cx="1789414" cy="2096563"/>
              </a:xfrm>
              <a:custGeom>
                <a:avLst/>
                <a:gdLst/>
                <a:ahLst/>
                <a:cxnLst/>
                <a:rect l="l" t="t" r="r" b="b"/>
                <a:pathLst>
                  <a:path w="20542" h="24068" extrusionOk="0">
                    <a:moveTo>
                      <a:pt x="5404" y="0"/>
                    </a:moveTo>
                    <a:cubicBezTo>
                      <a:pt x="2410" y="0"/>
                      <a:pt x="1" y="2442"/>
                      <a:pt x="1" y="5437"/>
                    </a:cubicBezTo>
                    <a:lnTo>
                      <a:pt x="1" y="18658"/>
                    </a:lnTo>
                    <a:cubicBezTo>
                      <a:pt x="1" y="21652"/>
                      <a:pt x="2410" y="24067"/>
                      <a:pt x="5404" y="24067"/>
                    </a:cubicBezTo>
                    <a:lnTo>
                      <a:pt x="15139" y="24067"/>
                    </a:lnTo>
                    <a:cubicBezTo>
                      <a:pt x="18133" y="24067"/>
                      <a:pt x="20541" y="21652"/>
                      <a:pt x="20541" y="18658"/>
                    </a:cubicBezTo>
                    <a:lnTo>
                      <a:pt x="20541" y="5437"/>
                    </a:lnTo>
                    <a:cubicBezTo>
                      <a:pt x="20541" y="2442"/>
                      <a:pt x="18133" y="0"/>
                      <a:pt x="15139" y="0"/>
                    </a:cubicBezTo>
                    <a:close/>
                  </a:path>
                </a:pathLst>
              </a:custGeom>
              <a:solidFill>
                <a:schemeClr val="accent3"/>
              </a:solidFill>
              <a:ln>
                <a:noFill/>
              </a:ln>
              <a:effectLst>
                <a:outerShdw blurRad="557213" dist="19050" dir="5400000" algn="bl" rotWithShape="0">
                  <a:schemeClr val="lt2">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49"/>
              <p:cNvSpPr/>
              <p:nvPr/>
            </p:nvSpPr>
            <p:spPr>
              <a:xfrm>
                <a:off x="4600073" y="1949339"/>
                <a:ext cx="881118" cy="2096563"/>
              </a:xfrm>
              <a:custGeom>
                <a:avLst/>
                <a:gdLst/>
                <a:ahLst/>
                <a:cxnLst/>
                <a:rect l="l" t="t" r="r" b="b"/>
                <a:pathLst>
                  <a:path w="10115" h="24068" extrusionOk="0">
                    <a:moveTo>
                      <a:pt x="1" y="0"/>
                    </a:moveTo>
                    <a:lnTo>
                      <a:pt x="1" y="24067"/>
                    </a:lnTo>
                    <a:lnTo>
                      <a:pt x="4712" y="24067"/>
                    </a:lnTo>
                    <a:cubicBezTo>
                      <a:pt x="7706" y="24067"/>
                      <a:pt x="10114" y="21652"/>
                      <a:pt x="10114" y="18658"/>
                    </a:cubicBezTo>
                    <a:lnTo>
                      <a:pt x="10114" y="5437"/>
                    </a:lnTo>
                    <a:cubicBezTo>
                      <a:pt x="10114" y="3440"/>
                      <a:pt x="9063" y="1691"/>
                      <a:pt x="7453" y="752"/>
                    </a:cubicBezTo>
                    <a:cubicBezTo>
                      <a:pt x="7426" y="719"/>
                      <a:pt x="7373" y="719"/>
                      <a:pt x="7320" y="692"/>
                    </a:cubicBezTo>
                    <a:cubicBezTo>
                      <a:pt x="6541" y="253"/>
                      <a:pt x="5656" y="0"/>
                      <a:pt x="4712" y="0"/>
                    </a:cubicBezTo>
                    <a:close/>
                  </a:path>
                </a:pathLst>
              </a:custGeom>
              <a:solidFill>
                <a:schemeClr val="lt2"/>
              </a:solidFill>
              <a:ln>
                <a:noFill/>
              </a:ln>
              <a:effectLst>
                <a:outerShdw blurRad="557213" dist="19050" dir="5400000" algn="bl" rotWithShape="0">
                  <a:schemeClr val="lt2">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49"/>
              <p:cNvSpPr/>
              <p:nvPr/>
            </p:nvSpPr>
            <p:spPr>
              <a:xfrm>
                <a:off x="4012957" y="2901096"/>
                <a:ext cx="219779" cy="217427"/>
              </a:xfrm>
              <a:custGeom>
                <a:avLst/>
                <a:gdLst/>
                <a:ahLst/>
                <a:cxnLst/>
                <a:rect l="l" t="t" r="r" b="b"/>
                <a:pathLst>
                  <a:path w="2523" h="2496" extrusionOk="0">
                    <a:moveTo>
                      <a:pt x="1251" y="0"/>
                    </a:moveTo>
                    <a:cubicBezTo>
                      <a:pt x="586" y="0"/>
                      <a:pt x="0" y="552"/>
                      <a:pt x="0" y="1244"/>
                    </a:cubicBezTo>
                    <a:cubicBezTo>
                      <a:pt x="0" y="1936"/>
                      <a:pt x="586" y="2495"/>
                      <a:pt x="1251" y="2495"/>
                    </a:cubicBezTo>
                    <a:cubicBezTo>
                      <a:pt x="1943" y="2495"/>
                      <a:pt x="2522" y="1936"/>
                      <a:pt x="2522" y="1244"/>
                    </a:cubicBezTo>
                    <a:cubicBezTo>
                      <a:pt x="2522" y="552"/>
                      <a:pt x="1943" y="0"/>
                      <a:pt x="1251" y="0"/>
                    </a:cubicBezTo>
                    <a:close/>
                  </a:path>
                </a:pathLst>
              </a:custGeom>
              <a:solidFill>
                <a:schemeClr val="accent2"/>
              </a:solidFill>
              <a:ln>
                <a:noFill/>
              </a:ln>
              <a:effectLst>
                <a:outerShdw blurRad="557213" dist="19050" dir="5400000" algn="bl" rotWithShape="0">
                  <a:schemeClr val="lt2">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49"/>
              <p:cNvSpPr/>
              <p:nvPr/>
            </p:nvSpPr>
            <p:spPr>
              <a:xfrm>
                <a:off x="4391969" y="2992647"/>
                <a:ext cx="219779" cy="275355"/>
              </a:xfrm>
              <a:custGeom>
                <a:avLst/>
                <a:gdLst/>
                <a:ahLst/>
                <a:cxnLst/>
                <a:rect l="l" t="t" r="r" b="b"/>
                <a:pathLst>
                  <a:path w="2523" h="3161" extrusionOk="0">
                    <a:moveTo>
                      <a:pt x="806" y="0"/>
                    </a:moveTo>
                    <a:cubicBezTo>
                      <a:pt x="779" y="0"/>
                      <a:pt x="753" y="0"/>
                      <a:pt x="726" y="27"/>
                    </a:cubicBezTo>
                    <a:cubicBezTo>
                      <a:pt x="473" y="612"/>
                      <a:pt x="280" y="1191"/>
                      <a:pt x="114" y="1777"/>
                    </a:cubicBezTo>
                    <a:cubicBezTo>
                      <a:pt x="61" y="1996"/>
                      <a:pt x="1" y="2249"/>
                      <a:pt x="61" y="2469"/>
                    </a:cubicBezTo>
                    <a:cubicBezTo>
                      <a:pt x="87" y="2748"/>
                      <a:pt x="307" y="2968"/>
                      <a:pt x="526" y="2995"/>
                    </a:cubicBezTo>
                    <a:cubicBezTo>
                      <a:pt x="564" y="3002"/>
                      <a:pt x="601" y="3005"/>
                      <a:pt x="639" y="3005"/>
                    </a:cubicBezTo>
                    <a:cubicBezTo>
                      <a:pt x="741" y="3005"/>
                      <a:pt x="843" y="2980"/>
                      <a:pt x="946" y="2941"/>
                    </a:cubicBezTo>
                    <a:cubicBezTo>
                      <a:pt x="972" y="2941"/>
                      <a:pt x="999" y="2915"/>
                      <a:pt x="1026" y="2915"/>
                    </a:cubicBezTo>
                    <a:cubicBezTo>
                      <a:pt x="1163" y="2882"/>
                      <a:pt x="1303" y="2865"/>
                      <a:pt x="1442" y="2865"/>
                    </a:cubicBezTo>
                    <a:cubicBezTo>
                      <a:pt x="1780" y="2865"/>
                      <a:pt x="2111" y="2963"/>
                      <a:pt x="2390" y="3161"/>
                    </a:cubicBezTo>
                    <a:lnTo>
                      <a:pt x="2443" y="3161"/>
                    </a:lnTo>
                    <a:cubicBezTo>
                      <a:pt x="2469" y="3161"/>
                      <a:pt x="2469" y="3161"/>
                      <a:pt x="2496" y="3134"/>
                    </a:cubicBezTo>
                    <a:cubicBezTo>
                      <a:pt x="2523" y="3108"/>
                      <a:pt x="2496" y="3048"/>
                      <a:pt x="2469" y="3048"/>
                    </a:cubicBezTo>
                    <a:cubicBezTo>
                      <a:pt x="2173" y="2832"/>
                      <a:pt x="1800" y="2727"/>
                      <a:pt x="1429" y="2727"/>
                    </a:cubicBezTo>
                    <a:cubicBezTo>
                      <a:pt x="1284" y="2727"/>
                      <a:pt x="1139" y="2743"/>
                      <a:pt x="999" y="2775"/>
                    </a:cubicBezTo>
                    <a:cubicBezTo>
                      <a:pt x="972" y="2802"/>
                      <a:pt x="946" y="2802"/>
                      <a:pt x="892" y="2802"/>
                    </a:cubicBezTo>
                    <a:cubicBezTo>
                      <a:pt x="810" y="2841"/>
                      <a:pt x="727" y="2865"/>
                      <a:pt x="647" y="2865"/>
                    </a:cubicBezTo>
                    <a:cubicBezTo>
                      <a:pt x="617" y="2865"/>
                      <a:pt x="588" y="2862"/>
                      <a:pt x="560" y="2855"/>
                    </a:cubicBezTo>
                    <a:cubicBezTo>
                      <a:pt x="334" y="2828"/>
                      <a:pt x="227" y="2635"/>
                      <a:pt x="167" y="2442"/>
                    </a:cubicBezTo>
                    <a:cubicBezTo>
                      <a:pt x="141" y="2249"/>
                      <a:pt x="194" y="2023"/>
                      <a:pt x="254" y="1804"/>
                    </a:cubicBezTo>
                    <a:cubicBezTo>
                      <a:pt x="393" y="1218"/>
                      <a:pt x="613" y="639"/>
                      <a:pt x="859" y="87"/>
                    </a:cubicBezTo>
                    <a:cubicBezTo>
                      <a:pt x="859" y="54"/>
                      <a:pt x="859" y="27"/>
                      <a:pt x="806" y="0"/>
                    </a:cubicBezTo>
                    <a:close/>
                  </a:path>
                </a:pathLst>
              </a:custGeom>
              <a:solidFill>
                <a:schemeClr val="accent2"/>
              </a:solidFill>
              <a:ln>
                <a:noFill/>
              </a:ln>
              <a:effectLst>
                <a:outerShdw blurRad="557213" dist="19050" dir="5400000" algn="bl" rotWithShape="0">
                  <a:schemeClr val="lt2">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49"/>
              <p:cNvSpPr/>
              <p:nvPr/>
            </p:nvSpPr>
            <p:spPr>
              <a:xfrm>
                <a:off x="3916179" y="2614593"/>
                <a:ext cx="220301" cy="78486"/>
              </a:xfrm>
              <a:custGeom>
                <a:avLst/>
                <a:gdLst/>
                <a:ahLst/>
                <a:cxnLst/>
                <a:rect l="l" t="t" r="r" b="b"/>
                <a:pathLst>
                  <a:path w="2529" h="901" extrusionOk="0">
                    <a:moveTo>
                      <a:pt x="1523" y="0"/>
                    </a:moveTo>
                    <a:cubicBezTo>
                      <a:pt x="1403" y="0"/>
                      <a:pt x="1283" y="14"/>
                      <a:pt x="1164" y="42"/>
                    </a:cubicBezTo>
                    <a:cubicBezTo>
                      <a:pt x="725" y="128"/>
                      <a:pt x="306" y="375"/>
                      <a:pt x="33" y="734"/>
                    </a:cubicBezTo>
                    <a:cubicBezTo>
                      <a:pt x="0" y="794"/>
                      <a:pt x="33" y="847"/>
                      <a:pt x="60" y="874"/>
                    </a:cubicBezTo>
                    <a:cubicBezTo>
                      <a:pt x="87" y="874"/>
                      <a:pt x="87" y="900"/>
                      <a:pt x="113" y="900"/>
                    </a:cubicBezTo>
                    <a:cubicBezTo>
                      <a:pt x="140" y="900"/>
                      <a:pt x="166" y="874"/>
                      <a:pt x="200" y="847"/>
                    </a:cubicBezTo>
                    <a:cubicBezTo>
                      <a:pt x="419" y="514"/>
                      <a:pt x="805" y="295"/>
                      <a:pt x="1198" y="208"/>
                    </a:cubicBezTo>
                    <a:cubicBezTo>
                      <a:pt x="1302" y="188"/>
                      <a:pt x="1407" y="178"/>
                      <a:pt x="1511" y="178"/>
                    </a:cubicBezTo>
                    <a:cubicBezTo>
                      <a:pt x="1818" y="178"/>
                      <a:pt x="2120" y="265"/>
                      <a:pt x="2389" y="435"/>
                    </a:cubicBezTo>
                    <a:cubicBezTo>
                      <a:pt x="2396" y="442"/>
                      <a:pt x="2406" y="445"/>
                      <a:pt x="2417" y="445"/>
                    </a:cubicBezTo>
                    <a:cubicBezTo>
                      <a:pt x="2444" y="445"/>
                      <a:pt x="2476" y="425"/>
                      <a:pt x="2495" y="401"/>
                    </a:cubicBezTo>
                    <a:cubicBezTo>
                      <a:pt x="2528" y="348"/>
                      <a:pt x="2528" y="295"/>
                      <a:pt x="2469" y="268"/>
                    </a:cubicBezTo>
                    <a:cubicBezTo>
                      <a:pt x="2185" y="102"/>
                      <a:pt x="1855" y="0"/>
                      <a:pt x="1523" y="0"/>
                    </a:cubicBezTo>
                    <a:close/>
                  </a:path>
                </a:pathLst>
              </a:custGeom>
              <a:solidFill>
                <a:schemeClr val="accent2"/>
              </a:solidFill>
              <a:ln>
                <a:noFill/>
              </a:ln>
              <a:effectLst>
                <a:outerShdw blurRad="557213" dist="19050" dir="5400000" algn="bl" rotWithShape="0">
                  <a:schemeClr val="lt2">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49"/>
              <p:cNvSpPr/>
              <p:nvPr/>
            </p:nvSpPr>
            <p:spPr>
              <a:xfrm>
                <a:off x="4590230" y="2746302"/>
                <a:ext cx="222043" cy="517085"/>
              </a:xfrm>
              <a:custGeom>
                <a:avLst/>
                <a:gdLst/>
                <a:ahLst/>
                <a:cxnLst/>
                <a:rect l="l" t="t" r="r" b="b"/>
                <a:pathLst>
                  <a:path w="2549" h="5936" extrusionOk="0">
                    <a:moveTo>
                      <a:pt x="114" y="0"/>
                    </a:moveTo>
                    <a:cubicBezTo>
                      <a:pt x="0" y="0"/>
                      <a:pt x="167" y="5936"/>
                      <a:pt x="167" y="5936"/>
                    </a:cubicBezTo>
                    <a:cubicBezTo>
                      <a:pt x="449" y="5744"/>
                      <a:pt x="788" y="5647"/>
                      <a:pt x="1133" y="5647"/>
                    </a:cubicBezTo>
                    <a:cubicBezTo>
                      <a:pt x="1292" y="5647"/>
                      <a:pt x="1453" y="5667"/>
                      <a:pt x="1611" y="5709"/>
                    </a:cubicBezTo>
                    <a:cubicBezTo>
                      <a:pt x="1725" y="5738"/>
                      <a:pt x="1865" y="5801"/>
                      <a:pt x="2007" y="5801"/>
                    </a:cubicBezTo>
                    <a:cubicBezTo>
                      <a:pt x="2030" y="5801"/>
                      <a:pt x="2053" y="5800"/>
                      <a:pt x="2076" y="5796"/>
                    </a:cubicBezTo>
                    <a:cubicBezTo>
                      <a:pt x="2303" y="5743"/>
                      <a:pt x="2469" y="5516"/>
                      <a:pt x="2496" y="5297"/>
                    </a:cubicBezTo>
                    <a:cubicBezTo>
                      <a:pt x="2549" y="5077"/>
                      <a:pt x="2496" y="4851"/>
                      <a:pt x="2442" y="4632"/>
                    </a:cubicBezTo>
                    <a:cubicBezTo>
                      <a:pt x="2276" y="4046"/>
                      <a:pt x="1910" y="3520"/>
                      <a:pt x="1664" y="2968"/>
                    </a:cubicBezTo>
                    <a:cubicBezTo>
                      <a:pt x="1664" y="2968"/>
                      <a:pt x="247" y="0"/>
                      <a:pt x="114" y="0"/>
                    </a:cubicBezTo>
                    <a:close/>
                  </a:path>
                </a:pathLst>
              </a:custGeom>
              <a:solidFill>
                <a:schemeClr val="accent2"/>
              </a:solidFill>
              <a:ln>
                <a:noFill/>
              </a:ln>
              <a:effectLst>
                <a:outerShdw blurRad="557213" dist="19050" dir="5400000" algn="bl" rotWithShape="0">
                  <a:schemeClr val="lt2">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49"/>
              <p:cNvSpPr/>
              <p:nvPr/>
            </p:nvSpPr>
            <p:spPr>
              <a:xfrm>
                <a:off x="4882307" y="2724873"/>
                <a:ext cx="439470" cy="439383"/>
              </a:xfrm>
              <a:custGeom>
                <a:avLst/>
                <a:gdLst/>
                <a:ahLst/>
                <a:cxnLst/>
                <a:rect l="l" t="t" r="r" b="b"/>
                <a:pathLst>
                  <a:path w="5045" h="5044" extrusionOk="0">
                    <a:moveTo>
                      <a:pt x="2523" y="0"/>
                    </a:moveTo>
                    <a:cubicBezTo>
                      <a:pt x="1139" y="0"/>
                      <a:pt x="1" y="1131"/>
                      <a:pt x="1" y="2522"/>
                    </a:cubicBezTo>
                    <a:cubicBezTo>
                      <a:pt x="1" y="3906"/>
                      <a:pt x="1139" y="5044"/>
                      <a:pt x="2523" y="5044"/>
                    </a:cubicBezTo>
                    <a:cubicBezTo>
                      <a:pt x="3940" y="5044"/>
                      <a:pt x="5045" y="3906"/>
                      <a:pt x="5045" y="2522"/>
                    </a:cubicBezTo>
                    <a:cubicBezTo>
                      <a:pt x="5045" y="1131"/>
                      <a:pt x="3940" y="0"/>
                      <a:pt x="2523" y="0"/>
                    </a:cubicBezTo>
                    <a:close/>
                  </a:path>
                </a:pathLst>
              </a:custGeom>
              <a:solidFill>
                <a:schemeClr val="dk2"/>
              </a:solidFill>
              <a:ln>
                <a:noFill/>
              </a:ln>
              <a:effectLst>
                <a:outerShdw blurRad="557213" dist="19050" dir="5400000" algn="bl" rotWithShape="0">
                  <a:schemeClr val="lt2">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49"/>
              <p:cNvSpPr/>
              <p:nvPr/>
            </p:nvSpPr>
            <p:spPr>
              <a:xfrm>
                <a:off x="4399548" y="3344046"/>
                <a:ext cx="395915" cy="56709"/>
              </a:xfrm>
              <a:custGeom>
                <a:avLst/>
                <a:gdLst/>
                <a:ahLst/>
                <a:cxnLst/>
                <a:rect l="l" t="t" r="r" b="b"/>
                <a:pathLst>
                  <a:path w="4545" h="651" extrusionOk="0">
                    <a:moveTo>
                      <a:pt x="4454" y="1"/>
                    </a:moveTo>
                    <a:cubicBezTo>
                      <a:pt x="4439" y="1"/>
                      <a:pt x="4422" y="4"/>
                      <a:pt x="4405" y="12"/>
                    </a:cubicBezTo>
                    <a:cubicBezTo>
                      <a:pt x="3731" y="322"/>
                      <a:pt x="2993" y="475"/>
                      <a:pt x="2252" y="475"/>
                    </a:cubicBezTo>
                    <a:cubicBezTo>
                      <a:pt x="1532" y="475"/>
                      <a:pt x="809" y="331"/>
                      <a:pt x="140" y="45"/>
                    </a:cubicBezTo>
                    <a:cubicBezTo>
                      <a:pt x="123" y="36"/>
                      <a:pt x="107" y="32"/>
                      <a:pt x="93" y="32"/>
                    </a:cubicBezTo>
                    <a:cubicBezTo>
                      <a:pt x="55" y="32"/>
                      <a:pt x="27" y="60"/>
                      <a:pt x="27" y="98"/>
                    </a:cubicBezTo>
                    <a:cubicBezTo>
                      <a:pt x="0" y="125"/>
                      <a:pt x="27" y="178"/>
                      <a:pt x="54" y="211"/>
                    </a:cubicBezTo>
                    <a:cubicBezTo>
                      <a:pt x="746" y="511"/>
                      <a:pt x="1497" y="651"/>
                      <a:pt x="2243" y="651"/>
                    </a:cubicBezTo>
                    <a:cubicBezTo>
                      <a:pt x="3021" y="651"/>
                      <a:pt x="3800" y="484"/>
                      <a:pt x="4492" y="178"/>
                    </a:cubicBezTo>
                    <a:cubicBezTo>
                      <a:pt x="4545" y="152"/>
                      <a:pt x="4545" y="98"/>
                      <a:pt x="4545" y="45"/>
                    </a:cubicBezTo>
                    <a:cubicBezTo>
                      <a:pt x="4526" y="21"/>
                      <a:pt x="4493" y="1"/>
                      <a:pt x="4454" y="1"/>
                    </a:cubicBezTo>
                    <a:close/>
                  </a:path>
                </a:pathLst>
              </a:custGeom>
              <a:solidFill>
                <a:schemeClr val="accent2"/>
              </a:solidFill>
              <a:ln>
                <a:noFill/>
              </a:ln>
              <a:effectLst>
                <a:outerShdw blurRad="557213" dist="19050" dir="5400000" algn="bl" rotWithShape="0">
                  <a:schemeClr val="lt2">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49"/>
              <p:cNvSpPr/>
              <p:nvPr/>
            </p:nvSpPr>
            <p:spPr>
              <a:xfrm>
                <a:off x="4995984" y="2009619"/>
                <a:ext cx="485203" cy="620833"/>
              </a:xfrm>
              <a:custGeom>
                <a:avLst/>
                <a:gdLst/>
                <a:ahLst/>
                <a:cxnLst/>
                <a:rect l="l" t="t" r="r" b="b"/>
                <a:pathLst>
                  <a:path w="5570" h="7127" extrusionOk="0">
                    <a:moveTo>
                      <a:pt x="2775" y="0"/>
                    </a:moveTo>
                    <a:cubicBezTo>
                      <a:pt x="2163" y="60"/>
                      <a:pt x="1551" y="140"/>
                      <a:pt x="945" y="280"/>
                    </a:cubicBezTo>
                    <a:cubicBezTo>
                      <a:pt x="859" y="307"/>
                      <a:pt x="779" y="307"/>
                      <a:pt x="692" y="393"/>
                    </a:cubicBezTo>
                    <a:cubicBezTo>
                      <a:pt x="612" y="446"/>
                      <a:pt x="579" y="559"/>
                      <a:pt x="552" y="666"/>
                    </a:cubicBezTo>
                    <a:cubicBezTo>
                      <a:pt x="0" y="2522"/>
                      <a:pt x="0" y="4492"/>
                      <a:pt x="0" y="6381"/>
                    </a:cubicBezTo>
                    <a:cubicBezTo>
                      <a:pt x="0" y="6461"/>
                      <a:pt x="0" y="6548"/>
                      <a:pt x="53" y="6628"/>
                    </a:cubicBezTo>
                    <a:cubicBezTo>
                      <a:pt x="80" y="6714"/>
                      <a:pt x="193" y="6741"/>
                      <a:pt x="280" y="6794"/>
                    </a:cubicBezTo>
                    <a:cubicBezTo>
                      <a:pt x="692" y="6934"/>
                      <a:pt x="1111" y="6960"/>
                      <a:pt x="1577" y="6987"/>
                    </a:cubicBezTo>
                    <a:cubicBezTo>
                      <a:pt x="2908" y="7073"/>
                      <a:pt x="4239" y="7127"/>
                      <a:pt x="5569" y="7127"/>
                    </a:cubicBezTo>
                    <a:lnTo>
                      <a:pt x="5569" y="7047"/>
                    </a:lnTo>
                    <a:cubicBezTo>
                      <a:pt x="4239" y="7047"/>
                      <a:pt x="2908" y="6987"/>
                      <a:pt x="1577" y="6907"/>
                    </a:cubicBezTo>
                    <a:cubicBezTo>
                      <a:pt x="1111" y="6880"/>
                      <a:pt x="692" y="6821"/>
                      <a:pt x="306" y="6714"/>
                    </a:cubicBezTo>
                    <a:cubicBezTo>
                      <a:pt x="220" y="6654"/>
                      <a:pt x="167" y="6628"/>
                      <a:pt x="113" y="6574"/>
                    </a:cubicBezTo>
                    <a:cubicBezTo>
                      <a:pt x="80" y="6515"/>
                      <a:pt x="80" y="6435"/>
                      <a:pt x="80" y="6381"/>
                    </a:cubicBezTo>
                    <a:cubicBezTo>
                      <a:pt x="80" y="4492"/>
                      <a:pt x="113" y="2556"/>
                      <a:pt x="639" y="692"/>
                    </a:cubicBezTo>
                    <a:cubicBezTo>
                      <a:pt x="666" y="586"/>
                      <a:pt x="692" y="499"/>
                      <a:pt x="745" y="446"/>
                    </a:cubicBezTo>
                    <a:cubicBezTo>
                      <a:pt x="805" y="393"/>
                      <a:pt x="912" y="393"/>
                      <a:pt x="972" y="360"/>
                    </a:cubicBezTo>
                    <a:cubicBezTo>
                      <a:pt x="1610" y="227"/>
                      <a:pt x="2276" y="140"/>
                      <a:pt x="2908" y="60"/>
                    </a:cubicBezTo>
                    <a:cubicBezTo>
                      <a:pt x="2881" y="27"/>
                      <a:pt x="2828" y="27"/>
                      <a:pt x="2775" y="0"/>
                    </a:cubicBezTo>
                    <a:close/>
                  </a:path>
                </a:pathLst>
              </a:custGeom>
              <a:solidFill>
                <a:schemeClr val="accent1"/>
              </a:solidFill>
              <a:ln>
                <a:noFill/>
              </a:ln>
              <a:effectLst>
                <a:outerShdw blurRad="557213" dist="19050" dir="5400000" algn="bl" rotWithShape="0">
                  <a:schemeClr val="lt2">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49"/>
              <p:cNvSpPr/>
              <p:nvPr/>
            </p:nvSpPr>
            <p:spPr>
              <a:xfrm>
                <a:off x="5201126" y="2499957"/>
                <a:ext cx="60367" cy="60367"/>
              </a:xfrm>
              <a:custGeom>
                <a:avLst/>
                <a:gdLst/>
                <a:ahLst/>
                <a:cxnLst/>
                <a:rect l="l" t="t" r="r" b="b"/>
                <a:pathLst>
                  <a:path w="693" h="693" extrusionOk="0">
                    <a:moveTo>
                      <a:pt x="360" y="1"/>
                    </a:moveTo>
                    <a:cubicBezTo>
                      <a:pt x="167" y="1"/>
                      <a:pt x="1" y="167"/>
                      <a:pt x="1" y="360"/>
                    </a:cubicBezTo>
                    <a:cubicBezTo>
                      <a:pt x="1" y="526"/>
                      <a:pt x="167" y="693"/>
                      <a:pt x="360" y="693"/>
                    </a:cubicBezTo>
                    <a:cubicBezTo>
                      <a:pt x="526" y="693"/>
                      <a:pt x="693" y="526"/>
                      <a:pt x="693" y="360"/>
                    </a:cubicBezTo>
                    <a:cubicBezTo>
                      <a:pt x="693" y="167"/>
                      <a:pt x="526" y="1"/>
                      <a:pt x="360" y="1"/>
                    </a:cubicBezTo>
                    <a:close/>
                  </a:path>
                </a:pathLst>
              </a:custGeom>
              <a:solidFill>
                <a:schemeClr val="accent1"/>
              </a:solidFill>
              <a:ln>
                <a:noFill/>
              </a:ln>
              <a:effectLst>
                <a:outerShdw blurRad="557213" dist="19050" dir="5400000" algn="bl" rotWithShape="0">
                  <a:schemeClr val="lt2">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49"/>
              <p:cNvSpPr/>
              <p:nvPr/>
            </p:nvSpPr>
            <p:spPr>
              <a:xfrm>
                <a:off x="5365153" y="2499957"/>
                <a:ext cx="60977" cy="60367"/>
              </a:xfrm>
              <a:custGeom>
                <a:avLst/>
                <a:gdLst/>
                <a:ahLst/>
                <a:cxnLst/>
                <a:rect l="l" t="t" r="r" b="b"/>
                <a:pathLst>
                  <a:path w="700" h="693" extrusionOk="0">
                    <a:moveTo>
                      <a:pt x="333" y="1"/>
                    </a:moveTo>
                    <a:cubicBezTo>
                      <a:pt x="167" y="1"/>
                      <a:pt x="1" y="167"/>
                      <a:pt x="1" y="360"/>
                    </a:cubicBezTo>
                    <a:cubicBezTo>
                      <a:pt x="1" y="526"/>
                      <a:pt x="167" y="693"/>
                      <a:pt x="333" y="693"/>
                    </a:cubicBezTo>
                    <a:cubicBezTo>
                      <a:pt x="533" y="693"/>
                      <a:pt x="699" y="526"/>
                      <a:pt x="699" y="360"/>
                    </a:cubicBezTo>
                    <a:cubicBezTo>
                      <a:pt x="699" y="167"/>
                      <a:pt x="533" y="1"/>
                      <a:pt x="333" y="1"/>
                    </a:cubicBezTo>
                    <a:close/>
                  </a:path>
                </a:pathLst>
              </a:custGeom>
              <a:solidFill>
                <a:schemeClr val="accent1"/>
              </a:solidFill>
              <a:ln>
                <a:noFill/>
              </a:ln>
              <a:effectLst>
                <a:outerShdw blurRad="557213" dist="19050" dir="5400000" algn="bl" rotWithShape="0">
                  <a:schemeClr val="lt2">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49"/>
              <p:cNvSpPr/>
              <p:nvPr/>
            </p:nvSpPr>
            <p:spPr>
              <a:xfrm>
                <a:off x="4602425" y="3676020"/>
                <a:ext cx="362290" cy="367517"/>
              </a:xfrm>
              <a:custGeom>
                <a:avLst/>
                <a:gdLst/>
                <a:ahLst/>
                <a:cxnLst/>
                <a:rect l="l" t="t" r="r" b="b"/>
                <a:pathLst>
                  <a:path w="4159" h="4219" extrusionOk="0">
                    <a:moveTo>
                      <a:pt x="27" y="0"/>
                    </a:moveTo>
                    <a:cubicBezTo>
                      <a:pt x="0" y="0"/>
                      <a:pt x="0" y="27"/>
                      <a:pt x="0" y="60"/>
                    </a:cubicBezTo>
                    <a:cubicBezTo>
                      <a:pt x="0" y="87"/>
                      <a:pt x="0" y="113"/>
                      <a:pt x="27" y="113"/>
                    </a:cubicBezTo>
                    <a:lnTo>
                      <a:pt x="3161" y="140"/>
                    </a:lnTo>
                    <a:cubicBezTo>
                      <a:pt x="3407" y="140"/>
                      <a:pt x="3633" y="333"/>
                      <a:pt x="3660" y="586"/>
                    </a:cubicBezTo>
                    <a:lnTo>
                      <a:pt x="4072" y="4159"/>
                    </a:lnTo>
                    <a:cubicBezTo>
                      <a:pt x="4072" y="4185"/>
                      <a:pt x="4072" y="4219"/>
                      <a:pt x="4099" y="4219"/>
                    </a:cubicBezTo>
                    <a:cubicBezTo>
                      <a:pt x="4132" y="4219"/>
                      <a:pt x="4159" y="4185"/>
                      <a:pt x="4159" y="4159"/>
                    </a:cubicBezTo>
                    <a:lnTo>
                      <a:pt x="3740" y="559"/>
                    </a:lnTo>
                    <a:cubicBezTo>
                      <a:pt x="3713" y="280"/>
                      <a:pt x="3467" y="27"/>
                      <a:pt x="3161" y="27"/>
                    </a:cubicBezTo>
                    <a:lnTo>
                      <a:pt x="27" y="0"/>
                    </a:lnTo>
                    <a:close/>
                  </a:path>
                </a:pathLst>
              </a:custGeom>
              <a:solidFill>
                <a:schemeClr val="accent1"/>
              </a:solidFill>
              <a:ln>
                <a:noFill/>
              </a:ln>
              <a:effectLst>
                <a:outerShdw blurRad="557213" dist="19050" dir="5400000" algn="bl" rotWithShape="0">
                  <a:schemeClr val="lt2">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49"/>
              <p:cNvSpPr/>
              <p:nvPr/>
            </p:nvSpPr>
            <p:spPr>
              <a:xfrm>
                <a:off x="5041717" y="4463662"/>
                <a:ext cx="459157" cy="371611"/>
              </a:xfrm>
              <a:custGeom>
                <a:avLst/>
                <a:gdLst/>
                <a:ahLst/>
                <a:cxnLst/>
                <a:rect l="l" t="t" r="r" b="b"/>
                <a:pathLst>
                  <a:path w="5271" h="4266" extrusionOk="0">
                    <a:moveTo>
                      <a:pt x="114" y="1"/>
                    </a:moveTo>
                    <a:cubicBezTo>
                      <a:pt x="27" y="1132"/>
                      <a:pt x="1" y="2270"/>
                      <a:pt x="1" y="3381"/>
                    </a:cubicBezTo>
                    <a:cubicBezTo>
                      <a:pt x="1" y="3793"/>
                      <a:pt x="307" y="4126"/>
                      <a:pt x="719" y="4159"/>
                    </a:cubicBezTo>
                    <a:cubicBezTo>
                      <a:pt x="1638" y="4213"/>
                      <a:pt x="2716" y="4266"/>
                      <a:pt x="3853" y="4266"/>
                    </a:cubicBezTo>
                    <a:lnTo>
                      <a:pt x="4519" y="4266"/>
                    </a:lnTo>
                    <a:cubicBezTo>
                      <a:pt x="4938" y="4266"/>
                      <a:pt x="5271" y="3906"/>
                      <a:pt x="5271" y="3494"/>
                    </a:cubicBezTo>
                    <a:cubicBezTo>
                      <a:pt x="5271" y="2995"/>
                      <a:pt x="5271" y="2522"/>
                      <a:pt x="5244" y="2050"/>
                    </a:cubicBezTo>
                    <a:lnTo>
                      <a:pt x="5244" y="580"/>
                    </a:lnTo>
                    <a:cubicBezTo>
                      <a:pt x="5211" y="553"/>
                      <a:pt x="5184" y="553"/>
                      <a:pt x="5131" y="553"/>
                    </a:cubicBezTo>
                    <a:cubicBezTo>
                      <a:pt x="5158" y="1052"/>
                      <a:pt x="5158" y="1551"/>
                      <a:pt x="5158" y="2050"/>
                    </a:cubicBezTo>
                    <a:cubicBezTo>
                      <a:pt x="5158" y="2522"/>
                      <a:pt x="5158" y="2995"/>
                      <a:pt x="5184" y="3494"/>
                    </a:cubicBezTo>
                    <a:cubicBezTo>
                      <a:pt x="5184" y="3853"/>
                      <a:pt x="4878" y="4159"/>
                      <a:pt x="4519" y="4186"/>
                    </a:cubicBezTo>
                    <a:cubicBezTo>
                      <a:pt x="4338" y="4189"/>
                      <a:pt x="4159" y="4191"/>
                      <a:pt x="3981" y="4191"/>
                    </a:cubicBezTo>
                    <a:cubicBezTo>
                      <a:pt x="2777" y="4191"/>
                      <a:pt x="1665" y="4119"/>
                      <a:pt x="719" y="4073"/>
                    </a:cubicBezTo>
                    <a:cubicBezTo>
                      <a:pt x="360" y="4046"/>
                      <a:pt x="87" y="3740"/>
                      <a:pt x="87" y="3381"/>
                    </a:cubicBezTo>
                    <a:cubicBezTo>
                      <a:pt x="87" y="2270"/>
                      <a:pt x="141" y="1132"/>
                      <a:pt x="194" y="27"/>
                    </a:cubicBezTo>
                    <a:cubicBezTo>
                      <a:pt x="167" y="27"/>
                      <a:pt x="141" y="1"/>
                      <a:pt x="114" y="1"/>
                    </a:cubicBezTo>
                    <a:close/>
                  </a:path>
                </a:pathLst>
              </a:custGeom>
              <a:solidFill>
                <a:schemeClr val="accent1"/>
              </a:solidFill>
              <a:ln>
                <a:noFill/>
              </a:ln>
              <a:effectLst>
                <a:outerShdw blurRad="557213" dist="19050" dir="5400000" algn="bl" rotWithShape="0">
                  <a:schemeClr val="lt2">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49"/>
              <p:cNvSpPr/>
              <p:nvPr/>
            </p:nvSpPr>
            <p:spPr>
              <a:xfrm>
                <a:off x="3402060" y="1920332"/>
                <a:ext cx="2342823" cy="2342911"/>
              </a:xfrm>
              <a:custGeom>
                <a:avLst/>
                <a:gdLst/>
                <a:ahLst/>
                <a:cxnLst/>
                <a:rect l="l" t="t" r="r" b="b"/>
                <a:pathLst>
                  <a:path w="26895" h="26896" extrusionOk="0">
                    <a:moveTo>
                      <a:pt x="13447" y="54"/>
                    </a:moveTo>
                    <a:cubicBezTo>
                      <a:pt x="20820" y="54"/>
                      <a:pt x="26835" y="6076"/>
                      <a:pt x="26835" y="13448"/>
                    </a:cubicBezTo>
                    <a:cubicBezTo>
                      <a:pt x="26835" y="20847"/>
                      <a:pt x="20820" y="26869"/>
                      <a:pt x="13447" y="26869"/>
                    </a:cubicBezTo>
                    <a:cubicBezTo>
                      <a:pt x="6042" y="26869"/>
                      <a:pt x="53" y="20847"/>
                      <a:pt x="53" y="13448"/>
                    </a:cubicBezTo>
                    <a:cubicBezTo>
                      <a:pt x="53" y="6076"/>
                      <a:pt x="6042" y="54"/>
                      <a:pt x="13447" y="54"/>
                    </a:cubicBezTo>
                    <a:close/>
                    <a:moveTo>
                      <a:pt x="13447" y="1"/>
                    </a:moveTo>
                    <a:cubicBezTo>
                      <a:pt x="9841" y="1"/>
                      <a:pt x="6461" y="1418"/>
                      <a:pt x="3939" y="3940"/>
                    </a:cubicBezTo>
                    <a:cubicBezTo>
                      <a:pt x="1384" y="6488"/>
                      <a:pt x="0" y="9868"/>
                      <a:pt x="0" y="13448"/>
                    </a:cubicBezTo>
                    <a:cubicBezTo>
                      <a:pt x="0" y="17054"/>
                      <a:pt x="1384" y="20435"/>
                      <a:pt x="3939" y="22956"/>
                    </a:cubicBezTo>
                    <a:cubicBezTo>
                      <a:pt x="6461" y="25505"/>
                      <a:pt x="9841" y="26895"/>
                      <a:pt x="13447" y="26895"/>
                    </a:cubicBezTo>
                    <a:cubicBezTo>
                      <a:pt x="17021" y="26895"/>
                      <a:pt x="20407" y="25505"/>
                      <a:pt x="22956" y="22956"/>
                    </a:cubicBezTo>
                    <a:cubicBezTo>
                      <a:pt x="25504" y="20435"/>
                      <a:pt x="26895" y="17054"/>
                      <a:pt x="26895" y="13448"/>
                    </a:cubicBezTo>
                    <a:cubicBezTo>
                      <a:pt x="26895" y="9868"/>
                      <a:pt x="25504" y="6488"/>
                      <a:pt x="22956" y="3940"/>
                    </a:cubicBezTo>
                    <a:cubicBezTo>
                      <a:pt x="20407" y="1418"/>
                      <a:pt x="17021" y="1"/>
                      <a:pt x="13447" y="1"/>
                    </a:cubicBezTo>
                    <a:close/>
                  </a:path>
                </a:pathLst>
              </a:custGeom>
              <a:solidFill>
                <a:schemeClr val="dk2"/>
              </a:solidFill>
              <a:ln>
                <a:noFill/>
              </a:ln>
              <a:effectLst>
                <a:outerShdw blurRad="557213" dist="19050" dir="5400000" algn="bl" rotWithShape="0">
                  <a:schemeClr val="lt2">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49"/>
              <p:cNvSpPr/>
              <p:nvPr/>
            </p:nvSpPr>
            <p:spPr>
              <a:xfrm>
                <a:off x="3283766" y="1802125"/>
                <a:ext cx="2579414" cy="2579327"/>
              </a:xfrm>
              <a:custGeom>
                <a:avLst/>
                <a:gdLst/>
                <a:ahLst/>
                <a:cxnLst/>
                <a:rect l="l" t="t" r="r" b="b"/>
                <a:pathLst>
                  <a:path w="29611" h="29610" extrusionOk="0">
                    <a:moveTo>
                      <a:pt x="14413" y="0"/>
                    </a:moveTo>
                    <a:lnTo>
                      <a:pt x="14386" y="27"/>
                    </a:lnTo>
                    <a:cubicBezTo>
                      <a:pt x="14386" y="54"/>
                      <a:pt x="14413" y="54"/>
                      <a:pt x="14413" y="54"/>
                    </a:cubicBezTo>
                    <a:lnTo>
                      <a:pt x="14613" y="54"/>
                    </a:lnTo>
                    <a:cubicBezTo>
                      <a:pt x="14613" y="54"/>
                      <a:pt x="14639" y="54"/>
                      <a:pt x="14639" y="27"/>
                    </a:cubicBezTo>
                    <a:cubicBezTo>
                      <a:pt x="14639" y="0"/>
                      <a:pt x="14613" y="0"/>
                      <a:pt x="14613" y="0"/>
                    </a:cubicBezTo>
                    <a:close/>
                    <a:moveTo>
                      <a:pt x="14779" y="0"/>
                    </a:moveTo>
                    <a:cubicBezTo>
                      <a:pt x="14779" y="0"/>
                      <a:pt x="14746" y="0"/>
                      <a:pt x="14746" y="27"/>
                    </a:cubicBezTo>
                    <a:cubicBezTo>
                      <a:pt x="14746" y="54"/>
                      <a:pt x="14779" y="54"/>
                      <a:pt x="14779" y="54"/>
                    </a:cubicBezTo>
                    <a:lnTo>
                      <a:pt x="14972" y="54"/>
                    </a:lnTo>
                    <a:cubicBezTo>
                      <a:pt x="14972" y="54"/>
                      <a:pt x="14998" y="54"/>
                      <a:pt x="14998" y="27"/>
                    </a:cubicBezTo>
                    <a:cubicBezTo>
                      <a:pt x="14998" y="0"/>
                      <a:pt x="14972" y="0"/>
                      <a:pt x="14972" y="0"/>
                    </a:cubicBezTo>
                    <a:close/>
                    <a:moveTo>
                      <a:pt x="15138" y="0"/>
                    </a:moveTo>
                    <a:lnTo>
                      <a:pt x="15112" y="27"/>
                    </a:lnTo>
                    <a:cubicBezTo>
                      <a:pt x="15112" y="54"/>
                      <a:pt x="15138" y="54"/>
                      <a:pt x="15138" y="54"/>
                    </a:cubicBezTo>
                    <a:lnTo>
                      <a:pt x="15331" y="54"/>
                    </a:lnTo>
                    <a:cubicBezTo>
                      <a:pt x="15358" y="54"/>
                      <a:pt x="15358" y="54"/>
                      <a:pt x="15358" y="27"/>
                    </a:cubicBezTo>
                    <a:cubicBezTo>
                      <a:pt x="15358" y="27"/>
                      <a:pt x="15358" y="0"/>
                      <a:pt x="15331" y="0"/>
                    </a:cubicBezTo>
                    <a:close/>
                    <a:moveTo>
                      <a:pt x="13694" y="27"/>
                    </a:moveTo>
                    <a:cubicBezTo>
                      <a:pt x="13694" y="27"/>
                      <a:pt x="13668" y="54"/>
                      <a:pt x="13668" y="80"/>
                    </a:cubicBezTo>
                    <a:lnTo>
                      <a:pt x="13887" y="80"/>
                    </a:lnTo>
                    <a:cubicBezTo>
                      <a:pt x="13887" y="80"/>
                      <a:pt x="13914" y="80"/>
                      <a:pt x="13914" y="54"/>
                    </a:cubicBezTo>
                    <a:cubicBezTo>
                      <a:pt x="13914" y="27"/>
                      <a:pt x="13887" y="27"/>
                      <a:pt x="13887" y="27"/>
                    </a:cubicBezTo>
                    <a:close/>
                    <a:moveTo>
                      <a:pt x="14247" y="0"/>
                    </a:moveTo>
                    <a:cubicBezTo>
                      <a:pt x="14193" y="0"/>
                      <a:pt x="14113" y="27"/>
                      <a:pt x="14054" y="27"/>
                    </a:cubicBezTo>
                    <a:cubicBezTo>
                      <a:pt x="14054" y="27"/>
                      <a:pt x="14027" y="27"/>
                      <a:pt x="14027" y="54"/>
                    </a:cubicBezTo>
                    <a:lnTo>
                      <a:pt x="14054" y="80"/>
                    </a:lnTo>
                    <a:cubicBezTo>
                      <a:pt x="14113" y="80"/>
                      <a:pt x="14193" y="54"/>
                      <a:pt x="14247" y="54"/>
                    </a:cubicBezTo>
                    <a:cubicBezTo>
                      <a:pt x="14247" y="54"/>
                      <a:pt x="14280" y="54"/>
                      <a:pt x="14280" y="27"/>
                    </a:cubicBezTo>
                    <a:lnTo>
                      <a:pt x="14247" y="0"/>
                    </a:lnTo>
                    <a:close/>
                    <a:moveTo>
                      <a:pt x="15524" y="27"/>
                    </a:moveTo>
                    <a:cubicBezTo>
                      <a:pt x="15497" y="27"/>
                      <a:pt x="15497" y="27"/>
                      <a:pt x="15497" y="54"/>
                    </a:cubicBezTo>
                    <a:lnTo>
                      <a:pt x="15497" y="80"/>
                    </a:lnTo>
                    <a:lnTo>
                      <a:pt x="15690" y="80"/>
                    </a:lnTo>
                    <a:cubicBezTo>
                      <a:pt x="15717" y="80"/>
                      <a:pt x="15717" y="80"/>
                      <a:pt x="15717" y="54"/>
                    </a:cubicBezTo>
                    <a:cubicBezTo>
                      <a:pt x="15717" y="27"/>
                      <a:pt x="15717" y="27"/>
                      <a:pt x="15690" y="27"/>
                    </a:cubicBezTo>
                    <a:close/>
                    <a:moveTo>
                      <a:pt x="15883" y="27"/>
                    </a:moveTo>
                    <a:cubicBezTo>
                      <a:pt x="15857" y="27"/>
                      <a:pt x="15857" y="54"/>
                      <a:pt x="15857" y="54"/>
                    </a:cubicBezTo>
                    <a:cubicBezTo>
                      <a:pt x="15857" y="80"/>
                      <a:pt x="15857" y="80"/>
                      <a:pt x="15883" y="80"/>
                    </a:cubicBezTo>
                    <a:cubicBezTo>
                      <a:pt x="15943" y="114"/>
                      <a:pt x="15997" y="114"/>
                      <a:pt x="16050" y="114"/>
                    </a:cubicBezTo>
                    <a:cubicBezTo>
                      <a:pt x="16076" y="114"/>
                      <a:pt x="16076" y="80"/>
                      <a:pt x="16076" y="80"/>
                    </a:cubicBezTo>
                    <a:cubicBezTo>
                      <a:pt x="16076" y="54"/>
                      <a:pt x="16076" y="54"/>
                      <a:pt x="16050" y="54"/>
                    </a:cubicBezTo>
                    <a:cubicBezTo>
                      <a:pt x="15997" y="54"/>
                      <a:pt x="15943" y="54"/>
                      <a:pt x="15883" y="27"/>
                    </a:cubicBezTo>
                    <a:close/>
                    <a:moveTo>
                      <a:pt x="13528" y="54"/>
                    </a:moveTo>
                    <a:cubicBezTo>
                      <a:pt x="13448" y="54"/>
                      <a:pt x="13388" y="54"/>
                      <a:pt x="13335" y="80"/>
                    </a:cubicBezTo>
                    <a:cubicBezTo>
                      <a:pt x="13335" y="80"/>
                      <a:pt x="13308" y="80"/>
                      <a:pt x="13308" y="114"/>
                    </a:cubicBezTo>
                    <a:lnTo>
                      <a:pt x="13335" y="140"/>
                    </a:lnTo>
                    <a:cubicBezTo>
                      <a:pt x="13388" y="114"/>
                      <a:pt x="13475" y="114"/>
                      <a:pt x="13528" y="114"/>
                    </a:cubicBezTo>
                    <a:lnTo>
                      <a:pt x="13555" y="80"/>
                    </a:lnTo>
                    <a:cubicBezTo>
                      <a:pt x="13555" y="54"/>
                      <a:pt x="13528" y="54"/>
                      <a:pt x="13528" y="54"/>
                    </a:cubicBezTo>
                    <a:close/>
                    <a:moveTo>
                      <a:pt x="16243" y="54"/>
                    </a:moveTo>
                    <a:cubicBezTo>
                      <a:pt x="16216" y="54"/>
                      <a:pt x="16216" y="80"/>
                      <a:pt x="16216" y="80"/>
                    </a:cubicBezTo>
                    <a:cubicBezTo>
                      <a:pt x="16216" y="114"/>
                      <a:pt x="16216" y="114"/>
                      <a:pt x="16243" y="114"/>
                    </a:cubicBezTo>
                    <a:cubicBezTo>
                      <a:pt x="16303" y="140"/>
                      <a:pt x="16356" y="140"/>
                      <a:pt x="16409" y="140"/>
                    </a:cubicBezTo>
                    <a:cubicBezTo>
                      <a:pt x="16442" y="140"/>
                      <a:pt x="16442" y="140"/>
                      <a:pt x="16442" y="114"/>
                    </a:cubicBezTo>
                    <a:cubicBezTo>
                      <a:pt x="16442" y="114"/>
                      <a:pt x="16442" y="80"/>
                      <a:pt x="16409" y="80"/>
                    </a:cubicBezTo>
                    <a:cubicBezTo>
                      <a:pt x="16356" y="80"/>
                      <a:pt x="16303" y="80"/>
                      <a:pt x="16243" y="54"/>
                    </a:cubicBezTo>
                    <a:close/>
                    <a:moveTo>
                      <a:pt x="13169" y="80"/>
                    </a:moveTo>
                    <a:cubicBezTo>
                      <a:pt x="13082" y="80"/>
                      <a:pt x="13029" y="114"/>
                      <a:pt x="12976" y="114"/>
                    </a:cubicBezTo>
                    <a:cubicBezTo>
                      <a:pt x="12949" y="114"/>
                      <a:pt x="12949" y="140"/>
                      <a:pt x="12949" y="140"/>
                    </a:cubicBezTo>
                    <a:cubicBezTo>
                      <a:pt x="12949" y="167"/>
                      <a:pt x="12976" y="167"/>
                      <a:pt x="12976" y="167"/>
                    </a:cubicBezTo>
                    <a:cubicBezTo>
                      <a:pt x="13029" y="167"/>
                      <a:pt x="13115" y="140"/>
                      <a:pt x="13169" y="140"/>
                    </a:cubicBezTo>
                    <a:cubicBezTo>
                      <a:pt x="13169" y="140"/>
                      <a:pt x="13195" y="140"/>
                      <a:pt x="13195" y="114"/>
                    </a:cubicBezTo>
                    <a:lnTo>
                      <a:pt x="13169" y="80"/>
                    </a:lnTo>
                    <a:close/>
                    <a:moveTo>
                      <a:pt x="16609" y="114"/>
                    </a:moveTo>
                    <a:cubicBezTo>
                      <a:pt x="16575" y="114"/>
                      <a:pt x="16575" y="114"/>
                      <a:pt x="16575" y="140"/>
                    </a:cubicBezTo>
                    <a:cubicBezTo>
                      <a:pt x="16575" y="140"/>
                      <a:pt x="16575" y="167"/>
                      <a:pt x="16609" y="167"/>
                    </a:cubicBezTo>
                    <a:cubicBezTo>
                      <a:pt x="16662" y="167"/>
                      <a:pt x="16715" y="167"/>
                      <a:pt x="16775" y="193"/>
                    </a:cubicBezTo>
                    <a:cubicBezTo>
                      <a:pt x="16802" y="193"/>
                      <a:pt x="16802" y="167"/>
                      <a:pt x="16802" y="167"/>
                    </a:cubicBezTo>
                    <a:cubicBezTo>
                      <a:pt x="16802" y="140"/>
                      <a:pt x="16802" y="140"/>
                      <a:pt x="16775" y="140"/>
                    </a:cubicBezTo>
                    <a:cubicBezTo>
                      <a:pt x="16715" y="114"/>
                      <a:pt x="16662" y="114"/>
                      <a:pt x="16609" y="114"/>
                    </a:cubicBezTo>
                    <a:close/>
                    <a:moveTo>
                      <a:pt x="12809" y="140"/>
                    </a:moveTo>
                    <a:cubicBezTo>
                      <a:pt x="12723" y="140"/>
                      <a:pt x="12670" y="140"/>
                      <a:pt x="12616" y="167"/>
                    </a:cubicBezTo>
                    <a:cubicBezTo>
                      <a:pt x="12583" y="167"/>
                      <a:pt x="12583" y="167"/>
                      <a:pt x="12583" y="193"/>
                    </a:cubicBezTo>
                    <a:lnTo>
                      <a:pt x="12616" y="220"/>
                    </a:lnTo>
                    <a:cubicBezTo>
                      <a:pt x="12670" y="193"/>
                      <a:pt x="12749" y="193"/>
                      <a:pt x="12809" y="193"/>
                    </a:cubicBezTo>
                    <a:lnTo>
                      <a:pt x="12836" y="167"/>
                    </a:lnTo>
                    <a:cubicBezTo>
                      <a:pt x="12836" y="140"/>
                      <a:pt x="12809" y="140"/>
                      <a:pt x="12809" y="140"/>
                    </a:cubicBezTo>
                    <a:close/>
                    <a:moveTo>
                      <a:pt x="16941" y="167"/>
                    </a:moveTo>
                    <a:lnTo>
                      <a:pt x="16941" y="220"/>
                    </a:lnTo>
                    <a:cubicBezTo>
                      <a:pt x="17021" y="220"/>
                      <a:pt x="17074" y="220"/>
                      <a:pt x="17134" y="247"/>
                    </a:cubicBezTo>
                    <a:cubicBezTo>
                      <a:pt x="17161" y="247"/>
                      <a:pt x="17161" y="220"/>
                      <a:pt x="17161" y="220"/>
                    </a:cubicBezTo>
                    <a:cubicBezTo>
                      <a:pt x="17161" y="193"/>
                      <a:pt x="17161" y="193"/>
                      <a:pt x="17134" y="193"/>
                    </a:cubicBezTo>
                    <a:cubicBezTo>
                      <a:pt x="17074" y="167"/>
                      <a:pt x="17021" y="167"/>
                      <a:pt x="16968" y="167"/>
                    </a:cubicBezTo>
                    <a:close/>
                    <a:moveTo>
                      <a:pt x="12450" y="193"/>
                    </a:moveTo>
                    <a:cubicBezTo>
                      <a:pt x="12364" y="193"/>
                      <a:pt x="12310" y="193"/>
                      <a:pt x="12250" y="220"/>
                    </a:cubicBezTo>
                    <a:cubicBezTo>
                      <a:pt x="12250" y="220"/>
                      <a:pt x="12224" y="220"/>
                      <a:pt x="12224" y="247"/>
                    </a:cubicBezTo>
                    <a:cubicBezTo>
                      <a:pt x="12224" y="280"/>
                      <a:pt x="12250" y="280"/>
                      <a:pt x="12250" y="280"/>
                    </a:cubicBezTo>
                    <a:cubicBezTo>
                      <a:pt x="12337" y="247"/>
                      <a:pt x="12390" y="247"/>
                      <a:pt x="12450" y="247"/>
                    </a:cubicBezTo>
                    <a:lnTo>
                      <a:pt x="12477" y="220"/>
                    </a:lnTo>
                    <a:cubicBezTo>
                      <a:pt x="12477" y="193"/>
                      <a:pt x="12450" y="193"/>
                      <a:pt x="12450" y="193"/>
                    </a:cubicBezTo>
                    <a:close/>
                    <a:moveTo>
                      <a:pt x="17327" y="220"/>
                    </a:moveTo>
                    <a:cubicBezTo>
                      <a:pt x="17301" y="220"/>
                      <a:pt x="17301" y="220"/>
                      <a:pt x="17301" y="247"/>
                    </a:cubicBezTo>
                    <a:cubicBezTo>
                      <a:pt x="17274" y="247"/>
                      <a:pt x="17301" y="280"/>
                      <a:pt x="17301" y="280"/>
                    </a:cubicBezTo>
                    <a:cubicBezTo>
                      <a:pt x="17381" y="280"/>
                      <a:pt x="17440" y="280"/>
                      <a:pt x="17494" y="306"/>
                    </a:cubicBezTo>
                    <a:lnTo>
                      <a:pt x="17520" y="280"/>
                    </a:lnTo>
                    <a:cubicBezTo>
                      <a:pt x="17520" y="247"/>
                      <a:pt x="17520" y="247"/>
                      <a:pt x="17494" y="247"/>
                    </a:cubicBezTo>
                    <a:cubicBezTo>
                      <a:pt x="17440" y="220"/>
                      <a:pt x="17381" y="220"/>
                      <a:pt x="17327" y="220"/>
                    </a:cubicBezTo>
                    <a:close/>
                    <a:moveTo>
                      <a:pt x="12084" y="247"/>
                    </a:moveTo>
                    <a:cubicBezTo>
                      <a:pt x="12004" y="247"/>
                      <a:pt x="11951" y="280"/>
                      <a:pt x="11891" y="280"/>
                    </a:cubicBezTo>
                    <a:lnTo>
                      <a:pt x="11864" y="306"/>
                    </a:lnTo>
                    <a:cubicBezTo>
                      <a:pt x="11864" y="333"/>
                      <a:pt x="11891" y="333"/>
                      <a:pt x="11891" y="333"/>
                    </a:cubicBezTo>
                    <a:lnTo>
                      <a:pt x="11918" y="333"/>
                    </a:lnTo>
                    <a:cubicBezTo>
                      <a:pt x="11978" y="333"/>
                      <a:pt x="12031" y="306"/>
                      <a:pt x="12084" y="306"/>
                    </a:cubicBezTo>
                    <a:cubicBezTo>
                      <a:pt x="12117" y="306"/>
                      <a:pt x="12117" y="280"/>
                      <a:pt x="12117" y="280"/>
                    </a:cubicBezTo>
                    <a:cubicBezTo>
                      <a:pt x="12117" y="247"/>
                      <a:pt x="12084" y="247"/>
                      <a:pt x="12084" y="247"/>
                    </a:cubicBezTo>
                    <a:close/>
                    <a:moveTo>
                      <a:pt x="17687" y="280"/>
                    </a:moveTo>
                    <a:cubicBezTo>
                      <a:pt x="17660" y="280"/>
                      <a:pt x="17660" y="280"/>
                      <a:pt x="17633" y="306"/>
                    </a:cubicBezTo>
                    <a:lnTo>
                      <a:pt x="17660" y="333"/>
                    </a:lnTo>
                    <a:cubicBezTo>
                      <a:pt x="17713" y="333"/>
                      <a:pt x="17800" y="360"/>
                      <a:pt x="17853" y="360"/>
                    </a:cubicBezTo>
                    <a:lnTo>
                      <a:pt x="17880" y="360"/>
                    </a:lnTo>
                    <a:cubicBezTo>
                      <a:pt x="17880" y="333"/>
                      <a:pt x="17880" y="306"/>
                      <a:pt x="17853" y="306"/>
                    </a:cubicBezTo>
                    <a:cubicBezTo>
                      <a:pt x="17800" y="306"/>
                      <a:pt x="17740" y="280"/>
                      <a:pt x="17687" y="280"/>
                    </a:cubicBezTo>
                    <a:close/>
                    <a:moveTo>
                      <a:pt x="11732" y="321"/>
                    </a:moveTo>
                    <a:cubicBezTo>
                      <a:pt x="11728" y="321"/>
                      <a:pt x="11725" y="324"/>
                      <a:pt x="11725" y="333"/>
                    </a:cubicBezTo>
                    <a:cubicBezTo>
                      <a:pt x="11672" y="333"/>
                      <a:pt x="11585" y="333"/>
                      <a:pt x="11532" y="360"/>
                    </a:cubicBezTo>
                    <a:cubicBezTo>
                      <a:pt x="11532" y="360"/>
                      <a:pt x="11505" y="386"/>
                      <a:pt x="11532" y="386"/>
                    </a:cubicBezTo>
                    <a:cubicBezTo>
                      <a:pt x="11532" y="413"/>
                      <a:pt x="11532" y="413"/>
                      <a:pt x="11558" y="413"/>
                    </a:cubicBezTo>
                    <a:cubicBezTo>
                      <a:pt x="11618" y="386"/>
                      <a:pt x="11672" y="386"/>
                      <a:pt x="11725" y="386"/>
                    </a:cubicBezTo>
                    <a:cubicBezTo>
                      <a:pt x="11751" y="360"/>
                      <a:pt x="11751" y="360"/>
                      <a:pt x="11751" y="333"/>
                    </a:cubicBezTo>
                    <a:cubicBezTo>
                      <a:pt x="11751" y="333"/>
                      <a:pt x="11740" y="321"/>
                      <a:pt x="11732" y="321"/>
                    </a:cubicBezTo>
                    <a:close/>
                    <a:moveTo>
                      <a:pt x="18019" y="360"/>
                    </a:moveTo>
                    <a:cubicBezTo>
                      <a:pt x="18019" y="360"/>
                      <a:pt x="17993" y="360"/>
                      <a:pt x="17993" y="386"/>
                    </a:cubicBezTo>
                    <a:cubicBezTo>
                      <a:pt x="17993" y="386"/>
                      <a:pt x="17993" y="413"/>
                      <a:pt x="18019" y="413"/>
                    </a:cubicBezTo>
                    <a:cubicBezTo>
                      <a:pt x="18073" y="413"/>
                      <a:pt x="18132" y="446"/>
                      <a:pt x="18186" y="446"/>
                    </a:cubicBezTo>
                    <a:lnTo>
                      <a:pt x="18212" y="446"/>
                    </a:lnTo>
                    <a:lnTo>
                      <a:pt x="18239" y="413"/>
                    </a:lnTo>
                    <a:lnTo>
                      <a:pt x="18212" y="386"/>
                    </a:lnTo>
                    <a:cubicBezTo>
                      <a:pt x="18159" y="386"/>
                      <a:pt x="18106" y="360"/>
                      <a:pt x="18019" y="360"/>
                    </a:cubicBezTo>
                    <a:close/>
                    <a:moveTo>
                      <a:pt x="11365" y="386"/>
                    </a:moveTo>
                    <a:cubicBezTo>
                      <a:pt x="11312" y="413"/>
                      <a:pt x="11252" y="413"/>
                      <a:pt x="11199" y="446"/>
                    </a:cubicBezTo>
                    <a:cubicBezTo>
                      <a:pt x="11172" y="446"/>
                      <a:pt x="11172" y="473"/>
                      <a:pt x="11172" y="473"/>
                    </a:cubicBezTo>
                    <a:cubicBezTo>
                      <a:pt x="11172" y="499"/>
                      <a:pt x="11172" y="499"/>
                      <a:pt x="11199" y="499"/>
                    </a:cubicBezTo>
                    <a:cubicBezTo>
                      <a:pt x="11252" y="473"/>
                      <a:pt x="11312" y="473"/>
                      <a:pt x="11365" y="446"/>
                    </a:cubicBezTo>
                    <a:cubicBezTo>
                      <a:pt x="11392" y="446"/>
                      <a:pt x="11392" y="446"/>
                      <a:pt x="11392" y="413"/>
                    </a:cubicBezTo>
                    <a:lnTo>
                      <a:pt x="11365" y="386"/>
                    </a:lnTo>
                    <a:close/>
                    <a:moveTo>
                      <a:pt x="18352" y="446"/>
                    </a:moveTo>
                    <a:cubicBezTo>
                      <a:pt x="18352" y="473"/>
                      <a:pt x="18352" y="499"/>
                      <a:pt x="18379" y="499"/>
                    </a:cubicBezTo>
                    <a:cubicBezTo>
                      <a:pt x="18438" y="499"/>
                      <a:pt x="18492" y="526"/>
                      <a:pt x="18545" y="526"/>
                    </a:cubicBezTo>
                    <a:lnTo>
                      <a:pt x="18572" y="526"/>
                    </a:lnTo>
                    <a:lnTo>
                      <a:pt x="18572" y="473"/>
                    </a:lnTo>
                    <a:cubicBezTo>
                      <a:pt x="18492" y="473"/>
                      <a:pt x="18438" y="446"/>
                      <a:pt x="18379" y="446"/>
                    </a:cubicBezTo>
                    <a:close/>
                    <a:moveTo>
                      <a:pt x="11025" y="488"/>
                    </a:moveTo>
                    <a:cubicBezTo>
                      <a:pt x="11021" y="488"/>
                      <a:pt x="11015" y="491"/>
                      <a:pt x="11006" y="499"/>
                    </a:cubicBezTo>
                    <a:cubicBezTo>
                      <a:pt x="10953" y="499"/>
                      <a:pt x="10893" y="526"/>
                      <a:pt x="10840" y="526"/>
                    </a:cubicBezTo>
                    <a:cubicBezTo>
                      <a:pt x="10813" y="526"/>
                      <a:pt x="10813" y="553"/>
                      <a:pt x="10813" y="579"/>
                    </a:cubicBezTo>
                    <a:lnTo>
                      <a:pt x="10840" y="579"/>
                    </a:lnTo>
                    <a:cubicBezTo>
                      <a:pt x="10920" y="579"/>
                      <a:pt x="10980" y="553"/>
                      <a:pt x="11033" y="553"/>
                    </a:cubicBezTo>
                    <a:cubicBezTo>
                      <a:pt x="11033" y="526"/>
                      <a:pt x="11059" y="526"/>
                      <a:pt x="11033" y="499"/>
                    </a:cubicBezTo>
                    <a:cubicBezTo>
                      <a:pt x="11033" y="499"/>
                      <a:pt x="11033" y="488"/>
                      <a:pt x="11025" y="488"/>
                    </a:cubicBezTo>
                    <a:close/>
                    <a:moveTo>
                      <a:pt x="18738" y="526"/>
                    </a:moveTo>
                    <a:cubicBezTo>
                      <a:pt x="18711" y="526"/>
                      <a:pt x="18711" y="526"/>
                      <a:pt x="18711" y="553"/>
                    </a:cubicBezTo>
                    <a:lnTo>
                      <a:pt x="18711" y="579"/>
                    </a:lnTo>
                    <a:cubicBezTo>
                      <a:pt x="18771" y="613"/>
                      <a:pt x="18851" y="613"/>
                      <a:pt x="18904" y="639"/>
                    </a:cubicBezTo>
                    <a:cubicBezTo>
                      <a:pt x="18904" y="639"/>
                      <a:pt x="18938" y="639"/>
                      <a:pt x="18938" y="613"/>
                    </a:cubicBezTo>
                    <a:cubicBezTo>
                      <a:pt x="18938" y="613"/>
                      <a:pt x="18938" y="579"/>
                      <a:pt x="18904" y="579"/>
                    </a:cubicBezTo>
                    <a:cubicBezTo>
                      <a:pt x="18851" y="553"/>
                      <a:pt x="18798" y="553"/>
                      <a:pt x="18738" y="526"/>
                    </a:cubicBezTo>
                    <a:close/>
                    <a:moveTo>
                      <a:pt x="10673" y="579"/>
                    </a:moveTo>
                    <a:cubicBezTo>
                      <a:pt x="10620" y="613"/>
                      <a:pt x="10534" y="613"/>
                      <a:pt x="10480" y="639"/>
                    </a:cubicBezTo>
                    <a:lnTo>
                      <a:pt x="10480" y="666"/>
                    </a:lnTo>
                    <a:cubicBezTo>
                      <a:pt x="10480" y="692"/>
                      <a:pt x="10480" y="692"/>
                      <a:pt x="10507" y="692"/>
                    </a:cubicBezTo>
                    <a:cubicBezTo>
                      <a:pt x="10560" y="666"/>
                      <a:pt x="10620" y="666"/>
                      <a:pt x="10673" y="639"/>
                    </a:cubicBezTo>
                    <a:cubicBezTo>
                      <a:pt x="10700" y="639"/>
                      <a:pt x="10700" y="613"/>
                      <a:pt x="10700" y="613"/>
                    </a:cubicBezTo>
                    <a:cubicBezTo>
                      <a:pt x="10700" y="579"/>
                      <a:pt x="10673" y="579"/>
                      <a:pt x="10673" y="579"/>
                    </a:cubicBezTo>
                    <a:close/>
                    <a:moveTo>
                      <a:pt x="19044" y="639"/>
                    </a:moveTo>
                    <a:cubicBezTo>
                      <a:pt x="19044" y="666"/>
                      <a:pt x="19044" y="666"/>
                      <a:pt x="19071" y="692"/>
                    </a:cubicBezTo>
                    <a:cubicBezTo>
                      <a:pt x="19130" y="692"/>
                      <a:pt x="19184" y="719"/>
                      <a:pt x="19237" y="746"/>
                    </a:cubicBezTo>
                    <a:cubicBezTo>
                      <a:pt x="19270" y="746"/>
                      <a:pt x="19270" y="719"/>
                      <a:pt x="19270" y="719"/>
                    </a:cubicBezTo>
                    <a:cubicBezTo>
                      <a:pt x="19297" y="692"/>
                      <a:pt x="19270" y="692"/>
                      <a:pt x="19270" y="692"/>
                    </a:cubicBezTo>
                    <a:cubicBezTo>
                      <a:pt x="19210" y="666"/>
                      <a:pt x="19157" y="639"/>
                      <a:pt x="19071" y="639"/>
                    </a:cubicBezTo>
                    <a:close/>
                    <a:moveTo>
                      <a:pt x="10314" y="692"/>
                    </a:moveTo>
                    <a:cubicBezTo>
                      <a:pt x="10254" y="719"/>
                      <a:pt x="10201" y="719"/>
                      <a:pt x="10148" y="746"/>
                    </a:cubicBezTo>
                    <a:cubicBezTo>
                      <a:pt x="10121" y="746"/>
                      <a:pt x="10121" y="779"/>
                      <a:pt x="10121" y="779"/>
                    </a:cubicBezTo>
                    <a:cubicBezTo>
                      <a:pt x="10121" y="805"/>
                      <a:pt x="10148" y="805"/>
                      <a:pt x="10148" y="805"/>
                    </a:cubicBezTo>
                    <a:cubicBezTo>
                      <a:pt x="10228" y="779"/>
                      <a:pt x="10288" y="779"/>
                      <a:pt x="10341" y="746"/>
                    </a:cubicBezTo>
                    <a:cubicBezTo>
                      <a:pt x="10341" y="746"/>
                      <a:pt x="10367" y="719"/>
                      <a:pt x="10341" y="719"/>
                    </a:cubicBezTo>
                    <a:cubicBezTo>
                      <a:pt x="10341" y="692"/>
                      <a:pt x="10341" y="692"/>
                      <a:pt x="10314" y="692"/>
                    </a:cubicBezTo>
                    <a:close/>
                    <a:moveTo>
                      <a:pt x="19428" y="734"/>
                    </a:moveTo>
                    <a:cubicBezTo>
                      <a:pt x="19418" y="734"/>
                      <a:pt x="19403" y="746"/>
                      <a:pt x="19403" y="746"/>
                    </a:cubicBezTo>
                    <a:lnTo>
                      <a:pt x="19403" y="805"/>
                    </a:lnTo>
                    <a:cubicBezTo>
                      <a:pt x="19490" y="805"/>
                      <a:pt x="19543" y="832"/>
                      <a:pt x="19603" y="859"/>
                    </a:cubicBezTo>
                    <a:lnTo>
                      <a:pt x="19630" y="832"/>
                    </a:lnTo>
                    <a:cubicBezTo>
                      <a:pt x="19630" y="832"/>
                      <a:pt x="19630" y="805"/>
                      <a:pt x="19603" y="805"/>
                    </a:cubicBezTo>
                    <a:cubicBezTo>
                      <a:pt x="19543" y="779"/>
                      <a:pt x="19490" y="746"/>
                      <a:pt x="19437" y="746"/>
                    </a:cubicBezTo>
                    <a:cubicBezTo>
                      <a:pt x="19437" y="737"/>
                      <a:pt x="19433" y="734"/>
                      <a:pt x="19428" y="734"/>
                    </a:cubicBezTo>
                    <a:close/>
                    <a:moveTo>
                      <a:pt x="9981" y="805"/>
                    </a:moveTo>
                    <a:cubicBezTo>
                      <a:pt x="9922" y="832"/>
                      <a:pt x="9868" y="859"/>
                      <a:pt x="9788" y="859"/>
                    </a:cubicBezTo>
                    <a:lnTo>
                      <a:pt x="9788" y="912"/>
                    </a:lnTo>
                    <a:lnTo>
                      <a:pt x="9815" y="912"/>
                    </a:lnTo>
                    <a:cubicBezTo>
                      <a:pt x="9868" y="885"/>
                      <a:pt x="9922" y="885"/>
                      <a:pt x="9981" y="859"/>
                    </a:cubicBezTo>
                    <a:cubicBezTo>
                      <a:pt x="10008" y="859"/>
                      <a:pt x="10008" y="832"/>
                      <a:pt x="10008" y="832"/>
                    </a:cubicBezTo>
                    <a:cubicBezTo>
                      <a:pt x="10008" y="805"/>
                      <a:pt x="9981" y="805"/>
                      <a:pt x="9981" y="805"/>
                    </a:cubicBezTo>
                    <a:close/>
                    <a:moveTo>
                      <a:pt x="19769" y="859"/>
                    </a:moveTo>
                    <a:cubicBezTo>
                      <a:pt x="19769" y="859"/>
                      <a:pt x="19736" y="859"/>
                      <a:pt x="19736" y="885"/>
                    </a:cubicBezTo>
                    <a:cubicBezTo>
                      <a:pt x="19736" y="885"/>
                      <a:pt x="19736" y="912"/>
                      <a:pt x="19769" y="912"/>
                    </a:cubicBezTo>
                    <a:cubicBezTo>
                      <a:pt x="19823" y="945"/>
                      <a:pt x="19876" y="945"/>
                      <a:pt x="19936" y="972"/>
                    </a:cubicBezTo>
                    <a:cubicBezTo>
                      <a:pt x="19962" y="972"/>
                      <a:pt x="19962" y="972"/>
                      <a:pt x="19962" y="945"/>
                    </a:cubicBezTo>
                    <a:lnTo>
                      <a:pt x="19962" y="912"/>
                    </a:lnTo>
                    <a:cubicBezTo>
                      <a:pt x="19902" y="885"/>
                      <a:pt x="19849" y="885"/>
                      <a:pt x="19769" y="859"/>
                    </a:cubicBezTo>
                    <a:close/>
                    <a:moveTo>
                      <a:pt x="9622" y="912"/>
                    </a:moveTo>
                    <a:cubicBezTo>
                      <a:pt x="9562" y="945"/>
                      <a:pt x="9509" y="972"/>
                      <a:pt x="9456" y="998"/>
                    </a:cubicBezTo>
                    <a:cubicBezTo>
                      <a:pt x="9456" y="998"/>
                      <a:pt x="9423" y="1025"/>
                      <a:pt x="9456" y="1025"/>
                    </a:cubicBezTo>
                    <a:cubicBezTo>
                      <a:pt x="9456" y="1052"/>
                      <a:pt x="9456" y="1052"/>
                      <a:pt x="9482" y="1052"/>
                    </a:cubicBezTo>
                    <a:cubicBezTo>
                      <a:pt x="9536" y="1025"/>
                      <a:pt x="9589" y="998"/>
                      <a:pt x="9649" y="972"/>
                    </a:cubicBezTo>
                    <a:cubicBezTo>
                      <a:pt x="9675" y="972"/>
                      <a:pt x="9675" y="972"/>
                      <a:pt x="9675" y="945"/>
                    </a:cubicBezTo>
                    <a:cubicBezTo>
                      <a:pt x="9649" y="945"/>
                      <a:pt x="9649" y="912"/>
                      <a:pt x="9622" y="912"/>
                    </a:cubicBezTo>
                    <a:close/>
                    <a:moveTo>
                      <a:pt x="20110" y="987"/>
                    </a:moveTo>
                    <a:cubicBezTo>
                      <a:pt x="20102" y="987"/>
                      <a:pt x="20102" y="998"/>
                      <a:pt x="20102" y="998"/>
                    </a:cubicBezTo>
                    <a:cubicBezTo>
                      <a:pt x="20069" y="1025"/>
                      <a:pt x="20102" y="1025"/>
                      <a:pt x="20102" y="1025"/>
                    </a:cubicBezTo>
                    <a:cubicBezTo>
                      <a:pt x="20155" y="1052"/>
                      <a:pt x="20208" y="1078"/>
                      <a:pt x="20268" y="1112"/>
                    </a:cubicBezTo>
                    <a:lnTo>
                      <a:pt x="20295" y="1112"/>
                    </a:lnTo>
                    <a:lnTo>
                      <a:pt x="20322" y="1078"/>
                    </a:lnTo>
                    <a:lnTo>
                      <a:pt x="20295" y="1052"/>
                    </a:lnTo>
                    <a:cubicBezTo>
                      <a:pt x="20235" y="1025"/>
                      <a:pt x="20182" y="998"/>
                      <a:pt x="20129" y="998"/>
                    </a:cubicBezTo>
                    <a:cubicBezTo>
                      <a:pt x="20120" y="990"/>
                      <a:pt x="20114" y="987"/>
                      <a:pt x="20110" y="987"/>
                    </a:cubicBezTo>
                    <a:close/>
                    <a:moveTo>
                      <a:pt x="9289" y="1052"/>
                    </a:moveTo>
                    <a:cubicBezTo>
                      <a:pt x="9230" y="1078"/>
                      <a:pt x="9176" y="1112"/>
                      <a:pt x="9123" y="1138"/>
                    </a:cubicBezTo>
                    <a:cubicBezTo>
                      <a:pt x="9123" y="1138"/>
                      <a:pt x="9090" y="1138"/>
                      <a:pt x="9090" y="1165"/>
                    </a:cubicBezTo>
                    <a:cubicBezTo>
                      <a:pt x="9123" y="1165"/>
                      <a:pt x="9123" y="1191"/>
                      <a:pt x="9123" y="1191"/>
                    </a:cubicBezTo>
                    <a:lnTo>
                      <a:pt x="9150" y="1191"/>
                    </a:lnTo>
                    <a:cubicBezTo>
                      <a:pt x="9203" y="1165"/>
                      <a:pt x="9256" y="1138"/>
                      <a:pt x="9316" y="1112"/>
                    </a:cubicBezTo>
                    <a:cubicBezTo>
                      <a:pt x="9316" y="1112"/>
                      <a:pt x="9343" y="1078"/>
                      <a:pt x="9316" y="1078"/>
                    </a:cubicBezTo>
                    <a:cubicBezTo>
                      <a:pt x="9316" y="1052"/>
                      <a:pt x="9316" y="1052"/>
                      <a:pt x="9289" y="1052"/>
                    </a:cubicBezTo>
                    <a:close/>
                    <a:moveTo>
                      <a:pt x="20461" y="1112"/>
                    </a:moveTo>
                    <a:cubicBezTo>
                      <a:pt x="20461" y="1112"/>
                      <a:pt x="20435" y="1112"/>
                      <a:pt x="20435" y="1138"/>
                    </a:cubicBezTo>
                    <a:lnTo>
                      <a:pt x="20435" y="1165"/>
                    </a:lnTo>
                    <a:cubicBezTo>
                      <a:pt x="20488" y="1191"/>
                      <a:pt x="20541" y="1218"/>
                      <a:pt x="20601" y="1245"/>
                    </a:cubicBezTo>
                    <a:lnTo>
                      <a:pt x="20628" y="1245"/>
                    </a:lnTo>
                    <a:lnTo>
                      <a:pt x="20654" y="1218"/>
                    </a:lnTo>
                    <a:cubicBezTo>
                      <a:pt x="20654" y="1218"/>
                      <a:pt x="20654" y="1191"/>
                      <a:pt x="20628" y="1191"/>
                    </a:cubicBezTo>
                    <a:cubicBezTo>
                      <a:pt x="20568" y="1165"/>
                      <a:pt x="20515" y="1138"/>
                      <a:pt x="20461" y="1112"/>
                    </a:cubicBezTo>
                    <a:close/>
                    <a:moveTo>
                      <a:pt x="8957" y="1191"/>
                    </a:moveTo>
                    <a:cubicBezTo>
                      <a:pt x="8897" y="1218"/>
                      <a:pt x="8844" y="1245"/>
                      <a:pt x="8790" y="1278"/>
                    </a:cubicBezTo>
                    <a:cubicBezTo>
                      <a:pt x="8790" y="1278"/>
                      <a:pt x="8757" y="1305"/>
                      <a:pt x="8790" y="1305"/>
                    </a:cubicBezTo>
                    <a:lnTo>
                      <a:pt x="8790" y="1331"/>
                    </a:lnTo>
                    <a:lnTo>
                      <a:pt x="8817" y="1331"/>
                    </a:lnTo>
                    <a:cubicBezTo>
                      <a:pt x="8870" y="1305"/>
                      <a:pt x="8923" y="1278"/>
                      <a:pt x="8983" y="1245"/>
                    </a:cubicBezTo>
                    <a:cubicBezTo>
                      <a:pt x="8983" y="1245"/>
                      <a:pt x="9010" y="1218"/>
                      <a:pt x="8983" y="1218"/>
                    </a:cubicBezTo>
                    <a:cubicBezTo>
                      <a:pt x="8983" y="1191"/>
                      <a:pt x="8983" y="1191"/>
                      <a:pt x="8957" y="1191"/>
                    </a:cubicBezTo>
                    <a:close/>
                    <a:moveTo>
                      <a:pt x="20787" y="1263"/>
                    </a:moveTo>
                    <a:cubicBezTo>
                      <a:pt x="20779" y="1263"/>
                      <a:pt x="20767" y="1278"/>
                      <a:pt x="20767" y="1278"/>
                    </a:cubicBezTo>
                    <a:lnTo>
                      <a:pt x="20767" y="1305"/>
                    </a:lnTo>
                    <a:cubicBezTo>
                      <a:pt x="20821" y="1331"/>
                      <a:pt x="20874" y="1358"/>
                      <a:pt x="20934" y="1384"/>
                    </a:cubicBezTo>
                    <a:lnTo>
                      <a:pt x="20987" y="1384"/>
                    </a:lnTo>
                    <a:cubicBezTo>
                      <a:pt x="20987" y="1358"/>
                      <a:pt x="20987" y="1358"/>
                      <a:pt x="20960" y="1331"/>
                    </a:cubicBezTo>
                    <a:cubicBezTo>
                      <a:pt x="20900" y="1305"/>
                      <a:pt x="20847" y="1278"/>
                      <a:pt x="20794" y="1278"/>
                    </a:cubicBezTo>
                    <a:cubicBezTo>
                      <a:pt x="20794" y="1267"/>
                      <a:pt x="20791" y="1263"/>
                      <a:pt x="20787" y="1263"/>
                    </a:cubicBezTo>
                    <a:close/>
                    <a:moveTo>
                      <a:pt x="8643" y="1346"/>
                    </a:moveTo>
                    <a:cubicBezTo>
                      <a:pt x="8639" y="1346"/>
                      <a:pt x="8633" y="1349"/>
                      <a:pt x="8624" y="1358"/>
                    </a:cubicBezTo>
                    <a:cubicBezTo>
                      <a:pt x="8564" y="1358"/>
                      <a:pt x="8511" y="1384"/>
                      <a:pt x="8458" y="1411"/>
                    </a:cubicBezTo>
                    <a:cubicBezTo>
                      <a:pt x="8458" y="1444"/>
                      <a:pt x="8424" y="1444"/>
                      <a:pt x="8458" y="1471"/>
                    </a:cubicBezTo>
                    <a:lnTo>
                      <a:pt x="8484" y="1471"/>
                    </a:lnTo>
                    <a:cubicBezTo>
                      <a:pt x="8538" y="1444"/>
                      <a:pt x="8591" y="1411"/>
                      <a:pt x="8651" y="1384"/>
                    </a:cubicBezTo>
                    <a:cubicBezTo>
                      <a:pt x="8651" y="1384"/>
                      <a:pt x="8677" y="1384"/>
                      <a:pt x="8651" y="1358"/>
                    </a:cubicBezTo>
                    <a:cubicBezTo>
                      <a:pt x="8651" y="1358"/>
                      <a:pt x="8651" y="1346"/>
                      <a:pt x="8643" y="1346"/>
                    </a:cubicBezTo>
                    <a:close/>
                    <a:moveTo>
                      <a:pt x="21127" y="1411"/>
                    </a:moveTo>
                    <a:cubicBezTo>
                      <a:pt x="21127" y="1411"/>
                      <a:pt x="21100" y="1411"/>
                      <a:pt x="21100" y="1444"/>
                    </a:cubicBezTo>
                    <a:lnTo>
                      <a:pt x="21100" y="1471"/>
                    </a:lnTo>
                    <a:cubicBezTo>
                      <a:pt x="21153" y="1497"/>
                      <a:pt x="21207" y="1524"/>
                      <a:pt x="21266" y="1551"/>
                    </a:cubicBezTo>
                    <a:lnTo>
                      <a:pt x="21293" y="1551"/>
                    </a:lnTo>
                    <a:lnTo>
                      <a:pt x="21293" y="1524"/>
                    </a:lnTo>
                    <a:cubicBezTo>
                      <a:pt x="21320" y="1524"/>
                      <a:pt x="21320" y="1497"/>
                      <a:pt x="21293" y="1497"/>
                    </a:cubicBezTo>
                    <a:cubicBezTo>
                      <a:pt x="21233" y="1471"/>
                      <a:pt x="21180" y="1444"/>
                      <a:pt x="21127" y="1411"/>
                    </a:cubicBezTo>
                    <a:close/>
                    <a:moveTo>
                      <a:pt x="8291" y="1497"/>
                    </a:moveTo>
                    <a:cubicBezTo>
                      <a:pt x="8231" y="1524"/>
                      <a:pt x="8178" y="1551"/>
                      <a:pt x="8125" y="1577"/>
                    </a:cubicBezTo>
                    <a:lnTo>
                      <a:pt x="8125" y="1611"/>
                    </a:lnTo>
                    <a:cubicBezTo>
                      <a:pt x="8125" y="1637"/>
                      <a:pt x="8152" y="1637"/>
                      <a:pt x="8152" y="1637"/>
                    </a:cubicBezTo>
                    <a:cubicBezTo>
                      <a:pt x="8205" y="1611"/>
                      <a:pt x="8258" y="1577"/>
                      <a:pt x="8318" y="1551"/>
                    </a:cubicBezTo>
                    <a:cubicBezTo>
                      <a:pt x="8345" y="1551"/>
                      <a:pt x="8345" y="1524"/>
                      <a:pt x="8345" y="1524"/>
                    </a:cubicBezTo>
                    <a:cubicBezTo>
                      <a:pt x="8318" y="1497"/>
                      <a:pt x="8318" y="1497"/>
                      <a:pt x="8291" y="1497"/>
                    </a:cubicBezTo>
                    <a:close/>
                    <a:moveTo>
                      <a:pt x="21433" y="1577"/>
                    </a:moveTo>
                    <a:cubicBezTo>
                      <a:pt x="21399" y="1611"/>
                      <a:pt x="21433" y="1611"/>
                      <a:pt x="21433" y="1637"/>
                    </a:cubicBezTo>
                    <a:cubicBezTo>
                      <a:pt x="21486" y="1664"/>
                      <a:pt x="21539" y="1690"/>
                      <a:pt x="21599" y="1717"/>
                    </a:cubicBezTo>
                    <a:cubicBezTo>
                      <a:pt x="21626" y="1717"/>
                      <a:pt x="21626" y="1717"/>
                      <a:pt x="21626" y="1690"/>
                    </a:cubicBezTo>
                    <a:lnTo>
                      <a:pt x="21626" y="1664"/>
                    </a:lnTo>
                    <a:cubicBezTo>
                      <a:pt x="21566" y="1637"/>
                      <a:pt x="21513" y="1611"/>
                      <a:pt x="21459" y="1577"/>
                    </a:cubicBezTo>
                    <a:close/>
                    <a:moveTo>
                      <a:pt x="7985" y="1664"/>
                    </a:moveTo>
                    <a:cubicBezTo>
                      <a:pt x="7925" y="1690"/>
                      <a:pt x="7872" y="1717"/>
                      <a:pt x="7819" y="1744"/>
                    </a:cubicBezTo>
                    <a:cubicBezTo>
                      <a:pt x="7792" y="1744"/>
                      <a:pt x="7792" y="1777"/>
                      <a:pt x="7792" y="1777"/>
                    </a:cubicBezTo>
                    <a:lnTo>
                      <a:pt x="7819" y="1804"/>
                    </a:lnTo>
                    <a:lnTo>
                      <a:pt x="7846" y="1804"/>
                    </a:lnTo>
                    <a:cubicBezTo>
                      <a:pt x="7899" y="1777"/>
                      <a:pt x="7959" y="1744"/>
                      <a:pt x="8012" y="1717"/>
                    </a:cubicBezTo>
                    <a:lnTo>
                      <a:pt x="8012" y="1664"/>
                    </a:lnTo>
                    <a:close/>
                    <a:moveTo>
                      <a:pt x="21732" y="1744"/>
                    </a:moveTo>
                    <a:cubicBezTo>
                      <a:pt x="21732" y="1777"/>
                      <a:pt x="21732" y="1777"/>
                      <a:pt x="21765" y="1804"/>
                    </a:cubicBezTo>
                    <a:cubicBezTo>
                      <a:pt x="21819" y="1830"/>
                      <a:pt x="21845" y="1857"/>
                      <a:pt x="21899" y="1883"/>
                    </a:cubicBezTo>
                    <a:lnTo>
                      <a:pt x="21932" y="1883"/>
                    </a:lnTo>
                    <a:lnTo>
                      <a:pt x="21958" y="1857"/>
                    </a:lnTo>
                    <a:cubicBezTo>
                      <a:pt x="21958" y="1857"/>
                      <a:pt x="21958" y="1830"/>
                      <a:pt x="21932" y="1830"/>
                    </a:cubicBezTo>
                    <a:cubicBezTo>
                      <a:pt x="21872" y="1804"/>
                      <a:pt x="21845" y="1777"/>
                      <a:pt x="21792" y="1744"/>
                    </a:cubicBezTo>
                    <a:close/>
                    <a:moveTo>
                      <a:pt x="7653" y="1830"/>
                    </a:moveTo>
                    <a:cubicBezTo>
                      <a:pt x="7593" y="1857"/>
                      <a:pt x="7539" y="1883"/>
                      <a:pt x="7486" y="1910"/>
                    </a:cubicBezTo>
                    <a:lnTo>
                      <a:pt x="7486" y="1970"/>
                    </a:lnTo>
                    <a:lnTo>
                      <a:pt x="7513" y="1970"/>
                    </a:lnTo>
                    <a:cubicBezTo>
                      <a:pt x="7566" y="1943"/>
                      <a:pt x="7626" y="1910"/>
                      <a:pt x="7679" y="1883"/>
                    </a:cubicBezTo>
                    <a:cubicBezTo>
                      <a:pt x="7706" y="1883"/>
                      <a:pt x="7706" y="1857"/>
                      <a:pt x="7679" y="1857"/>
                    </a:cubicBezTo>
                    <a:cubicBezTo>
                      <a:pt x="7679" y="1830"/>
                      <a:pt x="7679" y="1830"/>
                      <a:pt x="7653" y="1830"/>
                    </a:cubicBezTo>
                    <a:close/>
                    <a:moveTo>
                      <a:pt x="22098" y="1910"/>
                    </a:moveTo>
                    <a:cubicBezTo>
                      <a:pt x="22098" y="1910"/>
                      <a:pt x="22065" y="1910"/>
                      <a:pt x="22065" y="1943"/>
                    </a:cubicBezTo>
                    <a:cubicBezTo>
                      <a:pt x="22038" y="1943"/>
                      <a:pt x="22065" y="1970"/>
                      <a:pt x="22065" y="1970"/>
                    </a:cubicBezTo>
                    <a:cubicBezTo>
                      <a:pt x="22125" y="1997"/>
                      <a:pt x="22178" y="2023"/>
                      <a:pt x="22231" y="2050"/>
                    </a:cubicBezTo>
                    <a:lnTo>
                      <a:pt x="22264" y="2050"/>
                    </a:lnTo>
                    <a:lnTo>
                      <a:pt x="22264" y="1997"/>
                    </a:lnTo>
                    <a:cubicBezTo>
                      <a:pt x="22205" y="1970"/>
                      <a:pt x="22151" y="1943"/>
                      <a:pt x="22098" y="1910"/>
                    </a:cubicBezTo>
                    <a:close/>
                    <a:moveTo>
                      <a:pt x="7353" y="2011"/>
                    </a:moveTo>
                    <a:cubicBezTo>
                      <a:pt x="7349" y="2011"/>
                      <a:pt x="7347" y="2014"/>
                      <a:pt x="7347" y="2023"/>
                    </a:cubicBezTo>
                    <a:cubicBezTo>
                      <a:pt x="7293" y="2050"/>
                      <a:pt x="7233" y="2076"/>
                      <a:pt x="7180" y="2110"/>
                    </a:cubicBezTo>
                    <a:cubicBezTo>
                      <a:pt x="7180" y="2110"/>
                      <a:pt x="7154" y="2136"/>
                      <a:pt x="7180" y="2136"/>
                    </a:cubicBezTo>
                    <a:lnTo>
                      <a:pt x="7207" y="2163"/>
                    </a:lnTo>
                    <a:cubicBezTo>
                      <a:pt x="7260" y="2136"/>
                      <a:pt x="7320" y="2076"/>
                      <a:pt x="7373" y="2050"/>
                    </a:cubicBezTo>
                    <a:lnTo>
                      <a:pt x="7373" y="2023"/>
                    </a:lnTo>
                    <a:cubicBezTo>
                      <a:pt x="7373" y="2023"/>
                      <a:pt x="7361" y="2011"/>
                      <a:pt x="7353" y="2011"/>
                    </a:cubicBezTo>
                    <a:close/>
                    <a:moveTo>
                      <a:pt x="22371" y="2110"/>
                    </a:moveTo>
                    <a:lnTo>
                      <a:pt x="22371" y="2163"/>
                    </a:lnTo>
                    <a:cubicBezTo>
                      <a:pt x="22431" y="2189"/>
                      <a:pt x="22484" y="2216"/>
                      <a:pt x="22537" y="2243"/>
                    </a:cubicBezTo>
                    <a:lnTo>
                      <a:pt x="22564" y="2243"/>
                    </a:lnTo>
                    <a:cubicBezTo>
                      <a:pt x="22597" y="2216"/>
                      <a:pt x="22597" y="2216"/>
                      <a:pt x="22564" y="2189"/>
                    </a:cubicBezTo>
                    <a:cubicBezTo>
                      <a:pt x="22511" y="2163"/>
                      <a:pt x="22457" y="2136"/>
                      <a:pt x="22398" y="2110"/>
                    </a:cubicBezTo>
                    <a:close/>
                    <a:moveTo>
                      <a:pt x="7040" y="2189"/>
                    </a:moveTo>
                    <a:cubicBezTo>
                      <a:pt x="6987" y="2243"/>
                      <a:pt x="6927" y="2276"/>
                      <a:pt x="6874" y="2303"/>
                    </a:cubicBezTo>
                    <a:cubicBezTo>
                      <a:pt x="6874" y="2303"/>
                      <a:pt x="6847" y="2329"/>
                      <a:pt x="6874" y="2329"/>
                    </a:cubicBezTo>
                    <a:lnTo>
                      <a:pt x="6901" y="2356"/>
                    </a:lnTo>
                    <a:cubicBezTo>
                      <a:pt x="6961" y="2303"/>
                      <a:pt x="7014" y="2276"/>
                      <a:pt x="7067" y="2243"/>
                    </a:cubicBezTo>
                    <a:lnTo>
                      <a:pt x="7067" y="2216"/>
                    </a:lnTo>
                    <a:cubicBezTo>
                      <a:pt x="7067" y="2189"/>
                      <a:pt x="7040" y="2189"/>
                      <a:pt x="7040" y="2189"/>
                    </a:cubicBezTo>
                    <a:close/>
                    <a:moveTo>
                      <a:pt x="22711" y="2291"/>
                    </a:moveTo>
                    <a:cubicBezTo>
                      <a:pt x="22701" y="2291"/>
                      <a:pt x="22695" y="2303"/>
                      <a:pt x="22677" y="2303"/>
                    </a:cubicBezTo>
                    <a:cubicBezTo>
                      <a:pt x="22677" y="2329"/>
                      <a:pt x="22677" y="2329"/>
                      <a:pt x="22704" y="2329"/>
                    </a:cubicBezTo>
                    <a:cubicBezTo>
                      <a:pt x="22730" y="2382"/>
                      <a:pt x="22790" y="2409"/>
                      <a:pt x="22843" y="2442"/>
                    </a:cubicBezTo>
                    <a:lnTo>
                      <a:pt x="22870" y="2442"/>
                    </a:lnTo>
                    <a:cubicBezTo>
                      <a:pt x="22897" y="2409"/>
                      <a:pt x="22897" y="2409"/>
                      <a:pt x="22870" y="2382"/>
                    </a:cubicBezTo>
                    <a:cubicBezTo>
                      <a:pt x="22817" y="2356"/>
                      <a:pt x="22764" y="2329"/>
                      <a:pt x="22730" y="2303"/>
                    </a:cubicBezTo>
                    <a:cubicBezTo>
                      <a:pt x="22721" y="2294"/>
                      <a:pt x="22715" y="2291"/>
                      <a:pt x="22711" y="2291"/>
                    </a:cubicBezTo>
                    <a:close/>
                    <a:moveTo>
                      <a:pt x="6708" y="2382"/>
                    </a:moveTo>
                    <a:cubicBezTo>
                      <a:pt x="6681" y="2442"/>
                      <a:pt x="6628" y="2469"/>
                      <a:pt x="6568" y="2496"/>
                    </a:cubicBezTo>
                    <a:cubicBezTo>
                      <a:pt x="6568" y="2496"/>
                      <a:pt x="6541" y="2522"/>
                      <a:pt x="6568" y="2522"/>
                    </a:cubicBezTo>
                    <a:lnTo>
                      <a:pt x="6595" y="2549"/>
                    </a:lnTo>
                    <a:cubicBezTo>
                      <a:pt x="6655" y="2496"/>
                      <a:pt x="6708" y="2469"/>
                      <a:pt x="6761" y="2442"/>
                    </a:cubicBezTo>
                    <a:lnTo>
                      <a:pt x="6761" y="2409"/>
                    </a:lnTo>
                    <a:cubicBezTo>
                      <a:pt x="6761" y="2382"/>
                      <a:pt x="6734" y="2382"/>
                      <a:pt x="6708" y="2382"/>
                    </a:cubicBezTo>
                    <a:close/>
                    <a:moveTo>
                      <a:pt x="22983" y="2496"/>
                    </a:moveTo>
                    <a:lnTo>
                      <a:pt x="22983" y="2549"/>
                    </a:lnTo>
                    <a:cubicBezTo>
                      <a:pt x="23036" y="2575"/>
                      <a:pt x="23096" y="2609"/>
                      <a:pt x="23149" y="2635"/>
                    </a:cubicBezTo>
                    <a:lnTo>
                      <a:pt x="23176" y="2635"/>
                    </a:lnTo>
                    <a:cubicBezTo>
                      <a:pt x="23203" y="2635"/>
                      <a:pt x="23176" y="2609"/>
                      <a:pt x="23176" y="2609"/>
                    </a:cubicBezTo>
                    <a:cubicBezTo>
                      <a:pt x="23123" y="2549"/>
                      <a:pt x="23063" y="2522"/>
                      <a:pt x="23036" y="2496"/>
                    </a:cubicBezTo>
                    <a:close/>
                    <a:moveTo>
                      <a:pt x="6437" y="2594"/>
                    </a:moveTo>
                    <a:cubicBezTo>
                      <a:pt x="6432" y="2594"/>
                      <a:pt x="6428" y="2598"/>
                      <a:pt x="6428" y="2609"/>
                    </a:cubicBezTo>
                    <a:cubicBezTo>
                      <a:pt x="6375" y="2635"/>
                      <a:pt x="6322" y="2662"/>
                      <a:pt x="6262" y="2689"/>
                    </a:cubicBezTo>
                    <a:lnTo>
                      <a:pt x="6262" y="2742"/>
                    </a:lnTo>
                    <a:lnTo>
                      <a:pt x="6295" y="2742"/>
                    </a:lnTo>
                    <a:cubicBezTo>
                      <a:pt x="6348" y="2715"/>
                      <a:pt x="6402" y="2689"/>
                      <a:pt x="6462" y="2635"/>
                    </a:cubicBezTo>
                    <a:lnTo>
                      <a:pt x="6462" y="2609"/>
                    </a:lnTo>
                    <a:cubicBezTo>
                      <a:pt x="6462" y="2609"/>
                      <a:pt x="6447" y="2594"/>
                      <a:pt x="6437" y="2594"/>
                    </a:cubicBezTo>
                    <a:close/>
                    <a:moveTo>
                      <a:pt x="23316" y="2689"/>
                    </a:moveTo>
                    <a:cubicBezTo>
                      <a:pt x="23316" y="2689"/>
                      <a:pt x="23289" y="2689"/>
                      <a:pt x="23289" y="2715"/>
                    </a:cubicBezTo>
                    <a:lnTo>
                      <a:pt x="23289" y="2742"/>
                    </a:lnTo>
                    <a:cubicBezTo>
                      <a:pt x="23342" y="2775"/>
                      <a:pt x="23396" y="2802"/>
                      <a:pt x="23456" y="2855"/>
                    </a:cubicBezTo>
                    <a:lnTo>
                      <a:pt x="23482" y="2855"/>
                    </a:lnTo>
                    <a:lnTo>
                      <a:pt x="23482" y="2802"/>
                    </a:lnTo>
                    <a:cubicBezTo>
                      <a:pt x="23429" y="2775"/>
                      <a:pt x="23369" y="2742"/>
                      <a:pt x="23316" y="2689"/>
                    </a:cubicBezTo>
                    <a:close/>
                    <a:moveTo>
                      <a:pt x="6129" y="2802"/>
                    </a:moveTo>
                    <a:cubicBezTo>
                      <a:pt x="6069" y="2855"/>
                      <a:pt x="6016" y="2881"/>
                      <a:pt x="5989" y="2908"/>
                    </a:cubicBezTo>
                    <a:cubicBezTo>
                      <a:pt x="5963" y="2908"/>
                      <a:pt x="5963" y="2941"/>
                      <a:pt x="5963" y="2968"/>
                    </a:cubicBezTo>
                    <a:lnTo>
                      <a:pt x="6016" y="2968"/>
                    </a:lnTo>
                    <a:cubicBezTo>
                      <a:pt x="6069" y="2908"/>
                      <a:pt x="6096" y="2881"/>
                      <a:pt x="6155" y="2855"/>
                    </a:cubicBezTo>
                    <a:cubicBezTo>
                      <a:pt x="6182" y="2855"/>
                      <a:pt x="6182" y="2828"/>
                      <a:pt x="6155" y="2802"/>
                    </a:cubicBezTo>
                    <a:close/>
                    <a:moveTo>
                      <a:pt x="23595" y="2908"/>
                    </a:moveTo>
                    <a:cubicBezTo>
                      <a:pt x="23562" y="2941"/>
                      <a:pt x="23562" y="2941"/>
                      <a:pt x="23595" y="2968"/>
                    </a:cubicBezTo>
                    <a:cubicBezTo>
                      <a:pt x="23648" y="2995"/>
                      <a:pt x="23675" y="3021"/>
                      <a:pt x="23728" y="3074"/>
                    </a:cubicBezTo>
                    <a:lnTo>
                      <a:pt x="23762" y="3074"/>
                    </a:lnTo>
                    <a:lnTo>
                      <a:pt x="23762" y="3048"/>
                    </a:lnTo>
                    <a:cubicBezTo>
                      <a:pt x="23788" y="3048"/>
                      <a:pt x="23788" y="3021"/>
                      <a:pt x="23762" y="3021"/>
                    </a:cubicBezTo>
                    <a:cubicBezTo>
                      <a:pt x="23728" y="2995"/>
                      <a:pt x="23675" y="2941"/>
                      <a:pt x="23622" y="2908"/>
                    </a:cubicBezTo>
                    <a:close/>
                    <a:moveTo>
                      <a:pt x="5823" y="3021"/>
                    </a:moveTo>
                    <a:cubicBezTo>
                      <a:pt x="5796" y="3048"/>
                      <a:pt x="5736" y="3108"/>
                      <a:pt x="5683" y="3134"/>
                    </a:cubicBezTo>
                    <a:lnTo>
                      <a:pt x="5683" y="3161"/>
                    </a:lnTo>
                    <a:lnTo>
                      <a:pt x="5710" y="3188"/>
                    </a:lnTo>
                    <a:cubicBezTo>
                      <a:pt x="5763" y="3134"/>
                      <a:pt x="5823" y="3108"/>
                      <a:pt x="5876" y="3074"/>
                    </a:cubicBezTo>
                    <a:lnTo>
                      <a:pt x="5876" y="3021"/>
                    </a:lnTo>
                    <a:close/>
                    <a:moveTo>
                      <a:pt x="23868" y="3134"/>
                    </a:moveTo>
                    <a:lnTo>
                      <a:pt x="23868" y="3188"/>
                    </a:lnTo>
                    <a:cubicBezTo>
                      <a:pt x="23928" y="3214"/>
                      <a:pt x="23981" y="3241"/>
                      <a:pt x="24008" y="3301"/>
                    </a:cubicBezTo>
                    <a:lnTo>
                      <a:pt x="24034" y="3301"/>
                    </a:lnTo>
                    <a:lnTo>
                      <a:pt x="24061" y="3274"/>
                    </a:lnTo>
                    <a:lnTo>
                      <a:pt x="24061" y="3241"/>
                    </a:lnTo>
                    <a:cubicBezTo>
                      <a:pt x="24008" y="3214"/>
                      <a:pt x="23955" y="3161"/>
                      <a:pt x="23895" y="3134"/>
                    </a:cubicBezTo>
                    <a:close/>
                    <a:moveTo>
                      <a:pt x="5543" y="3241"/>
                    </a:moveTo>
                    <a:cubicBezTo>
                      <a:pt x="5490" y="3274"/>
                      <a:pt x="5463" y="3327"/>
                      <a:pt x="5404" y="3354"/>
                    </a:cubicBezTo>
                    <a:cubicBezTo>
                      <a:pt x="5404" y="3381"/>
                      <a:pt x="5377" y="3381"/>
                      <a:pt x="5404" y="3407"/>
                    </a:cubicBezTo>
                    <a:lnTo>
                      <a:pt x="5430" y="3407"/>
                    </a:lnTo>
                    <a:cubicBezTo>
                      <a:pt x="5490" y="3354"/>
                      <a:pt x="5543" y="3327"/>
                      <a:pt x="5570" y="3301"/>
                    </a:cubicBezTo>
                    <a:cubicBezTo>
                      <a:pt x="5597" y="3274"/>
                      <a:pt x="5597" y="3274"/>
                      <a:pt x="5570" y="3241"/>
                    </a:cubicBezTo>
                    <a:close/>
                    <a:moveTo>
                      <a:pt x="24148" y="3354"/>
                    </a:moveTo>
                    <a:lnTo>
                      <a:pt x="24148" y="3407"/>
                    </a:lnTo>
                    <a:cubicBezTo>
                      <a:pt x="24201" y="3440"/>
                      <a:pt x="24261" y="3494"/>
                      <a:pt x="24287" y="3520"/>
                    </a:cubicBezTo>
                    <a:lnTo>
                      <a:pt x="24340" y="3520"/>
                    </a:lnTo>
                    <a:lnTo>
                      <a:pt x="24340" y="3467"/>
                    </a:lnTo>
                    <a:cubicBezTo>
                      <a:pt x="24287" y="3440"/>
                      <a:pt x="24227" y="3407"/>
                      <a:pt x="24201" y="3354"/>
                    </a:cubicBezTo>
                    <a:close/>
                    <a:moveTo>
                      <a:pt x="5264" y="3467"/>
                    </a:moveTo>
                    <a:cubicBezTo>
                      <a:pt x="5211" y="3520"/>
                      <a:pt x="5184" y="3547"/>
                      <a:pt x="5131" y="3607"/>
                    </a:cubicBezTo>
                    <a:lnTo>
                      <a:pt x="5131" y="3633"/>
                    </a:lnTo>
                    <a:lnTo>
                      <a:pt x="5157" y="3633"/>
                    </a:lnTo>
                    <a:cubicBezTo>
                      <a:pt x="5211" y="3607"/>
                      <a:pt x="5264" y="3547"/>
                      <a:pt x="5297" y="3520"/>
                    </a:cubicBezTo>
                    <a:cubicBezTo>
                      <a:pt x="5324" y="3520"/>
                      <a:pt x="5324" y="3494"/>
                      <a:pt x="5297" y="3494"/>
                    </a:cubicBezTo>
                    <a:cubicBezTo>
                      <a:pt x="5297" y="3467"/>
                      <a:pt x="5264" y="3467"/>
                      <a:pt x="5264" y="3467"/>
                    </a:cubicBezTo>
                    <a:close/>
                    <a:moveTo>
                      <a:pt x="24454" y="3582"/>
                    </a:moveTo>
                    <a:cubicBezTo>
                      <a:pt x="24447" y="3582"/>
                      <a:pt x="24440" y="3590"/>
                      <a:pt x="24427" y="3607"/>
                    </a:cubicBezTo>
                    <a:lnTo>
                      <a:pt x="24427" y="3633"/>
                    </a:lnTo>
                    <a:cubicBezTo>
                      <a:pt x="24480" y="3687"/>
                      <a:pt x="24533" y="3713"/>
                      <a:pt x="24560" y="3740"/>
                    </a:cubicBezTo>
                    <a:lnTo>
                      <a:pt x="24593" y="3773"/>
                    </a:lnTo>
                    <a:lnTo>
                      <a:pt x="24620" y="3740"/>
                    </a:lnTo>
                    <a:lnTo>
                      <a:pt x="24620" y="3713"/>
                    </a:lnTo>
                    <a:cubicBezTo>
                      <a:pt x="24560" y="3660"/>
                      <a:pt x="24507" y="3633"/>
                      <a:pt x="24480" y="3607"/>
                    </a:cubicBezTo>
                    <a:cubicBezTo>
                      <a:pt x="24467" y="3590"/>
                      <a:pt x="24460" y="3582"/>
                      <a:pt x="24454" y="3582"/>
                    </a:cubicBezTo>
                    <a:close/>
                    <a:moveTo>
                      <a:pt x="4991" y="3713"/>
                    </a:moveTo>
                    <a:cubicBezTo>
                      <a:pt x="4931" y="3740"/>
                      <a:pt x="4905" y="3800"/>
                      <a:pt x="4851" y="3826"/>
                    </a:cubicBezTo>
                    <a:lnTo>
                      <a:pt x="4851" y="3880"/>
                    </a:lnTo>
                    <a:lnTo>
                      <a:pt x="4905" y="3880"/>
                    </a:lnTo>
                    <a:cubicBezTo>
                      <a:pt x="4931" y="3826"/>
                      <a:pt x="4991" y="3800"/>
                      <a:pt x="5018" y="3740"/>
                    </a:cubicBezTo>
                    <a:cubicBezTo>
                      <a:pt x="5044" y="3740"/>
                      <a:pt x="5044" y="3713"/>
                      <a:pt x="5018" y="3713"/>
                    </a:cubicBezTo>
                    <a:close/>
                    <a:moveTo>
                      <a:pt x="24700" y="3826"/>
                    </a:moveTo>
                    <a:lnTo>
                      <a:pt x="24700" y="3880"/>
                    </a:lnTo>
                    <a:cubicBezTo>
                      <a:pt x="24760" y="3906"/>
                      <a:pt x="24786" y="3966"/>
                      <a:pt x="24840" y="3993"/>
                    </a:cubicBezTo>
                    <a:lnTo>
                      <a:pt x="24866" y="3993"/>
                    </a:lnTo>
                    <a:cubicBezTo>
                      <a:pt x="24893" y="3993"/>
                      <a:pt x="24893" y="3966"/>
                      <a:pt x="24866" y="3966"/>
                    </a:cubicBezTo>
                    <a:cubicBezTo>
                      <a:pt x="24840" y="3906"/>
                      <a:pt x="24786" y="3880"/>
                      <a:pt x="24760" y="3826"/>
                    </a:cubicBezTo>
                    <a:close/>
                    <a:moveTo>
                      <a:pt x="4738" y="3946"/>
                    </a:moveTo>
                    <a:cubicBezTo>
                      <a:pt x="4732" y="3946"/>
                      <a:pt x="4725" y="3953"/>
                      <a:pt x="4712" y="3966"/>
                    </a:cubicBezTo>
                    <a:cubicBezTo>
                      <a:pt x="4685" y="3993"/>
                      <a:pt x="4632" y="4046"/>
                      <a:pt x="4598" y="4073"/>
                    </a:cubicBezTo>
                    <a:cubicBezTo>
                      <a:pt x="4572" y="4106"/>
                      <a:pt x="4572" y="4106"/>
                      <a:pt x="4598" y="4132"/>
                    </a:cubicBezTo>
                    <a:lnTo>
                      <a:pt x="4632" y="4132"/>
                    </a:lnTo>
                    <a:cubicBezTo>
                      <a:pt x="4685" y="4073"/>
                      <a:pt x="4712" y="4046"/>
                      <a:pt x="4765" y="3993"/>
                    </a:cubicBezTo>
                    <a:lnTo>
                      <a:pt x="4765" y="3966"/>
                    </a:lnTo>
                    <a:cubicBezTo>
                      <a:pt x="4752" y="3953"/>
                      <a:pt x="4745" y="3946"/>
                      <a:pt x="4738" y="3946"/>
                    </a:cubicBezTo>
                    <a:close/>
                    <a:moveTo>
                      <a:pt x="24979" y="4073"/>
                    </a:moveTo>
                    <a:cubicBezTo>
                      <a:pt x="24953" y="4106"/>
                      <a:pt x="24953" y="4106"/>
                      <a:pt x="24979" y="4132"/>
                    </a:cubicBezTo>
                    <a:cubicBezTo>
                      <a:pt x="25006" y="4159"/>
                      <a:pt x="25059" y="4212"/>
                      <a:pt x="25119" y="4239"/>
                    </a:cubicBezTo>
                    <a:lnTo>
                      <a:pt x="25119" y="4272"/>
                    </a:lnTo>
                    <a:lnTo>
                      <a:pt x="25146" y="4239"/>
                    </a:lnTo>
                    <a:lnTo>
                      <a:pt x="25146" y="4212"/>
                    </a:lnTo>
                    <a:cubicBezTo>
                      <a:pt x="25092" y="4159"/>
                      <a:pt x="25059" y="4132"/>
                      <a:pt x="25006" y="4073"/>
                    </a:cubicBezTo>
                    <a:close/>
                    <a:moveTo>
                      <a:pt x="4479" y="4192"/>
                    </a:moveTo>
                    <a:cubicBezTo>
                      <a:pt x="4472" y="4192"/>
                      <a:pt x="4465" y="4199"/>
                      <a:pt x="4465" y="4212"/>
                    </a:cubicBezTo>
                    <a:cubicBezTo>
                      <a:pt x="4406" y="4239"/>
                      <a:pt x="4379" y="4299"/>
                      <a:pt x="4326" y="4325"/>
                    </a:cubicBezTo>
                    <a:lnTo>
                      <a:pt x="4326" y="4379"/>
                    </a:lnTo>
                    <a:lnTo>
                      <a:pt x="4379" y="4379"/>
                    </a:lnTo>
                    <a:cubicBezTo>
                      <a:pt x="4406" y="4325"/>
                      <a:pt x="4465" y="4299"/>
                      <a:pt x="4492" y="4239"/>
                    </a:cubicBezTo>
                    <a:cubicBezTo>
                      <a:pt x="4519" y="4239"/>
                      <a:pt x="4519" y="4212"/>
                      <a:pt x="4492" y="4212"/>
                    </a:cubicBezTo>
                    <a:cubicBezTo>
                      <a:pt x="4492" y="4199"/>
                      <a:pt x="4485" y="4192"/>
                      <a:pt x="4479" y="4192"/>
                    </a:cubicBezTo>
                    <a:close/>
                    <a:moveTo>
                      <a:pt x="25225" y="4325"/>
                    </a:moveTo>
                    <a:lnTo>
                      <a:pt x="25225" y="4379"/>
                    </a:lnTo>
                    <a:cubicBezTo>
                      <a:pt x="25285" y="4405"/>
                      <a:pt x="25312" y="4465"/>
                      <a:pt x="25365" y="4492"/>
                    </a:cubicBezTo>
                    <a:lnTo>
                      <a:pt x="25365" y="4518"/>
                    </a:lnTo>
                    <a:lnTo>
                      <a:pt x="25392" y="4492"/>
                    </a:lnTo>
                    <a:cubicBezTo>
                      <a:pt x="25425" y="4492"/>
                      <a:pt x="25425" y="4465"/>
                      <a:pt x="25392" y="4465"/>
                    </a:cubicBezTo>
                    <a:cubicBezTo>
                      <a:pt x="25365" y="4405"/>
                      <a:pt x="25312" y="4379"/>
                      <a:pt x="25285" y="4325"/>
                    </a:cubicBezTo>
                    <a:close/>
                    <a:moveTo>
                      <a:pt x="4213" y="4465"/>
                    </a:moveTo>
                    <a:cubicBezTo>
                      <a:pt x="4159" y="4518"/>
                      <a:pt x="4133" y="4545"/>
                      <a:pt x="4073" y="4605"/>
                    </a:cubicBezTo>
                    <a:lnTo>
                      <a:pt x="4073" y="4631"/>
                    </a:lnTo>
                    <a:lnTo>
                      <a:pt x="4099" y="4658"/>
                    </a:lnTo>
                    <a:lnTo>
                      <a:pt x="4099" y="4631"/>
                    </a:lnTo>
                    <a:cubicBezTo>
                      <a:pt x="4159" y="4605"/>
                      <a:pt x="4186" y="4545"/>
                      <a:pt x="4239" y="4492"/>
                    </a:cubicBezTo>
                    <a:lnTo>
                      <a:pt x="4239" y="4465"/>
                    </a:lnTo>
                    <a:close/>
                    <a:moveTo>
                      <a:pt x="25505" y="4580"/>
                    </a:moveTo>
                    <a:cubicBezTo>
                      <a:pt x="25498" y="4580"/>
                      <a:pt x="25492" y="4588"/>
                      <a:pt x="25478" y="4605"/>
                    </a:cubicBezTo>
                    <a:lnTo>
                      <a:pt x="25478" y="4631"/>
                    </a:lnTo>
                    <a:cubicBezTo>
                      <a:pt x="25532" y="4685"/>
                      <a:pt x="25558" y="4711"/>
                      <a:pt x="25618" y="4771"/>
                    </a:cubicBezTo>
                    <a:lnTo>
                      <a:pt x="25645" y="4771"/>
                    </a:lnTo>
                    <a:cubicBezTo>
                      <a:pt x="25671" y="4771"/>
                      <a:pt x="25671" y="4738"/>
                      <a:pt x="25645" y="4738"/>
                    </a:cubicBezTo>
                    <a:cubicBezTo>
                      <a:pt x="25618" y="4685"/>
                      <a:pt x="25558" y="4631"/>
                      <a:pt x="25532" y="4605"/>
                    </a:cubicBezTo>
                    <a:cubicBezTo>
                      <a:pt x="25518" y="4588"/>
                      <a:pt x="25512" y="4580"/>
                      <a:pt x="25505" y="4580"/>
                    </a:cubicBezTo>
                    <a:close/>
                    <a:moveTo>
                      <a:pt x="3980" y="4718"/>
                    </a:moveTo>
                    <a:cubicBezTo>
                      <a:pt x="3973" y="4718"/>
                      <a:pt x="3966" y="4725"/>
                      <a:pt x="3966" y="4738"/>
                    </a:cubicBezTo>
                    <a:cubicBezTo>
                      <a:pt x="3906" y="4771"/>
                      <a:pt x="3880" y="4824"/>
                      <a:pt x="3827" y="4851"/>
                    </a:cubicBezTo>
                    <a:lnTo>
                      <a:pt x="3827" y="4904"/>
                    </a:lnTo>
                    <a:lnTo>
                      <a:pt x="3880" y="4904"/>
                    </a:lnTo>
                    <a:cubicBezTo>
                      <a:pt x="3906" y="4851"/>
                      <a:pt x="3966" y="4824"/>
                      <a:pt x="3993" y="4771"/>
                    </a:cubicBezTo>
                    <a:lnTo>
                      <a:pt x="3993" y="4738"/>
                    </a:lnTo>
                    <a:cubicBezTo>
                      <a:pt x="3993" y="4725"/>
                      <a:pt x="3986" y="4718"/>
                      <a:pt x="3980" y="4718"/>
                    </a:cubicBezTo>
                    <a:close/>
                    <a:moveTo>
                      <a:pt x="25724" y="4851"/>
                    </a:moveTo>
                    <a:lnTo>
                      <a:pt x="25724" y="4904"/>
                    </a:lnTo>
                    <a:cubicBezTo>
                      <a:pt x="25784" y="4938"/>
                      <a:pt x="25811" y="4991"/>
                      <a:pt x="25864" y="5044"/>
                    </a:cubicBezTo>
                    <a:lnTo>
                      <a:pt x="25891" y="5044"/>
                    </a:lnTo>
                    <a:lnTo>
                      <a:pt x="25891" y="4991"/>
                    </a:lnTo>
                    <a:cubicBezTo>
                      <a:pt x="25864" y="4964"/>
                      <a:pt x="25811" y="4904"/>
                      <a:pt x="25784" y="4851"/>
                    </a:cubicBezTo>
                    <a:close/>
                    <a:moveTo>
                      <a:pt x="3714" y="4991"/>
                    </a:moveTo>
                    <a:cubicBezTo>
                      <a:pt x="3660" y="5044"/>
                      <a:pt x="3634" y="5104"/>
                      <a:pt x="3574" y="5130"/>
                    </a:cubicBezTo>
                    <a:cubicBezTo>
                      <a:pt x="3574" y="5157"/>
                      <a:pt x="3574" y="5157"/>
                      <a:pt x="3600" y="5184"/>
                    </a:cubicBezTo>
                    <a:lnTo>
                      <a:pt x="3634" y="5184"/>
                    </a:lnTo>
                    <a:cubicBezTo>
                      <a:pt x="3660" y="5130"/>
                      <a:pt x="3714" y="5071"/>
                      <a:pt x="3740" y="5044"/>
                    </a:cubicBezTo>
                    <a:cubicBezTo>
                      <a:pt x="3767" y="5017"/>
                      <a:pt x="3767" y="5017"/>
                      <a:pt x="3740" y="4991"/>
                    </a:cubicBezTo>
                    <a:close/>
                    <a:moveTo>
                      <a:pt x="25977" y="5130"/>
                    </a:moveTo>
                    <a:cubicBezTo>
                      <a:pt x="25977" y="5130"/>
                      <a:pt x="25951" y="5157"/>
                      <a:pt x="25977" y="5157"/>
                    </a:cubicBezTo>
                    <a:cubicBezTo>
                      <a:pt x="26004" y="5210"/>
                      <a:pt x="26057" y="5270"/>
                      <a:pt x="26090" y="5297"/>
                    </a:cubicBezTo>
                    <a:lnTo>
                      <a:pt x="26117" y="5323"/>
                    </a:lnTo>
                    <a:cubicBezTo>
                      <a:pt x="26144" y="5297"/>
                      <a:pt x="26144" y="5297"/>
                      <a:pt x="26144" y="5270"/>
                    </a:cubicBezTo>
                    <a:cubicBezTo>
                      <a:pt x="26090" y="5210"/>
                      <a:pt x="26057" y="5184"/>
                      <a:pt x="26004" y="5130"/>
                    </a:cubicBezTo>
                    <a:close/>
                    <a:moveTo>
                      <a:pt x="3467" y="5270"/>
                    </a:moveTo>
                    <a:cubicBezTo>
                      <a:pt x="3434" y="5323"/>
                      <a:pt x="3381" y="5377"/>
                      <a:pt x="3354" y="5403"/>
                    </a:cubicBezTo>
                    <a:lnTo>
                      <a:pt x="3354" y="5463"/>
                    </a:lnTo>
                    <a:lnTo>
                      <a:pt x="3407" y="5463"/>
                    </a:lnTo>
                    <a:cubicBezTo>
                      <a:pt x="3434" y="5403"/>
                      <a:pt x="3467" y="5350"/>
                      <a:pt x="3521" y="5323"/>
                    </a:cubicBezTo>
                    <a:lnTo>
                      <a:pt x="3521" y="5270"/>
                    </a:lnTo>
                    <a:close/>
                    <a:moveTo>
                      <a:pt x="26197" y="5403"/>
                    </a:moveTo>
                    <a:lnTo>
                      <a:pt x="26197" y="5437"/>
                    </a:lnTo>
                    <a:cubicBezTo>
                      <a:pt x="26257" y="5490"/>
                      <a:pt x="26283" y="5543"/>
                      <a:pt x="26310" y="5603"/>
                    </a:cubicBezTo>
                    <a:lnTo>
                      <a:pt x="26363" y="5603"/>
                    </a:lnTo>
                    <a:lnTo>
                      <a:pt x="26363" y="5543"/>
                    </a:lnTo>
                    <a:cubicBezTo>
                      <a:pt x="26337" y="5516"/>
                      <a:pt x="26283" y="5463"/>
                      <a:pt x="26257" y="5403"/>
                    </a:cubicBezTo>
                    <a:close/>
                    <a:moveTo>
                      <a:pt x="3241" y="5543"/>
                    </a:moveTo>
                    <a:cubicBezTo>
                      <a:pt x="3188" y="5603"/>
                      <a:pt x="3161" y="5656"/>
                      <a:pt x="3135" y="5683"/>
                    </a:cubicBezTo>
                    <a:cubicBezTo>
                      <a:pt x="3101" y="5709"/>
                      <a:pt x="3101" y="5736"/>
                      <a:pt x="3135" y="5736"/>
                    </a:cubicBezTo>
                    <a:lnTo>
                      <a:pt x="3161" y="5736"/>
                    </a:lnTo>
                    <a:cubicBezTo>
                      <a:pt x="3214" y="5683"/>
                      <a:pt x="3241" y="5630"/>
                      <a:pt x="3268" y="5603"/>
                    </a:cubicBezTo>
                    <a:cubicBezTo>
                      <a:pt x="3301" y="5570"/>
                      <a:pt x="3301" y="5570"/>
                      <a:pt x="3268" y="5543"/>
                    </a:cubicBezTo>
                    <a:close/>
                    <a:moveTo>
                      <a:pt x="26450" y="5683"/>
                    </a:moveTo>
                    <a:cubicBezTo>
                      <a:pt x="26423" y="5709"/>
                      <a:pt x="26423" y="5709"/>
                      <a:pt x="26423" y="5736"/>
                    </a:cubicBezTo>
                    <a:cubicBezTo>
                      <a:pt x="26476" y="5769"/>
                      <a:pt x="26503" y="5822"/>
                      <a:pt x="26530" y="5876"/>
                    </a:cubicBezTo>
                    <a:lnTo>
                      <a:pt x="26589" y="5876"/>
                    </a:lnTo>
                    <a:lnTo>
                      <a:pt x="26589" y="5849"/>
                    </a:lnTo>
                    <a:cubicBezTo>
                      <a:pt x="26556" y="5796"/>
                      <a:pt x="26503" y="5736"/>
                      <a:pt x="26476" y="5683"/>
                    </a:cubicBezTo>
                    <a:close/>
                    <a:moveTo>
                      <a:pt x="3035" y="5829"/>
                    </a:moveTo>
                    <a:cubicBezTo>
                      <a:pt x="3028" y="5829"/>
                      <a:pt x="3022" y="5836"/>
                      <a:pt x="3022" y="5849"/>
                    </a:cubicBezTo>
                    <a:cubicBezTo>
                      <a:pt x="2968" y="5876"/>
                      <a:pt x="2935" y="5936"/>
                      <a:pt x="2908" y="5989"/>
                    </a:cubicBezTo>
                    <a:cubicBezTo>
                      <a:pt x="2882" y="5989"/>
                      <a:pt x="2908" y="6015"/>
                      <a:pt x="2908" y="6015"/>
                    </a:cubicBezTo>
                    <a:lnTo>
                      <a:pt x="2935" y="6042"/>
                    </a:lnTo>
                    <a:lnTo>
                      <a:pt x="2935" y="6015"/>
                    </a:lnTo>
                    <a:cubicBezTo>
                      <a:pt x="2995" y="5962"/>
                      <a:pt x="3022" y="5936"/>
                      <a:pt x="3048" y="5876"/>
                    </a:cubicBezTo>
                    <a:cubicBezTo>
                      <a:pt x="3075" y="5849"/>
                      <a:pt x="3075" y="5849"/>
                      <a:pt x="3048" y="5849"/>
                    </a:cubicBezTo>
                    <a:cubicBezTo>
                      <a:pt x="3048" y="5836"/>
                      <a:pt x="3041" y="5829"/>
                      <a:pt x="3035" y="5829"/>
                    </a:cubicBezTo>
                    <a:close/>
                    <a:moveTo>
                      <a:pt x="26683" y="5969"/>
                    </a:moveTo>
                    <a:cubicBezTo>
                      <a:pt x="26676" y="5969"/>
                      <a:pt x="26669" y="5976"/>
                      <a:pt x="26669" y="5989"/>
                    </a:cubicBezTo>
                    <a:cubicBezTo>
                      <a:pt x="26643" y="5989"/>
                      <a:pt x="26643" y="6015"/>
                      <a:pt x="26643" y="6015"/>
                    </a:cubicBezTo>
                    <a:cubicBezTo>
                      <a:pt x="26696" y="6069"/>
                      <a:pt x="26723" y="6129"/>
                      <a:pt x="26756" y="6155"/>
                    </a:cubicBezTo>
                    <a:lnTo>
                      <a:pt x="26782" y="6182"/>
                    </a:lnTo>
                    <a:lnTo>
                      <a:pt x="26809" y="6155"/>
                    </a:lnTo>
                    <a:lnTo>
                      <a:pt x="26809" y="6129"/>
                    </a:lnTo>
                    <a:cubicBezTo>
                      <a:pt x="26782" y="6069"/>
                      <a:pt x="26723" y="6042"/>
                      <a:pt x="26696" y="5989"/>
                    </a:cubicBezTo>
                    <a:cubicBezTo>
                      <a:pt x="26696" y="5976"/>
                      <a:pt x="26689" y="5969"/>
                      <a:pt x="26683" y="5969"/>
                    </a:cubicBezTo>
                    <a:close/>
                    <a:moveTo>
                      <a:pt x="2802" y="6129"/>
                    </a:moveTo>
                    <a:cubicBezTo>
                      <a:pt x="2769" y="6182"/>
                      <a:pt x="2715" y="6235"/>
                      <a:pt x="2689" y="6295"/>
                    </a:cubicBezTo>
                    <a:lnTo>
                      <a:pt x="2689" y="6322"/>
                    </a:lnTo>
                    <a:lnTo>
                      <a:pt x="2742" y="6322"/>
                    </a:lnTo>
                    <a:cubicBezTo>
                      <a:pt x="2769" y="6268"/>
                      <a:pt x="2802" y="6208"/>
                      <a:pt x="2855" y="6155"/>
                    </a:cubicBezTo>
                    <a:cubicBezTo>
                      <a:pt x="2855" y="6155"/>
                      <a:pt x="2855" y="6129"/>
                      <a:pt x="2829" y="6129"/>
                    </a:cubicBezTo>
                    <a:close/>
                    <a:moveTo>
                      <a:pt x="26862" y="6268"/>
                    </a:moveTo>
                    <a:lnTo>
                      <a:pt x="26862" y="6322"/>
                    </a:lnTo>
                    <a:cubicBezTo>
                      <a:pt x="26889" y="6348"/>
                      <a:pt x="26922" y="6401"/>
                      <a:pt x="26975" y="6461"/>
                    </a:cubicBezTo>
                    <a:lnTo>
                      <a:pt x="27002" y="6461"/>
                    </a:lnTo>
                    <a:cubicBezTo>
                      <a:pt x="27029" y="6461"/>
                      <a:pt x="27029" y="6435"/>
                      <a:pt x="27002" y="6435"/>
                    </a:cubicBezTo>
                    <a:cubicBezTo>
                      <a:pt x="26975" y="6375"/>
                      <a:pt x="26949" y="6322"/>
                      <a:pt x="26922" y="6268"/>
                    </a:cubicBezTo>
                    <a:close/>
                    <a:moveTo>
                      <a:pt x="2603" y="6410"/>
                    </a:moveTo>
                    <a:cubicBezTo>
                      <a:pt x="2596" y="6410"/>
                      <a:pt x="2589" y="6418"/>
                      <a:pt x="2576" y="6435"/>
                    </a:cubicBezTo>
                    <a:cubicBezTo>
                      <a:pt x="2549" y="6488"/>
                      <a:pt x="2522" y="6541"/>
                      <a:pt x="2496" y="6568"/>
                    </a:cubicBezTo>
                    <a:cubicBezTo>
                      <a:pt x="2469" y="6601"/>
                      <a:pt x="2469" y="6601"/>
                      <a:pt x="2496" y="6628"/>
                    </a:cubicBezTo>
                    <a:lnTo>
                      <a:pt x="2522" y="6601"/>
                    </a:lnTo>
                    <a:cubicBezTo>
                      <a:pt x="2576" y="6568"/>
                      <a:pt x="2602" y="6514"/>
                      <a:pt x="2636" y="6461"/>
                    </a:cubicBezTo>
                    <a:lnTo>
                      <a:pt x="2636" y="6435"/>
                    </a:lnTo>
                    <a:cubicBezTo>
                      <a:pt x="2619" y="6418"/>
                      <a:pt x="2611" y="6410"/>
                      <a:pt x="2603" y="6410"/>
                    </a:cubicBezTo>
                    <a:close/>
                    <a:moveTo>
                      <a:pt x="27089" y="6568"/>
                    </a:moveTo>
                    <a:cubicBezTo>
                      <a:pt x="27055" y="6568"/>
                      <a:pt x="27055" y="6601"/>
                      <a:pt x="27055" y="6601"/>
                    </a:cubicBezTo>
                    <a:cubicBezTo>
                      <a:pt x="27115" y="6654"/>
                      <a:pt x="27142" y="6707"/>
                      <a:pt x="27168" y="6767"/>
                    </a:cubicBezTo>
                    <a:lnTo>
                      <a:pt x="27195" y="6767"/>
                    </a:lnTo>
                    <a:cubicBezTo>
                      <a:pt x="27222" y="6767"/>
                      <a:pt x="27222" y="6734"/>
                      <a:pt x="27222" y="6734"/>
                    </a:cubicBezTo>
                    <a:cubicBezTo>
                      <a:pt x="27168" y="6681"/>
                      <a:pt x="27142" y="6628"/>
                      <a:pt x="27115" y="6568"/>
                    </a:cubicBezTo>
                    <a:close/>
                    <a:moveTo>
                      <a:pt x="2396" y="6714"/>
                    </a:moveTo>
                    <a:cubicBezTo>
                      <a:pt x="2389" y="6714"/>
                      <a:pt x="2383" y="6721"/>
                      <a:pt x="2383" y="6734"/>
                    </a:cubicBezTo>
                    <a:cubicBezTo>
                      <a:pt x="2356" y="6794"/>
                      <a:pt x="2330" y="6847"/>
                      <a:pt x="2270" y="6874"/>
                    </a:cubicBezTo>
                    <a:cubicBezTo>
                      <a:pt x="2270" y="6900"/>
                      <a:pt x="2270" y="6900"/>
                      <a:pt x="2303" y="6934"/>
                    </a:cubicBezTo>
                    <a:lnTo>
                      <a:pt x="2330" y="6900"/>
                    </a:lnTo>
                    <a:cubicBezTo>
                      <a:pt x="2356" y="6874"/>
                      <a:pt x="2409" y="6821"/>
                      <a:pt x="2436" y="6767"/>
                    </a:cubicBezTo>
                    <a:cubicBezTo>
                      <a:pt x="2436" y="6734"/>
                      <a:pt x="2436" y="6734"/>
                      <a:pt x="2409" y="6734"/>
                    </a:cubicBezTo>
                    <a:cubicBezTo>
                      <a:pt x="2409" y="6721"/>
                      <a:pt x="2403" y="6714"/>
                      <a:pt x="2396" y="6714"/>
                    </a:cubicBezTo>
                    <a:close/>
                    <a:moveTo>
                      <a:pt x="27281" y="6874"/>
                    </a:moveTo>
                    <a:cubicBezTo>
                      <a:pt x="27255" y="6874"/>
                      <a:pt x="27255" y="6900"/>
                      <a:pt x="27255" y="6900"/>
                    </a:cubicBezTo>
                    <a:cubicBezTo>
                      <a:pt x="27308" y="6960"/>
                      <a:pt x="27335" y="7014"/>
                      <a:pt x="27361" y="7067"/>
                    </a:cubicBezTo>
                    <a:lnTo>
                      <a:pt x="27388" y="7067"/>
                    </a:lnTo>
                    <a:cubicBezTo>
                      <a:pt x="27421" y="7067"/>
                      <a:pt x="27421" y="7040"/>
                      <a:pt x="27421" y="7040"/>
                    </a:cubicBezTo>
                    <a:cubicBezTo>
                      <a:pt x="27361" y="6987"/>
                      <a:pt x="27335" y="6934"/>
                      <a:pt x="27308" y="6874"/>
                    </a:cubicBezTo>
                    <a:close/>
                    <a:moveTo>
                      <a:pt x="2203" y="7020"/>
                    </a:moveTo>
                    <a:cubicBezTo>
                      <a:pt x="2196" y="7020"/>
                      <a:pt x="2190" y="7027"/>
                      <a:pt x="2190" y="7040"/>
                    </a:cubicBezTo>
                    <a:cubicBezTo>
                      <a:pt x="2163" y="7100"/>
                      <a:pt x="2137" y="7153"/>
                      <a:pt x="2103" y="7206"/>
                    </a:cubicBezTo>
                    <a:cubicBezTo>
                      <a:pt x="2077" y="7206"/>
                      <a:pt x="2077" y="7233"/>
                      <a:pt x="2103" y="7233"/>
                    </a:cubicBezTo>
                    <a:lnTo>
                      <a:pt x="2137" y="7233"/>
                    </a:lnTo>
                    <a:cubicBezTo>
                      <a:pt x="2163" y="7180"/>
                      <a:pt x="2216" y="7127"/>
                      <a:pt x="2243" y="7067"/>
                    </a:cubicBezTo>
                    <a:cubicBezTo>
                      <a:pt x="2243" y="7067"/>
                      <a:pt x="2243" y="7040"/>
                      <a:pt x="2216" y="7040"/>
                    </a:cubicBezTo>
                    <a:cubicBezTo>
                      <a:pt x="2216" y="7027"/>
                      <a:pt x="2210" y="7020"/>
                      <a:pt x="2203" y="7020"/>
                    </a:cubicBezTo>
                    <a:close/>
                    <a:moveTo>
                      <a:pt x="27474" y="7180"/>
                    </a:moveTo>
                    <a:cubicBezTo>
                      <a:pt x="27448" y="7180"/>
                      <a:pt x="27448" y="7206"/>
                      <a:pt x="27448" y="7206"/>
                    </a:cubicBezTo>
                    <a:cubicBezTo>
                      <a:pt x="27474" y="7266"/>
                      <a:pt x="27528" y="7320"/>
                      <a:pt x="27554" y="7373"/>
                    </a:cubicBezTo>
                    <a:lnTo>
                      <a:pt x="27588" y="7373"/>
                    </a:lnTo>
                    <a:cubicBezTo>
                      <a:pt x="27588" y="7373"/>
                      <a:pt x="27614" y="7346"/>
                      <a:pt x="27588" y="7346"/>
                    </a:cubicBezTo>
                    <a:cubicBezTo>
                      <a:pt x="27554" y="7293"/>
                      <a:pt x="27528" y="7233"/>
                      <a:pt x="27501" y="7180"/>
                    </a:cubicBezTo>
                    <a:close/>
                    <a:moveTo>
                      <a:pt x="1997" y="7346"/>
                    </a:moveTo>
                    <a:cubicBezTo>
                      <a:pt x="1970" y="7399"/>
                      <a:pt x="1937" y="7459"/>
                      <a:pt x="1910" y="7513"/>
                    </a:cubicBezTo>
                    <a:lnTo>
                      <a:pt x="1910" y="7539"/>
                    </a:lnTo>
                    <a:lnTo>
                      <a:pt x="1970" y="7539"/>
                    </a:lnTo>
                    <a:cubicBezTo>
                      <a:pt x="1997" y="7486"/>
                      <a:pt x="2023" y="7433"/>
                      <a:pt x="2050" y="7373"/>
                    </a:cubicBezTo>
                    <a:lnTo>
                      <a:pt x="2050" y="7346"/>
                    </a:lnTo>
                    <a:close/>
                    <a:moveTo>
                      <a:pt x="27641" y="7486"/>
                    </a:moveTo>
                    <a:lnTo>
                      <a:pt x="27641" y="7539"/>
                    </a:lnTo>
                    <a:cubicBezTo>
                      <a:pt x="27667" y="7566"/>
                      <a:pt x="27694" y="7626"/>
                      <a:pt x="27721" y="7679"/>
                    </a:cubicBezTo>
                    <a:lnTo>
                      <a:pt x="27754" y="7706"/>
                    </a:lnTo>
                    <a:cubicBezTo>
                      <a:pt x="27781" y="7679"/>
                      <a:pt x="27781" y="7679"/>
                      <a:pt x="27781" y="7652"/>
                    </a:cubicBezTo>
                    <a:cubicBezTo>
                      <a:pt x="27754" y="7599"/>
                      <a:pt x="27721" y="7539"/>
                      <a:pt x="27694" y="7513"/>
                    </a:cubicBezTo>
                    <a:cubicBezTo>
                      <a:pt x="27667" y="7486"/>
                      <a:pt x="27667" y="7486"/>
                      <a:pt x="27641" y="7486"/>
                    </a:cubicBezTo>
                    <a:close/>
                    <a:moveTo>
                      <a:pt x="1857" y="7652"/>
                    </a:moveTo>
                    <a:cubicBezTo>
                      <a:pt x="1857" y="7652"/>
                      <a:pt x="1830" y="7652"/>
                      <a:pt x="1830" y="7679"/>
                    </a:cubicBezTo>
                    <a:cubicBezTo>
                      <a:pt x="1804" y="7732"/>
                      <a:pt x="1771" y="7765"/>
                      <a:pt x="1744" y="7819"/>
                    </a:cubicBezTo>
                    <a:cubicBezTo>
                      <a:pt x="1717" y="7845"/>
                      <a:pt x="1744" y="7845"/>
                      <a:pt x="1744" y="7872"/>
                    </a:cubicBezTo>
                    <a:lnTo>
                      <a:pt x="1771" y="7872"/>
                    </a:lnTo>
                    <a:lnTo>
                      <a:pt x="1771" y="7845"/>
                    </a:lnTo>
                    <a:cubicBezTo>
                      <a:pt x="1804" y="7792"/>
                      <a:pt x="1830" y="7765"/>
                      <a:pt x="1884" y="7706"/>
                    </a:cubicBezTo>
                    <a:cubicBezTo>
                      <a:pt x="1884" y="7679"/>
                      <a:pt x="1884" y="7652"/>
                      <a:pt x="1857" y="7652"/>
                    </a:cubicBezTo>
                    <a:close/>
                    <a:moveTo>
                      <a:pt x="27841" y="7807"/>
                    </a:moveTo>
                    <a:cubicBezTo>
                      <a:pt x="27837" y="7807"/>
                      <a:pt x="27834" y="7810"/>
                      <a:pt x="27834" y="7819"/>
                    </a:cubicBezTo>
                    <a:cubicBezTo>
                      <a:pt x="27807" y="7819"/>
                      <a:pt x="27807" y="7819"/>
                      <a:pt x="27807" y="7845"/>
                    </a:cubicBezTo>
                    <a:cubicBezTo>
                      <a:pt x="27834" y="7898"/>
                      <a:pt x="27860" y="7958"/>
                      <a:pt x="27887" y="8012"/>
                    </a:cubicBezTo>
                    <a:lnTo>
                      <a:pt x="27947" y="8012"/>
                    </a:lnTo>
                    <a:lnTo>
                      <a:pt x="27947" y="7985"/>
                    </a:lnTo>
                    <a:cubicBezTo>
                      <a:pt x="27920" y="7932"/>
                      <a:pt x="27887" y="7872"/>
                      <a:pt x="27860" y="7819"/>
                    </a:cubicBezTo>
                    <a:cubicBezTo>
                      <a:pt x="27860" y="7819"/>
                      <a:pt x="27849" y="7807"/>
                      <a:pt x="27841" y="7807"/>
                    </a:cubicBezTo>
                    <a:close/>
                    <a:moveTo>
                      <a:pt x="1664" y="7985"/>
                    </a:moveTo>
                    <a:cubicBezTo>
                      <a:pt x="1638" y="8038"/>
                      <a:pt x="1604" y="8098"/>
                      <a:pt x="1578" y="8151"/>
                    </a:cubicBezTo>
                    <a:cubicBezTo>
                      <a:pt x="1551" y="8178"/>
                      <a:pt x="1578" y="8178"/>
                      <a:pt x="1578" y="8178"/>
                    </a:cubicBezTo>
                    <a:lnTo>
                      <a:pt x="1578" y="8205"/>
                    </a:lnTo>
                    <a:cubicBezTo>
                      <a:pt x="1604" y="8205"/>
                      <a:pt x="1604" y="8178"/>
                      <a:pt x="1604" y="8178"/>
                    </a:cubicBezTo>
                    <a:cubicBezTo>
                      <a:pt x="1638" y="8125"/>
                      <a:pt x="1664" y="8065"/>
                      <a:pt x="1691" y="8012"/>
                    </a:cubicBezTo>
                    <a:cubicBezTo>
                      <a:pt x="1717" y="8012"/>
                      <a:pt x="1691" y="7985"/>
                      <a:pt x="1691" y="7985"/>
                    </a:cubicBezTo>
                    <a:close/>
                    <a:moveTo>
                      <a:pt x="28000" y="8125"/>
                    </a:moveTo>
                    <a:cubicBezTo>
                      <a:pt x="27973" y="8125"/>
                      <a:pt x="27973" y="8151"/>
                      <a:pt x="27973" y="8178"/>
                    </a:cubicBezTo>
                    <a:cubicBezTo>
                      <a:pt x="28000" y="8205"/>
                      <a:pt x="28027" y="8264"/>
                      <a:pt x="28053" y="8318"/>
                    </a:cubicBezTo>
                    <a:cubicBezTo>
                      <a:pt x="28053" y="8344"/>
                      <a:pt x="28087" y="8344"/>
                      <a:pt x="28087" y="8344"/>
                    </a:cubicBezTo>
                    <a:cubicBezTo>
                      <a:pt x="28113" y="8344"/>
                      <a:pt x="28113" y="8318"/>
                      <a:pt x="28113" y="8291"/>
                    </a:cubicBezTo>
                    <a:cubicBezTo>
                      <a:pt x="28087" y="8231"/>
                      <a:pt x="28053" y="8205"/>
                      <a:pt x="28027" y="8151"/>
                    </a:cubicBezTo>
                    <a:cubicBezTo>
                      <a:pt x="28027" y="8125"/>
                      <a:pt x="28000" y="8125"/>
                      <a:pt x="28000" y="8125"/>
                    </a:cubicBezTo>
                    <a:close/>
                    <a:moveTo>
                      <a:pt x="1524" y="8291"/>
                    </a:moveTo>
                    <a:cubicBezTo>
                      <a:pt x="1498" y="8291"/>
                      <a:pt x="1498" y="8291"/>
                      <a:pt x="1498" y="8318"/>
                    </a:cubicBezTo>
                    <a:cubicBezTo>
                      <a:pt x="1471" y="8371"/>
                      <a:pt x="1438" y="8431"/>
                      <a:pt x="1411" y="8484"/>
                    </a:cubicBezTo>
                    <a:lnTo>
                      <a:pt x="1411" y="8511"/>
                    </a:lnTo>
                    <a:lnTo>
                      <a:pt x="1471" y="8511"/>
                    </a:lnTo>
                    <a:cubicBezTo>
                      <a:pt x="1498" y="8457"/>
                      <a:pt x="1498" y="8398"/>
                      <a:pt x="1524" y="8344"/>
                    </a:cubicBezTo>
                    <a:cubicBezTo>
                      <a:pt x="1551" y="8318"/>
                      <a:pt x="1524" y="8318"/>
                      <a:pt x="1524" y="8291"/>
                    </a:cubicBezTo>
                    <a:close/>
                    <a:moveTo>
                      <a:pt x="28140" y="8457"/>
                    </a:moveTo>
                    <a:lnTo>
                      <a:pt x="28140" y="8484"/>
                    </a:lnTo>
                    <a:cubicBezTo>
                      <a:pt x="28166" y="8537"/>
                      <a:pt x="28193" y="8597"/>
                      <a:pt x="28220" y="8650"/>
                    </a:cubicBezTo>
                    <a:cubicBezTo>
                      <a:pt x="28220" y="8650"/>
                      <a:pt x="28220" y="8677"/>
                      <a:pt x="28253" y="8677"/>
                    </a:cubicBezTo>
                    <a:cubicBezTo>
                      <a:pt x="28280" y="8650"/>
                      <a:pt x="28280" y="8650"/>
                      <a:pt x="28280" y="8624"/>
                    </a:cubicBezTo>
                    <a:cubicBezTo>
                      <a:pt x="28253" y="8564"/>
                      <a:pt x="28220" y="8511"/>
                      <a:pt x="28193" y="8457"/>
                    </a:cubicBezTo>
                    <a:close/>
                    <a:moveTo>
                      <a:pt x="1358" y="8624"/>
                    </a:moveTo>
                    <a:cubicBezTo>
                      <a:pt x="1358" y="8624"/>
                      <a:pt x="1331" y="8624"/>
                      <a:pt x="1331" y="8650"/>
                    </a:cubicBezTo>
                    <a:cubicBezTo>
                      <a:pt x="1305" y="8704"/>
                      <a:pt x="1272" y="8763"/>
                      <a:pt x="1245" y="8817"/>
                    </a:cubicBezTo>
                    <a:cubicBezTo>
                      <a:pt x="1245" y="8817"/>
                      <a:pt x="1245" y="8843"/>
                      <a:pt x="1272" y="8843"/>
                    </a:cubicBezTo>
                    <a:lnTo>
                      <a:pt x="1305" y="8843"/>
                    </a:lnTo>
                    <a:cubicBezTo>
                      <a:pt x="1331" y="8790"/>
                      <a:pt x="1358" y="8730"/>
                      <a:pt x="1385" y="8677"/>
                    </a:cubicBezTo>
                    <a:cubicBezTo>
                      <a:pt x="1385" y="8650"/>
                      <a:pt x="1385" y="8650"/>
                      <a:pt x="1358" y="8624"/>
                    </a:cubicBezTo>
                    <a:close/>
                    <a:moveTo>
                      <a:pt x="28313" y="8778"/>
                    </a:moveTo>
                    <a:cubicBezTo>
                      <a:pt x="28309" y="8778"/>
                      <a:pt x="28306" y="8781"/>
                      <a:pt x="28306" y="8790"/>
                    </a:cubicBezTo>
                    <a:cubicBezTo>
                      <a:pt x="28280" y="8790"/>
                      <a:pt x="28280" y="8817"/>
                      <a:pt x="28280" y="8817"/>
                    </a:cubicBezTo>
                    <a:cubicBezTo>
                      <a:pt x="28306" y="8870"/>
                      <a:pt x="28333" y="8930"/>
                      <a:pt x="28359" y="8983"/>
                    </a:cubicBezTo>
                    <a:lnTo>
                      <a:pt x="28386" y="9010"/>
                    </a:lnTo>
                    <a:cubicBezTo>
                      <a:pt x="28419" y="8983"/>
                      <a:pt x="28419" y="8983"/>
                      <a:pt x="28419" y="8956"/>
                    </a:cubicBezTo>
                    <a:cubicBezTo>
                      <a:pt x="28386" y="8897"/>
                      <a:pt x="28359" y="8843"/>
                      <a:pt x="28333" y="8790"/>
                    </a:cubicBezTo>
                    <a:cubicBezTo>
                      <a:pt x="28333" y="8790"/>
                      <a:pt x="28321" y="8778"/>
                      <a:pt x="28313" y="8778"/>
                    </a:cubicBezTo>
                    <a:close/>
                    <a:moveTo>
                      <a:pt x="1218" y="8956"/>
                    </a:moveTo>
                    <a:cubicBezTo>
                      <a:pt x="1192" y="8956"/>
                      <a:pt x="1192" y="8956"/>
                      <a:pt x="1192" y="8983"/>
                    </a:cubicBezTo>
                    <a:cubicBezTo>
                      <a:pt x="1165" y="9036"/>
                      <a:pt x="1138" y="9096"/>
                      <a:pt x="1105" y="9149"/>
                    </a:cubicBezTo>
                    <a:cubicBezTo>
                      <a:pt x="1105" y="9149"/>
                      <a:pt x="1105" y="9176"/>
                      <a:pt x="1138" y="9176"/>
                    </a:cubicBezTo>
                    <a:lnTo>
                      <a:pt x="1165" y="9176"/>
                    </a:lnTo>
                    <a:cubicBezTo>
                      <a:pt x="1192" y="9123"/>
                      <a:pt x="1218" y="9063"/>
                      <a:pt x="1245" y="9010"/>
                    </a:cubicBezTo>
                    <a:cubicBezTo>
                      <a:pt x="1245" y="8983"/>
                      <a:pt x="1245" y="8983"/>
                      <a:pt x="1218" y="8956"/>
                    </a:cubicBezTo>
                    <a:close/>
                    <a:moveTo>
                      <a:pt x="28465" y="9111"/>
                    </a:moveTo>
                    <a:cubicBezTo>
                      <a:pt x="28461" y="9111"/>
                      <a:pt x="28455" y="9114"/>
                      <a:pt x="28446" y="9123"/>
                    </a:cubicBezTo>
                    <a:cubicBezTo>
                      <a:pt x="28446" y="9123"/>
                      <a:pt x="28419" y="9123"/>
                      <a:pt x="28446" y="9149"/>
                    </a:cubicBezTo>
                    <a:cubicBezTo>
                      <a:pt x="28446" y="9203"/>
                      <a:pt x="28473" y="9262"/>
                      <a:pt x="28499" y="9316"/>
                    </a:cubicBezTo>
                    <a:lnTo>
                      <a:pt x="28526" y="9342"/>
                    </a:lnTo>
                    <a:cubicBezTo>
                      <a:pt x="28552" y="9316"/>
                      <a:pt x="28552" y="9316"/>
                      <a:pt x="28552" y="9289"/>
                    </a:cubicBezTo>
                    <a:cubicBezTo>
                      <a:pt x="28526" y="9229"/>
                      <a:pt x="28499" y="9176"/>
                      <a:pt x="28473" y="9123"/>
                    </a:cubicBezTo>
                    <a:cubicBezTo>
                      <a:pt x="28473" y="9123"/>
                      <a:pt x="28473" y="9111"/>
                      <a:pt x="28465" y="9111"/>
                    </a:cubicBezTo>
                    <a:close/>
                    <a:moveTo>
                      <a:pt x="1079" y="9289"/>
                    </a:moveTo>
                    <a:cubicBezTo>
                      <a:pt x="1052" y="9289"/>
                      <a:pt x="1052" y="9289"/>
                      <a:pt x="1052" y="9316"/>
                    </a:cubicBezTo>
                    <a:cubicBezTo>
                      <a:pt x="1025" y="9369"/>
                      <a:pt x="999" y="9429"/>
                      <a:pt x="972" y="9482"/>
                    </a:cubicBezTo>
                    <a:cubicBezTo>
                      <a:pt x="972" y="9509"/>
                      <a:pt x="972" y="9509"/>
                      <a:pt x="999" y="9509"/>
                    </a:cubicBezTo>
                    <a:lnTo>
                      <a:pt x="1025" y="9509"/>
                    </a:lnTo>
                    <a:cubicBezTo>
                      <a:pt x="1052" y="9455"/>
                      <a:pt x="1079" y="9396"/>
                      <a:pt x="1105" y="9342"/>
                    </a:cubicBezTo>
                    <a:cubicBezTo>
                      <a:pt x="1105" y="9316"/>
                      <a:pt x="1079" y="9316"/>
                      <a:pt x="1079" y="9289"/>
                    </a:cubicBezTo>
                    <a:close/>
                    <a:moveTo>
                      <a:pt x="28586" y="9455"/>
                    </a:moveTo>
                    <a:cubicBezTo>
                      <a:pt x="28552" y="9455"/>
                      <a:pt x="28552" y="9482"/>
                      <a:pt x="28552" y="9482"/>
                    </a:cubicBezTo>
                    <a:cubicBezTo>
                      <a:pt x="28586" y="9535"/>
                      <a:pt x="28612" y="9595"/>
                      <a:pt x="28639" y="9648"/>
                    </a:cubicBezTo>
                    <a:cubicBezTo>
                      <a:pt x="28639" y="9675"/>
                      <a:pt x="28639" y="9675"/>
                      <a:pt x="28665" y="9675"/>
                    </a:cubicBezTo>
                    <a:cubicBezTo>
                      <a:pt x="28692" y="9675"/>
                      <a:pt x="28692" y="9648"/>
                      <a:pt x="28692" y="9622"/>
                    </a:cubicBezTo>
                    <a:cubicBezTo>
                      <a:pt x="28665" y="9562"/>
                      <a:pt x="28639" y="9509"/>
                      <a:pt x="28612" y="9455"/>
                    </a:cubicBezTo>
                    <a:close/>
                    <a:moveTo>
                      <a:pt x="932" y="9637"/>
                    </a:moveTo>
                    <a:cubicBezTo>
                      <a:pt x="924" y="9637"/>
                      <a:pt x="912" y="9648"/>
                      <a:pt x="912" y="9648"/>
                    </a:cubicBezTo>
                    <a:cubicBezTo>
                      <a:pt x="886" y="9702"/>
                      <a:pt x="859" y="9762"/>
                      <a:pt x="859" y="9815"/>
                    </a:cubicBezTo>
                    <a:cubicBezTo>
                      <a:pt x="832" y="9841"/>
                      <a:pt x="859" y="9868"/>
                      <a:pt x="859" y="9868"/>
                    </a:cubicBezTo>
                    <a:lnTo>
                      <a:pt x="886" y="9868"/>
                    </a:lnTo>
                    <a:lnTo>
                      <a:pt x="912" y="9841"/>
                    </a:lnTo>
                    <a:cubicBezTo>
                      <a:pt x="912" y="9788"/>
                      <a:pt x="939" y="9728"/>
                      <a:pt x="972" y="9675"/>
                    </a:cubicBezTo>
                    <a:cubicBezTo>
                      <a:pt x="972" y="9648"/>
                      <a:pt x="972" y="9648"/>
                      <a:pt x="939" y="9648"/>
                    </a:cubicBezTo>
                    <a:cubicBezTo>
                      <a:pt x="939" y="9640"/>
                      <a:pt x="936" y="9637"/>
                      <a:pt x="932" y="9637"/>
                    </a:cubicBezTo>
                    <a:close/>
                    <a:moveTo>
                      <a:pt x="28719" y="9788"/>
                    </a:moveTo>
                    <a:cubicBezTo>
                      <a:pt x="28692" y="9788"/>
                      <a:pt x="28692" y="9815"/>
                      <a:pt x="28692" y="9815"/>
                    </a:cubicBezTo>
                    <a:cubicBezTo>
                      <a:pt x="28719" y="9868"/>
                      <a:pt x="28719" y="9928"/>
                      <a:pt x="28752" y="9981"/>
                    </a:cubicBezTo>
                    <a:cubicBezTo>
                      <a:pt x="28752" y="10008"/>
                      <a:pt x="28779" y="10008"/>
                      <a:pt x="28779" y="10008"/>
                    </a:cubicBezTo>
                    <a:cubicBezTo>
                      <a:pt x="28805" y="10008"/>
                      <a:pt x="28805" y="9981"/>
                      <a:pt x="28805" y="9981"/>
                    </a:cubicBezTo>
                    <a:cubicBezTo>
                      <a:pt x="28779" y="9928"/>
                      <a:pt x="28779" y="9868"/>
                      <a:pt x="28752" y="9815"/>
                    </a:cubicBezTo>
                    <a:cubicBezTo>
                      <a:pt x="28752" y="9788"/>
                      <a:pt x="28719" y="9788"/>
                      <a:pt x="28719" y="9788"/>
                    </a:cubicBezTo>
                    <a:close/>
                    <a:moveTo>
                      <a:pt x="832" y="9981"/>
                    </a:moveTo>
                    <a:cubicBezTo>
                      <a:pt x="806" y="9981"/>
                      <a:pt x="806" y="9981"/>
                      <a:pt x="773" y="10008"/>
                    </a:cubicBezTo>
                    <a:cubicBezTo>
                      <a:pt x="773" y="10061"/>
                      <a:pt x="746" y="10121"/>
                      <a:pt x="719" y="10174"/>
                    </a:cubicBezTo>
                    <a:lnTo>
                      <a:pt x="746" y="10201"/>
                    </a:lnTo>
                    <a:lnTo>
                      <a:pt x="773" y="10201"/>
                    </a:lnTo>
                    <a:cubicBezTo>
                      <a:pt x="806" y="10121"/>
                      <a:pt x="832" y="10061"/>
                      <a:pt x="832" y="10008"/>
                    </a:cubicBezTo>
                    <a:cubicBezTo>
                      <a:pt x="859" y="10008"/>
                      <a:pt x="832" y="9981"/>
                      <a:pt x="832" y="9981"/>
                    </a:cubicBezTo>
                    <a:close/>
                    <a:moveTo>
                      <a:pt x="28832" y="10121"/>
                    </a:moveTo>
                    <a:cubicBezTo>
                      <a:pt x="28805" y="10147"/>
                      <a:pt x="28805" y="10147"/>
                      <a:pt x="28805" y="10174"/>
                    </a:cubicBezTo>
                    <a:cubicBezTo>
                      <a:pt x="28832" y="10227"/>
                      <a:pt x="28858" y="10287"/>
                      <a:pt x="28858" y="10340"/>
                    </a:cubicBezTo>
                    <a:lnTo>
                      <a:pt x="28885" y="10367"/>
                    </a:lnTo>
                    <a:cubicBezTo>
                      <a:pt x="28918" y="10340"/>
                      <a:pt x="28918" y="10340"/>
                      <a:pt x="28918" y="10314"/>
                    </a:cubicBezTo>
                    <a:cubicBezTo>
                      <a:pt x="28885" y="10261"/>
                      <a:pt x="28885" y="10201"/>
                      <a:pt x="28858" y="10147"/>
                    </a:cubicBezTo>
                    <a:cubicBezTo>
                      <a:pt x="28858" y="10121"/>
                      <a:pt x="28832" y="10121"/>
                      <a:pt x="28832" y="10121"/>
                    </a:cubicBezTo>
                    <a:close/>
                    <a:moveTo>
                      <a:pt x="700" y="10329"/>
                    </a:moveTo>
                    <a:cubicBezTo>
                      <a:pt x="690" y="10329"/>
                      <a:pt x="684" y="10340"/>
                      <a:pt x="666" y="10340"/>
                    </a:cubicBezTo>
                    <a:cubicBezTo>
                      <a:pt x="666" y="10394"/>
                      <a:pt x="639" y="10454"/>
                      <a:pt x="606" y="10507"/>
                    </a:cubicBezTo>
                    <a:cubicBezTo>
                      <a:pt x="606" y="10533"/>
                      <a:pt x="639" y="10560"/>
                      <a:pt x="639" y="10560"/>
                    </a:cubicBezTo>
                    <a:cubicBezTo>
                      <a:pt x="666" y="10560"/>
                      <a:pt x="666" y="10533"/>
                      <a:pt x="666" y="10533"/>
                    </a:cubicBezTo>
                    <a:cubicBezTo>
                      <a:pt x="693" y="10480"/>
                      <a:pt x="719" y="10427"/>
                      <a:pt x="719" y="10367"/>
                    </a:cubicBezTo>
                    <a:lnTo>
                      <a:pt x="719" y="10340"/>
                    </a:lnTo>
                    <a:cubicBezTo>
                      <a:pt x="710" y="10332"/>
                      <a:pt x="704" y="10329"/>
                      <a:pt x="700" y="10329"/>
                    </a:cubicBezTo>
                    <a:close/>
                    <a:moveTo>
                      <a:pt x="28945" y="10480"/>
                    </a:moveTo>
                    <a:cubicBezTo>
                      <a:pt x="28918" y="10480"/>
                      <a:pt x="28918" y="10507"/>
                      <a:pt x="28918" y="10507"/>
                    </a:cubicBezTo>
                    <a:cubicBezTo>
                      <a:pt x="28945" y="10560"/>
                      <a:pt x="28945" y="10620"/>
                      <a:pt x="28972" y="10673"/>
                    </a:cubicBezTo>
                    <a:cubicBezTo>
                      <a:pt x="28972" y="10700"/>
                      <a:pt x="28998" y="10700"/>
                      <a:pt x="28998" y="10700"/>
                    </a:cubicBezTo>
                    <a:cubicBezTo>
                      <a:pt x="29025" y="10700"/>
                      <a:pt x="29025" y="10673"/>
                      <a:pt x="29025" y="10673"/>
                    </a:cubicBezTo>
                    <a:cubicBezTo>
                      <a:pt x="28998" y="10620"/>
                      <a:pt x="28998" y="10560"/>
                      <a:pt x="28972" y="10507"/>
                    </a:cubicBezTo>
                    <a:cubicBezTo>
                      <a:pt x="28972" y="10480"/>
                      <a:pt x="28945" y="10480"/>
                      <a:pt x="28945" y="10480"/>
                    </a:cubicBezTo>
                    <a:close/>
                    <a:moveTo>
                      <a:pt x="606" y="10673"/>
                    </a:moveTo>
                    <a:cubicBezTo>
                      <a:pt x="580" y="10673"/>
                      <a:pt x="580" y="10673"/>
                      <a:pt x="580" y="10700"/>
                    </a:cubicBezTo>
                    <a:cubicBezTo>
                      <a:pt x="553" y="10760"/>
                      <a:pt x="526" y="10813"/>
                      <a:pt x="526" y="10866"/>
                    </a:cubicBezTo>
                    <a:lnTo>
                      <a:pt x="526" y="10893"/>
                    </a:lnTo>
                    <a:lnTo>
                      <a:pt x="580" y="10893"/>
                    </a:lnTo>
                    <a:cubicBezTo>
                      <a:pt x="580" y="10813"/>
                      <a:pt x="606" y="10760"/>
                      <a:pt x="606" y="10700"/>
                    </a:cubicBezTo>
                    <a:cubicBezTo>
                      <a:pt x="639" y="10700"/>
                      <a:pt x="606" y="10673"/>
                      <a:pt x="606" y="10673"/>
                    </a:cubicBezTo>
                    <a:close/>
                    <a:moveTo>
                      <a:pt x="29051" y="10813"/>
                    </a:moveTo>
                    <a:cubicBezTo>
                      <a:pt x="29025" y="10839"/>
                      <a:pt x="29025" y="10839"/>
                      <a:pt x="29025" y="10866"/>
                    </a:cubicBezTo>
                    <a:cubicBezTo>
                      <a:pt x="29025" y="10926"/>
                      <a:pt x="29051" y="10979"/>
                      <a:pt x="29085" y="11032"/>
                    </a:cubicBezTo>
                    <a:lnTo>
                      <a:pt x="29085" y="11059"/>
                    </a:lnTo>
                    <a:lnTo>
                      <a:pt x="29111" y="11059"/>
                    </a:lnTo>
                    <a:cubicBezTo>
                      <a:pt x="29111" y="11059"/>
                      <a:pt x="29138" y="11032"/>
                      <a:pt x="29111" y="11006"/>
                    </a:cubicBezTo>
                    <a:cubicBezTo>
                      <a:pt x="29111" y="10953"/>
                      <a:pt x="29085" y="10893"/>
                      <a:pt x="29085" y="10839"/>
                    </a:cubicBezTo>
                    <a:lnTo>
                      <a:pt x="29051" y="10813"/>
                    </a:lnTo>
                    <a:close/>
                    <a:moveTo>
                      <a:pt x="473" y="11032"/>
                    </a:moveTo>
                    <a:cubicBezTo>
                      <a:pt x="473" y="11119"/>
                      <a:pt x="440" y="11172"/>
                      <a:pt x="413" y="11225"/>
                    </a:cubicBezTo>
                    <a:lnTo>
                      <a:pt x="440" y="11259"/>
                    </a:lnTo>
                    <a:cubicBezTo>
                      <a:pt x="473" y="11259"/>
                      <a:pt x="473" y="11259"/>
                      <a:pt x="473" y="11225"/>
                    </a:cubicBezTo>
                    <a:cubicBezTo>
                      <a:pt x="500" y="11172"/>
                      <a:pt x="500" y="11119"/>
                      <a:pt x="526" y="11059"/>
                    </a:cubicBezTo>
                    <a:cubicBezTo>
                      <a:pt x="526" y="11032"/>
                      <a:pt x="526" y="11032"/>
                      <a:pt x="500" y="11032"/>
                    </a:cubicBezTo>
                    <a:close/>
                    <a:moveTo>
                      <a:pt x="29138" y="11172"/>
                    </a:moveTo>
                    <a:cubicBezTo>
                      <a:pt x="29111" y="11172"/>
                      <a:pt x="29111" y="11199"/>
                      <a:pt x="29111" y="11199"/>
                    </a:cubicBezTo>
                    <a:cubicBezTo>
                      <a:pt x="29138" y="11259"/>
                      <a:pt x="29138" y="11312"/>
                      <a:pt x="29165" y="11392"/>
                    </a:cubicBezTo>
                    <a:lnTo>
                      <a:pt x="29191" y="11392"/>
                    </a:lnTo>
                    <a:cubicBezTo>
                      <a:pt x="29191" y="11392"/>
                      <a:pt x="29218" y="11392"/>
                      <a:pt x="29218" y="11365"/>
                    </a:cubicBezTo>
                    <a:cubicBezTo>
                      <a:pt x="29191" y="11312"/>
                      <a:pt x="29191" y="11259"/>
                      <a:pt x="29165" y="11199"/>
                    </a:cubicBezTo>
                    <a:cubicBezTo>
                      <a:pt x="29165" y="11172"/>
                      <a:pt x="29138" y="11172"/>
                      <a:pt x="29138" y="11172"/>
                    </a:cubicBezTo>
                    <a:close/>
                    <a:moveTo>
                      <a:pt x="413" y="11365"/>
                    </a:moveTo>
                    <a:lnTo>
                      <a:pt x="387" y="11392"/>
                    </a:lnTo>
                    <a:cubicBezTo>
                      <a:pt x="360" y="11452"/>
                      <a:pt x="360" y="11505"/>
                      <a:pt x="333" y="11591"/>
                    </a:cubicBezTo>
                    <a:lnTo>
                      <a:pt x="360" y="11618"/>
                    </a:lnTo>
                    <a:cubicBezTo>
                      <a:pt x="387" y="11618"/>
                      <a:pt x="387" y="11591"/>
                      <a:pt x="387" y="11591"/>
                    </a:cubicBezTo>
                    <a:cubicBezTo>
                      <a:pt x="413" y="11531"/>
                      <a:pt x="413" y="11478"/>
                      <a:pt x="440" y="11425"/>
                    </a:cubicBezTo>
                    <a:cubicBezTo>
                      <a:pt x="440" y="11392"/>
                      <a:pt x="440" y="11365"/>
                      <a:pt x="413" y="11365"/>
                    </a:cubicBezTo>
                    <a:close/>
                    <a:moveTo>
                      <a:pt x="29218" y="11531"/>
                    </a:moveTo>
                    <a:cubicBezTo>
                      <a:pt x="29191" y="11531"/>
                      <a:pt x="29191" y="11531"/>
                      <a:pt x="29191" y="11558"/>
                    </a:cubicBezTo>
                    <a:cubicBezTo>
                      <a:pt x="29218" y="11618"/>
                      <a:pt x="29218" y="11671"/>
                      <a:pt x="29251" y="11724"/>
                    </a:cubicBezTo>
                    <a:cubicBezTo>
                      <a:pt x="29251" y="11758"/>
                      <a:pt x="29251" y="11758"/>
                      <a:pt x="29278" y="11758"/>
                    </a:cubicBezTo>
                    <a:lnTo>
                      <a:pt x="29304" y="11724"/>
                    </a:lnTo>
                    <a:cubicBezTo>
                      <a:pt x="29278" y="11671"/>
                      <a:pt x="29278" y="11618"/>
                      <a:pt x="29251" y="11558"/>
                    </a:cubicBezTo>
                    <a:cubicBezTo>
                      <a:pt x="29251" y="11531"/>
                      <a:pt x="29218" y="11531"/>
                      <a:pt x="29218" y="11531"/>
                    </a:cubicBezTo>
                    <a:close/>
                    <a:moveTo>
                      <a:pt x="333" y="11724"/>
                    </a:moveTo>
                    <a:cubicBezTo>
                      <a:pt x="333" y="11724"/>
                      <a:pt x="307" y="11724"/>
                      <a:pt x="307" y="11758"/>
                    </a:cubicBezTo>
                    <a:cubicBezTo>
                      <a:pt x="307" y="11811"/>
                      <a:pt x="273" y="11864"/>
                      <a:pt x="273" y="11924"/>
                    </a:cubicBezTo>
                    <a:cubicBezTo>
                      <a:pt x="273" y="11951"/>
                      <a:pt x="273" y="11951"/>
                      <a:pt x="307" y="11977"/>
                    </a:cubicBezTo>
                    <a:lnTo>
                      <a:pt x="333" y="11951"/>
                    </a:lnTo>
                    <a:cubicBezTo>
                      <a:pt x="333" y="11891"/>
                      <a:pt x="360" y="11811"/>
                      <a:pt x="360" y="11758"/>
                    </a:cubicBezTo>
                    <a:cubicBezTo>
                      <a:pt x="360" y="11758"/>
                      <a:pt x="360" y="11724"/>
                      <a:pt x="333" y="11724"/>
                    </a:cubicBezTo>
                    <a:close/>
                    <a:moveTo>
                      <a:pt x="29311" y="11879"/>
                    </a:moveTo>
                    <a:cubicBezTo>
                      <a:pt x="29307" y="11879"/>
                      <a:pt x="29304" y="11882"/>
                      <a:pt x="29304" y="11891"/>
                    </a:cubicBezTo>
                    <a:cubicBezTo>
                      <a:pt x="29278" y="11891"/>
                      <a:pt x="29278" y="11891"/>
                      <a:pt x="29278" y="11924"/>
                    </a:cubicBezTo>
                    <a:cubicBezTo>
                      <a:pt x="29278" y="11977"/>
                      <a:pt x="29304" y="12030"/>
                      <a:pt x="29304" y="12090"/>
                    </a:cubicBezTo>
                    <a:cubicBezTo>
                      <a:pt x="29304" y="12117"/>
                      <a:pt x="29331" y="12117"/>
                      <a:pt x="29331" y="12117"/>
                    </a:cubicBezTo>
                    <a:cubicBezTo>
                      <a:pt x="29357" y="12117"/>
                      <a:pt x="29357" y="12090"/>
                      <a:pt x="29357" y="12090"/>
                    </a:cubicBezTo>
                    <a:cubicBezTo>
                      <a:pt x="29357" y="12030"/>
                      <a:pt x="29331" y="11951"/>
                      <a:pt x="29331" y="11891"/>
                    </a:cubicBezTo>
                    <a:cubicBezTo>
                      <a:pt x="29331" y="11891"/>
                      <a:pt x="29319" y="11879"/>
                      <a:pt x="29311" y="11879"/>
                    </a:cubicBezTo>
                    <a:close/>
                    <a:moveTo>
                      <a:pt x="273" y="12090"/>
                    </a:moveTo>
                    <a:cubicBezTo>
                      <a:pt x="247" y="12090"/>
                      <a:pt x="247" y="12090"/>
                      <a:pt x="247" y="12117"/>
                    </a:cubicBezTo>
                    <a:cubicBezTo>
                      <a:pt x="220" y="12170"/>
                      <a:pt x="220" y="12223"/>
                      <a:pt x="194" y="12283"/>
                    </a:cubicBezTo>
                    <a:cubicBezTo>
                      <a:pt x="194" y="12310"/>
                      <a:pt x="220" y="12310"/>
                      <a:pt x="220" y="12310"/>
                    </a:cubicBezTo>
                    <a:lnTo>
                      <a:pt x="247" y="12310"/>
                    </a:lnTo>
                    <a:cubicBezTo>
                      <a:pt x="273" y="12223"/>
                      <a:pt x="273" y="12170"/>
                      <a:pt x="307" y="12117"/>
                    </a:cubicBezTo>
                    <a:lnTo>
                      <a:pt x="273" y="12090"/>
                    </a:lnTo>
                    <a:close/>
                    <a:moveTo>
                      <a:pt x="29357" y="12223"/>
                    </a:moveTo>
                    <a:cubicBezTo>
                      <a:pt x="29357" y="12257"/>
                      <a:pt x="29331" y="12257"/>
                      <a:pt x="29331" y="12283"/>
                    </a:cubicBezTo>
                    <a:cubicBezTo>
                      <a:pt x="29357" y="12337"/>
                      <a:pt x="29357" y="12390"/>
                      <a:pt x="29357" y="12450"/>
                    </a:cubicBezTo>
                    <a:cubicBezTo>
                      <a:pt x="29357" y="12476"/>
                      <a:pt x="29384" y="12476"/>
                      <a:pt x="29384" y="12476"/>
                    </a:cubicBezTo>
                    <a:cubicBezTo>
                      <a:pt x="29417" y="12476"/>
                      <a:pt x="29417" y="12450"/>
                      <a:pt x="29417" y="12450"/>
                    </a:cubicBezTo>
                    <a:cubicBezTo>
                      <a:pt x="29417" y="12390"/>
                      <a:pt x="29417" y="12310"/>
                      <a:pt x="29384" y="12257"/>
                    </a:cubicBezTo>
                    <a:cubicBezTo>
                      <a:pt x="29384" y="12257"/>
                      <a:pt x="29384" y="12223"/>
                      <a:pt x="29357" y="12223"/>
                    </a:cubicBezTo>
                    <a:close/>
                    <a:moveTo>
                      <a:pt x="194" y="12450"/>
                    </a:moveTo>
                    <a:cubicBezTo>
                      <a:pt x="194" y="12450"/>
                      <a:pt x="167" y="12450"/>
                      <a:pt x="167" y="12476"/>
                    </a:cubicBezTo>
                    <a:cubicBezTo>
                      <a:pt x="167" y="12530"/>
                      <a:pt x="167" y="12589"/>
                      <a:pt x="140" y="12643"/>
                    </a:cubicBezTo>
                    <a:cubicBezTo>
                      <a:pt x="140" y="12669"/>
                      <a:pt x="167" y="12669"/>
                      <a:pt x="167" y="12669"/>
                    </a:cubicBezTo>
                    <a:cubicBezTo>
                      <a:pt x="194" y="12669"/>
                      <a:pt x="194" y="12669"/>
                      <a:pt x="194" y="12643"/>
                    </a:cubicBezTo>
                    <a:cubicBezTo>
                      <a:pt x="220" y="12589"/>
                      <a:pt x="220" y="12530"/>
                      <a:pt x="220" y="12476"/>
                    </a:cubicBezTo>
                    <a:cubicBezTo>
                      <a:pt x="220" y="12450"/>
                      <a:pt x="220" y="12450"/>
                      <a:pt x="194" y="12450"/>
                    </a:cubicBezTo>
                    <a:close/>
                    <a:moveTo>
                      <a:pt x="29417" y="12589"/>
                    </a:moveTo>
                    <a:lnTo>
                      <a:pt x="29384" y="12616"/>
                    </a:lnTo>
                    <a:cubicBezTo>
                      <a:pt x="29417" y="12696"/>
                      <a:pt x="29417" y="12756"/>
                      <a:pt x="29417" y="12809"/>
                    </a:cubicBezTo>
                    <a:lnTo>
                      <a:pt x="29444" y="12836"/>
                    </a:lnTo>
                    <a:cubicBezTo>
                      <a:pt x="29471" y="12836"/>
                      <a:pt x="29471" y="12809"/>
                      <a:pt x="29471" y="12809"/>
                    </a:cubicBezTo>
                    <a:cubicBezTo>
                      <a:pt x="29471" y="12756"/>
                      <a:pt x="29471" y="12669"/>
                      <a:pt x="29444" y="12616"/>
                    </a:cubicBezTo>
                    <a:cubicBezTo>
                      <a:pt x="29444" y="12616"/>
                      <a:pt x="29444" y="12589"/>
                      <a:pt x="29417" y="12589"/>
                    </a:cubicBezTo>
                    <a:close/>
                    <a:moveTo>
                      <a:pt x="167" y="12809"/>
                    </a:moveTo>
                    <a:cubicBezTo>
                      <a:pt x="140" y="12809"/>
                      <a:pt x="107" y="12809"/>
                      <a:pt x="107" y="12836"/>
                    </a:cubicBezTo>
                    <a:lnTo>
                      <a:pt x="107" y="13002"/>
                    </a:lnTo>
                    <a:lnTo>
                      <a:pt x="107" y="13029"/>
                    </a:lnTo>
                    <a:lnTo>
                      <a:pt x="140" y="13029"/>
                    </a:lnTo>
                    <a:cubicBezTo>
                      <a:pt x="140" y="13029"/>
                      <a:pt x="167" y="13029"/>
                      <a:pt x="167" y="13002"/>
                    </a:cubicBezTo>
                    <a:lnTo>
                      <a:pt x="167" y="12836"/>
                    </a:lnTo>
                    <a:lnTo>
                      <a:pt x="167" y="12809"/>
                    </a:lnTo>
                    <a:close/>
                    <a:moveTo>
                      <a:pt x="29471" y="12949"/>
                    </a:moveTo>
                    <a:cubicBezTo>
                      <a:pt x="29444" y="12949"/>
                      <a:pt x="29444" y="12975"/>
                      <a:pt x="29444" y="12975"/>
                    </a:cubicBezTo>
                    <a:cubicBezTo>
                      <a:pt x="29444" y="13055"/>
                      <a:pt x="29471" y="13115"/>
                      <a:pt x="29471" y="13168"/>
                    </a:cubicBezTo>
                    <a:cubicBezTo>
                      <a:pt x="29471" y="13168"/>
                      <a:pt x="29471" y="13195"/>
                      <a:pt x="29497" y="13195"/>
                    </a:cubicBezTo>
                    <a:cubicBezTo>
                      <a:pt x="29524" y="13195"/>
                      <a:pt x="29524" y="13168"/>
                      <a:pt x="29524" y="13168"/>
                    </a:cubicBezTo>
                    <a:cubicBezTo>
                      <a:pt x="29524" y="13115"/>
                      <a:pt x="29497" y="13029"/>
                      <a:pt x="29497" y="12975"/>
                    </a:cubicBezTo>
                    <a:cubicBezTo>
                      <a:pt x="29497" y="12975"/>
                      <a:pt x="29497" y="12949"/>
                      <a:pt x="29471" y="12949"/>
                    </a:cubicBezTo>
                    <a:close/>
                    <a:moveTo>
                      <a:pt x="107" y="13168"/>
                    </a:moveTo>
                    <a:cubicBezTo>
                      <a:pt x="80" y="13168"/>
                      <a:pt x="80" y="13168"/>
                      <a:pt x="80" y="13195"/>
                    </a:cubicBezTo>
                    <a:cubicBezTo>
                      <a:pt x="80" y="13255"/>
                      <a:pt x="54" y="13308"/>
                      <a:pt x="54" y="13361"/>
                    </a:cubicBezTo>
                    <a:cubicBezTo>
                      <a:pt x="54" y="13388"/>
                      <a:pt x="80" y="13388"/>
                      <a:pt x="80" y="13388"/>
                    </a:cubicBezTo>
                    <a:cubicBezTo>
                      <a:pt x="107" y="13388"/>
                      <a:pt x="107" y="13388"/>
                      <a:pt x="107" y="13361"/>
                    </a:cubicBezTo>
                    <a:cubicBezTo>
                      <a:pt x="107" y="13308"/>
                      <a:pt x="140" y="13255"/>
                      <a:pt x="140" y="13195"/>
                    </a:cubicBezTo>
                    <a:cubicBezTo>
                      <a:pt x="140" y="13168"/>
                      <a:pt x="107" y="13168"/>
                      <a:pt x="107" y="13168"/>
                    </a:cubicBezTo>
                    <a:close/>
                    <a:moveTo>
                      <a:pt x="29497" y="13308"/>
                    </a:moveTo>
                    <a:cubicBezTo>
                      <a:pt x="29497" y="13308"/>
                      <a:pt x="29471" y="13335"/>
                      <a:pt x="29497" y="13335"/>
                    </a:cubicBezTo>
                    <a:lnTo>
                      <a:pt x="29497" y="13528"/>
                    </a:lnTo>
                    <a:lnTo>
                      <a:pt x="29524" y="13554"/>
                    </a:lnTo>
                    <a:cubicBezTo>
                      <a:pt x="29550" y="13554"/>
                      <a:pt x="29550" y="13528"/>
                      <a:pt x="29550" y="13528"/>
                    </a:cubicBezTo>
                    <a:lnTo>
                      <a:pt x="29550" y="13335"/>
                    </a:lnTo>
                    <a:cubicBezTo>
                      <a:pt x="29524" y="13335"/>
                      <a:pt x="29524" y="13308"/>
                      <a:pt x="29497" y="13308"/>
                    </a:cubicBezTo>
                    <a:close/>
                    <a:moveTo>
                      <a:pt x="80" y="13528"/>
                    </a:moveTo>
                    <a:cubicBezTo>
                      <a:pt x="54" y="13528"/>
                      <a:pt x="54" y="13528"/>
                      <a:pt x="54" y="13554"/>
                    </a:cubicBezTo>
                    <a:cubicBezTo>
                      <a:pt x="27" y="13614"/>
                      <a:pt x="27" y="13667"/>
                      <a:pt x="27" y="13721"/>
                    </a:cubicBezTo>
                    <a:cubicBezTo>
                      <a:pt x="27" y="13754"/>
                      <a:pt x="27" y="13754"/>
                      <a:pt x="54" y="13754"/>
                    </a:cubicBezTo>
                    <a:cubicBezTo>
                      <a:pt x="80" y="13754"/>
                      <a:pt x="80" y="13754"/>
                      <a:pt x="80" y="13721"/>
                    </a:cubicBezTo>
                    <a:cubicBezTo>
                      <a:pt x="80" y="13667"/>
                      <a:pt x="80" y="13614"/>
                      <a:pt x="107" y="13554"/>
                    </a:cubicBezTo>
                    <a:cubicBezTo>
                      <a:pt x="107" y="13528"/>
                      <a:pt x="80" y="13528"/>
                      <a:pt x="80" y="13528"/>
                    </a:cubicBezTo>
                    <a:close/>
                    <a:moveTo>
                      <a:pt x="29550" y="13667"/>
                    </a:moveTo>
                    <a:cubicBezTo>
                      <a:pt x="29524" y="13667"/>
                      <a:pt x="29524" y="13694"/>
                      <a:pt x="29524" y="13694"/>
                    </a:cubicBezTo>
                    <a:lnTo>
                      <a:pt x="29524" y="13887"/>
                    </a:lnTo>
                    <a:lnTo>
                      <a:pt x="29550" y="13920"/>
                    </a:lnTo>
                    <a:cubicBezTo>
                      <a:pt x="29584" y="13920"/>
                      <a:pt x="29584" y="13887"/>
                      <a:pt x="29584" y="13887"/>
                    </a:cubicBezTo>
                    <a:lnTo>
                      <a:pt x="29584" y="13694"/>
                    </a:lnTo>
                    <a:lnTo>
                      <a:pt x="29550" y="13667"/>
                    </a:lnTo>
                    <a:close/>
                    <a:moveTo>
                      <a:pt x="54" y="13887"/>
                    </a:moveTo>
                    <a:cubicBezTo>
                      <a:pt x="27" y="13887"/>
                      <a:pt x="27" y="13887"/>
                      <a:pt x="27" y="13920"/>
                    </a:cubicBezTo>
                    <a:cubicBezTo>
                      <a:pt x="27" y="13973"/>
                      <a:pt x="1" y="14027"/>
                      <a:pt x="1" y="14087"/>
                    </a:cubicBezTo>
                    <a:cubicBezTo>
                      <a:pt x="1" y="14113"/>
                      <a:pt x="27" y="14113"/>
                      <a:pt x="27" y="14113"/>
                    </a:cubicBezTo>
                    <a:cubicBezTo>
                      <a:pt x="54" y="14113"/>
                      <a:pt x="54" y="14113"/>
                      <a:pt x="54" y="14087"/>
                    </a:cubicBezTo>
                    <a:cubicBezTo>
                      <a:pt x="54" y="14027"/>
                      <a:pt x="80" y="13973"/>
                      <a:pt x="80" y="13920"/>
                    </a:cubicBezTo>
                    <a:cubicBezTo>
                      <a:pt x="80" y="13887"/>
                      <a:pt x="54" y="13887"/>
                      <a:pt x="54" y="13887"/>
                    </a:cubicBezTo>
                    <a:close/>
                    <a:moveTo>
                      <a:pt x="29550" y="14027"/>
                    </a:moveTo>
                    <a:lnTo>
                      <a:pt x="29524" y="14053"/>
                    </a:lnTo>
                    <a:cubicBezTo>
                      <a:pt x="29550" y="14140"/>
                      <a:pt x="29550" y="14193"/>
                      <a:pt x="29550" y="14253"/>
                    </a:cubicBezTo>
                    <a:cubicBezTo>
                      <a:pt x="29550" y="14279"/>
                      <a:pt x="29550" y="14279"/>
                      <a:pt x="29584" y="14279"/>
                    </a:cubicBezTo>
                    <a:lnTo>
                      <a:pt x="29610" y="14253"/>
                    </a:lnTo>
                    <a:cubicBezTo>
                      <a:pt x="29610" y="14193"/>
                      <a:pt x="29610" y="14140"/>
                      <a:pt x="29584" y="14053"/>
                    </a:cubicBezTo>
                    <a:cubicBezTo>
                      <a:pt x="29584" y="14053"/>
                      <a:pt x="29584" y="14027"/>
                      <a:pt x="29550" y="14027"/>
                    </a:cubicBezTo>
                    <a:close/>
                    <a:moveTo>
                      <a:pt x="27" y="14253"/>
                    </a:moveTo>
                    <a:cubicBezTo>
                      <a:pt x="1" y="14253"/>
                      <a:pt x="1" y="14253"/>
                      <a:pt x="1" y="14279"/>
                    </a:cubicBezTo>
                    <a:lnTo>
                      <a:pt x="1" y="14446"/>
                    </a:lnTo>
                    <a:cubicBezTo>
                      <a:pt x="1" y="14472"/>
                      <a:pt x="1" y="14472"/>
                      <a:pt x="27" y="14472"/>
                    </a:cubicBezTo>
                    <a:lnTo>
                      <a:pt x="54" y="14472"/>
                    </a:lnTo>
                    <a:lnTo>
                      <a:pt x="54" y="14279"/>
                    </a:lnTo>
                    <a:cubicBezTo>
                      <a:pt x="54" y="14253"/>
                      <a:pt x="54" y="14253"/>
                      <a:pt x="27" y="14253"/>
                    </a:cubicBezTo>
                    <a:close/>
                    <a:moveTo>
                      <a:pt x="29584" y="14386"/>
                    </a:moveTo>
                    <a:cubicBezTo>
                      <a:pt x="29550" y="14386"/>
                      <a:pt x="29550" y="14419"/>
                      <a:pt x="29550" y="14419"/>
                    </a:cubicBezTo>
                    <a:lnTo>
                      <a:pt x="29550" y="14612"/>
                    </a:lnTo>
                    <a:cubicBezTo>
                      <a:pt x="29550" y="14639"/>
                      <a:pt x="29584" y="14639"/>
                      <a:pt x="29584" y="14639"/>
                    </a:cubicBezTo>
                    <a:cubicBezTo>
                      <a:pt x="29610" y="14639"/>
                      <a:pt x="29610" y="14639"/>
                      <a:pt x="29610" y="14612"/>
                    </a:cubicBezTo>
                    <a:lnTo>
                      <a:pt x="29610" y="14419"/>
                    </a:lnTo>
                    <a:lnTo>
                      <a:pt x="29584" y="14386"/>
                    </a:lnTo>
                    <a:close/>
                    <a:moveTo>
                      <a:pt x="27" y="14612"/>
                    </a:moveTo>
                    <a:cubicBezTo>
                      <a:pt x="1" y="14612"/>
                      <a:pt x="1" y="14612"/>
                      <a:pt x="1" y="14639"/>
                    </a:cubicBezTo>
                    <a:lnTo>
                      <a:pt x="1" y="14805"/>
                    </a:lnTo>
                    <a:lnTo>
                      <a:pt x="1" y="14832"/>
                    </a:lnTo>
                    <a:cubicBezTo>
                      <a:pt x="1" y="14832"/>
                      <a:pt x="1" y="14858"/>
                      <a:pt x="27" y="14858"/>
                    </a:cubicBezTo>
                    <a:lnTo>
                      <a:pt x="54" y="14832"/>
                    </a:lnTo>
                    <a:lnTo>
                      <a:pt x="54" y="14805"/>
                    </a:lnTo>
                    <a:lnTo>
                      <a:pt x="54" y="14639"/>
                    </a:lnTo>
                    <a:cubicBezTo>
                      <a:pt x="54" y="14612"/>
                      <a:pt x="27" y="14612"/>
                      <a:pt x="27" y="14612"/>
                    </a:cubicBezTo>
                    <a:close/>
                    <a:moveTo>
                      <a:pt x="29584" y="14779"/>
                    </a:moveTo>
                    <a:cubicBezTo>
                      <a:pt x="29584" y="14779"/>
                      <a:pt x="29550" y="14779"/>
                      <a:pt x="29550" y="14805"/>
                    </a:cubicBezTo>
                    <a:lnTo>
                      <a:pt x="29550" y="14998"/>
                    </a:lnTo>
                    <a:lnTo>
                      <a:pt x="29584" y="15025"/>
                    </a:lnTo>
                    <a:cubicBezTo>
                      <a:pt x="29610" y="15025"/>
                      <a:pt x="29610" y="14998"/>
                      <a:pt x="29610" y="14998"/>
                    </a:cubicBezTo>
                    <a:lnTo>
                      <a:pt x="29610" y="14805"/>
                    </a:lnTo>
                    <a:cubicBezTo>
                      <a:pt x="29610" y="14779"/>
                      <a:pt x="29610" y="14779"/>
                      <a:pt x="29584" y="14779"/>
                    </a:cubicBezTo>
                    <a:close/>
                    <a:moveTo>
                      <a:pt x="27" y="14971"/>
                    </a:moveTo>
                    <a:cubicBezTo>
                      <a:pt x="1" y="14971"/>
                      <a:pt x="1" y="14998"/>
                      <a:pt x="1" y="14998"/>
                    </a:cubicBezTo>
                    <a:lnTo>
                      <a:pt x="1" y="15191"/>
                    </a:lnTo>
                    <a:cubicBezTo>
                      <a:pt x="1" y="15191"/>
                      <a:pt x="1" y="15218"/>
                      <a:pt x="27" y="15218"/>
                    </a:cubicBezTo>
                    <a:lnTo>
                      <a:pt x="54" y="15191"/>
                    </a:lnTo>
                    <a:lnTo>
                      <a:pt x="54" y="14998"/>
                    </a:lnTo>
                    <a:lnTo>
                      <a:pt x="27" y="14971"/>
                    </a:lnTo>
                    <a:close/>
                    <a:moveTo>
                      <a:pt x="29584" y="15138"/>
                    </a:moveTo>
                    <a:cubicBezTo>
                      <a:pt x="29550" y="15138"/>
                      <a:pt x="29550" y="15164"/>
                      <a:pt x="29550" y="15164"/>
                    </a:cubicBezTo>
                    <a:lnTo>
                      <a:pt x="29550" y="15357"/>
                    </a:lnTo>
                    <a:cubicBezTo>
                      <a:pt x="29550" y="15357"/>
                      <a:pt x="29550" y="15384"/>
                      <a:pt x="29584" y="15384"/>
                    </a:cubicBezTo>
                    <a:lnTo>
                      <a:pt x="29610" y="15357"/>
                    </a:lnTo>
                    <a:lnTo>
                      <a:pt x="29610" y="15164"/>
                    </a:lnTo>
                    <a:cubicBezTo>
                      <a:pt x="29610" y="15164"/>
                      <a:pt x="29610" y="15138"/>
                      <a:pt x="29584" y="15138"/>
                    </a:cubicBezTo>
                    <a:close/>
                    <a:moveTo>
                      <a:pt x="27" y="15331"/>
                    </a:moveTo>
                    <a:cubicBezTo>
                      <a:pt x="1" y="15331"/>
                      <a:pt x="1" y="15357"/>
                      <a:pt x="1" y="15357"/>
                    </a:cubicBezTo>
                    <a:lnTo>
                      <a:pt x="1" y="15550"/>
                    </a:lnTo>
                    <a:lnTo>
                      <a:pt x="27" y="15584"/>
                    </a:lnTo>
                    <a:cubicBezTo>
                      <a:pt x="54" y="15584"/>
                      <a:pt x="54" y="15550"/>
                      <a:pt x="54" y="15550"/>
                    </a:cubicBezTo>
                    <a:lnTo>
                      <a:pt x="54" y="15357"/>
                    </a:lnTo>
                    <a:cubicBezTo>
                      <a:pt x="54" y="15357"/>
                      <a:pt x="54" y="15331"/>
                      <a:pt x="27" y="15331"/>
                    </a:cubicBezTo>
                    <a:close/>
                    <a:moveTo>
                      <a:pt x="29584" y="15497"/>
                    </a:moveTo>
                    <a:cubicBezTo>
                      <a:pt x="29550" y="15497"/>
                      <a:pt x="29550" y="15524"/>
                      <a:pt x="29524" y="15524"/>
                    </a:cubicBezTo>
                    <a:lnTo>
                      <a:pt x="29524" y="15717"/>
                    </a:lnTo>
                    <a:lnTo>
                      <a:pt x="29550" y="15750"/>
                    </a:lnTo>
                    <a:cubicBezTo>
                      <a:pt x="29584" y="15750"/>
                      <a:pt x="29584" y="15750"/>
                      <a:pt x="29584" y="15717"/>
                    </a:cubicBezTo>
                    <a:lnTo>
                      <a:pt x="29584" y="15524"/>
                    </a:lnTo>
                    <a:cubicBezTo>
                      <a:pt x="29610" y="15524"/>
                      <a:pt x="29584" y="15497"/>
                      <a:pt x="29584" y="15497"/>
                    </a:cubicBezTo>
                    <a:close/>
                    <a:moveTo>
                      <a:pt x="54" y="15690"/>
                    </a:moveTo>
                    <a:cubicBezTo>
                      <a:pt x="27" y="15690"/>
                      <a:pt x="27" y="15717"/>
                      <a:pt x="27" y="15717"/>
                    </a:cubicBezTo>
                    <a:lnTo>
                      <a:pt x="27" y="15916"/>
                    </a:lnTo>
                    <a:lnTo>
                      <a:pt x="54" y="15943"/>
                    </a:lnTo>
                    <a:cubicBezTo>
                      <a:pt x="80" y="15943"/>
                      <a:pt x="80" y="15916"/>
                      <a:pt x="80" y="15916"/>
                    </a:cubicBezTo>
                    <a:lnTo>
                      <a:pt x="80" y="15717"/>
                    </a:lnTo>
                    <a:lnTo>
                      <a:pt x="54" y="15690"/>
                    </a:lnTo>
                    <a:close/>
                    <a:moveTo>
                      <a:pt x="29550" y="15856"/>
                    </a:moveTo>
                    <a:cubicBezTo>
                      <a:pt x="29524" y="15856"/>
                      <a:pt x="29524" y="15883"/>
                      <a:pt x="29524" y="15883"/>
                    </a:cubicBezTo>
                    <a:cubicBezTo>
                      <a:pt x="29524" y="15970"/>
                      <a:pt x="29497" y="16023"/>
                      <a:pt x="29497" y="16083"/>
                    </a:cubicBezTo>
                    <a:lnTo>
                      <a:pt x="29524" y="16109"/>
                    </a:lnTo>
                    <a:cubicBezTo>
                      <a:pt x="29550" y="16109"/>
                      <a:pt x="29550" y="16109"/>
                      <a:pt x="29550" y="16083"/>
                    </a:cubicBezTo>
                    <a:cubicBezTo>
                      <a:pt x="29550" y="16023"/>
                      <a:pt x="29584" y="15970"/>
                      <a:pt x="29584" y="15916"/>
                    </a:cubicBezTo>
                    <a:cubicBezTo>
                      <a:pt x="29584" y="15883"/>
                      <a:pt x="29550" y="15883"/>
                      <a:pt x="29550" y="15856"/>
                    </a:cubicBezTo>
                    <a:close/>
                    <a:moveTo>
                      <a:pt x="80" y="16049"/>
                    </a:moveTo>
                    <a:cubicBezTo>
                      <a:pt x="54" y="16049"/>
                      <a:pt x="54" y="16083"/>
                      <a:pt x="54" y="16083"/>
                    </a:cubicBezTo>
                    <a:lnTo>
                      <a:pt x="54" y="16276"/>
                    </a:lnTo>
                    <a:lnTo>
                      <a:pt x="80" y="16302"/>
                    </a:lnTo>
                    <a:cubicBezTo>
                      <a:pt x="107" y="16302"/>
                      <a:pt x="107" y="16276"/>
                      <a:pt x="107" y="16276"/>
                    </a:cubicBezTo>
                    <a:lnTo>
                      <a:pt x="107" y="16083"/>
                    </a:lnTo>
                    <a:lnTo>
                      <a:pt x="80" y="16049"/>
                    </a:lnTo>
                    <a:close/>
                    <a:moveTo>
                      <a:pt x="29505" y="16234"/>
                    </a:moveTo>
                    <a:cubicBezTo>
                      <a:pt x="29497" y="16234"/>
                      <a:pt x="29497" y="16249"/>
                      <a:pt x="29497" y="16249"/>
                    </a:cubicBezTo>
                    <a:cubicBezTo>
                      <a:pt x="29471" y="16329"/>
                      <a:pt x="29471" y="16382"/>
                      <a:pt x="29471" y="16442"/>
                    </a:cubicBezTo>
                    <a:cubicBezTo>
                      <a:pt x="29471" y="16442"/>
                      <a:pt x="29471" y="16469"/>
                      <a:pt x="29497" y="16469"/>
                    </a:cubicBezTo>
                    <a:cubicBezTo>
                      <a:pt x="29497" y="16469"/>
                      <a:pt x="29524" y="16469"/>
                      <a:pt x="29524" y="16442"/>
                    </a:cubicBezTo>
                    <a:cubicBezTo>
                      <a:pt x="29524" y="16382"/>
                      <a:pt x="29524" y="16329"/>
                      <a:pt x="29550" y="16276"/>
                    </a:cubicBezTo>
                    <a:cubicBezTo>
                      <a:pt x="29550" y="16249"/>
                      <a:pt x="29524" y="16249"/>
                      <a:pt x="29524" y="16249"/>
                    </a:cubicBezTo>
                    <a:cubicBezTo>
                      <a:pt x="29515" y="16238"/>
                      <a:pt x="29509" y="16234"/>
                      <a:pt x="29505" y="16234"/>
                    </a:cubicBezTo>
                    <a:close/>
                    <a:moveTo>
                      <a:pt x="107" y="16415"/>
                    </a:moveTo>
                    <a:cubicBezTo>
                      <a:pt x="80" y="16415"/>
                      <a:pt x="80" y="16442"/>
                      <a:pt x="80" y="16442"/>
                    </a:cubicBezTo>
                    <a:cubicBezTo>
                      <a:pt x="80" y="16522"/>
                      <a:pt x="80" y="16582"/>
                      <a:pt x="107" y="16635"/>
                    </a:cubicBezTo>
                    <a:cubicBezTo>
                      <a:pt x="107" y="16635"/>
                      <a:pt x="107" y="16662"/>
                      <a:pt x="140" y="16662"/>
                    </a:cubicBezTo>
                    <a:lnTo>
                      <a:pt x="167" y="16635"/>
                    </a:lnTo>
                    <a:cubicBezTo>
                      <a:pt x="140" y="16582"/>
                      <a:pt x="140" y="16495"/>
                      <a:pt x="140" y="16442"/>
                    </a:cubicBezTo>
                    <a:lnTo>
                      <a:pt x="107" y="16415"/>
                    </a:lnTo>
                    <a:close/>
                    <a:moveTo>
                      <a:pt x="29464" y="16596"/>
                    </a:moveTo>
                    <a:cubicBezTo>
                      <a:pt x="29456" y="16596"/>
                      <a:pt x="29444" y="16608"/>
                      <a:pt x="29444" y="16608"/>
                    </a:cubicBezTo>
                    <a:cubicBezTo>
                      <a:pt x="29444" y="16688"/>
                      <a:pt x="29444" y="16748"/>
                      <a:pt x="29417" y="16801"/>
                    </a:cubicBezTo>
                    <a:lnTo>
                      <a:pt x="29444" y="16828"/>
                    </a:lnTo>
                    <a:cubicBezTo>
                      <a:pt x="29471" y="16828"/>
                      <a:pt x="29471" y="16828"/>
                      <a:pt x="29471" y="16801"/>
                    </a:cubicBezTo>
                    <a:cubicBezTo>
                      <a:pt x="29497" y="16748"/>
                      <a:pt x="29497" y="16688"/>
                      <a:pt x="29497" y="16635"/>
                    </a:cubicBezTo>
                    <a:cubicBezTo>
                      <a:pt x="29497" y="16608"/>
                      <a:pt x="29497" y="16608"/>
                      <a:pt x="29471" y="16608"/>
                    </a:cubicBezTo>
                    <a:cubicBezTo>
                      <a:pt x="29471" y="16599"/>
                      <a:pt x="29468" y="16596"/>
                      <a:pt x="29464" y="16596"/>
                    </a:cubicBezTo>
                    <a:close/>
                    <a:moveTo>
                      <a:pt x="140" y="16775"/>
                    </a:moveTo>
                    <a:cubicBezTo>
                      <a:pt x="140" y="16775"/>
                      <a:pt x="107" y="16801"/>
                      <a:pt x="140" y="16801"/>
                    </a:cubicBezTo>
                    <a:lnTo>
                      <a:pt x="140" y="16994"/>
                    </a:lnTo>
                    <a:lnTo>
                      <a:pt x="167" y="17021"/>
                    </a:lnTo>
                    <a:lnTo>
                      <a:pt x="194" y="17021"/>
                    </a:lnTo>
                    <a:lnTo>
                      <a:pt x="194" y="16994"/>
                    </a:lnTo>
                    <a:cubicBezTo>
                      <a:pt x="194" y="16914"/>
                      <a:pt x="194" y="16854"/>
                      <a:pt x="167" y="16801"/>
                    </a:cubicBezTo>
                    <a:cubicBezTo>
                      <a:pt x="167" y="16801"/>
                      <a:pt x="167" y="16775"/>
                      <a:pt x="140" y="16775"/>
                    </a:cubicBezTo>
                    <a:close/>
                    <a:moveTo>
                      <a:pt x="29444" y="16941"/>
                    </a:moveTo>
                    <a:cubicBezTo>
                      <a:pt x="29417" y="16941"/>
                      <a:pt x="29417" y="16968"/>
                      <a:pt x="29384" y="16968"/>
                    </a:cubicBezTo>
                    <a:cubicBezTo>
                      <a:pt x="29384" y="17021"/>
                      <a:pt x="29384" y="17107"/>
                      <a:pt x="29357" y="17161"/>
                    </a:cubicBezTo>
                    <a:lnTo>
                      <a:pt x="29384" y="17187"/>
                    </a:lnTo>
                    <a:cubicBezTo>
                      <a:pt x="29417" y="17187"/>
                      <a:pt x="29417" y="17187"/>
                      <a:pt x="29417" y="17161"/>
                    </a:cubicBezTo>
                    <a:cubicBezTo>
                      <a:pt x="29444" y="17107"/>
                      <a:pt x="29444" y="17047"/>
                      <a:pt x="29444" y="16994"/>
                    </a:cubicBezTo>
                    <a:lnTo>
                      <a:pt x="29444" y="16941"/>
                    </a:lnTo>
                    <a:close/>
                    <a:moveTo>
                      <a:pt x="194" y="17134"/>
                    </a:moveTo>
                    <a:lnTo>
                      <a:pt x="167" y="17161"/>
                    </a:lnTo>
                    <a:cubicBezTo>
                      <a:pt x="194" y="17247"/>
                      <a:pt x="194" y="17300"/>
                      <a:pt x="194" y="17354"/>
                    </a:cubicBezTo>
                    <a:cubicBezTo>
                      <a:pt x="220" y="17354"/>
                      <a:pt x="220" y="17380"/>
                      <a:pt x="220" y="17380"/>
                    </a:cubicBezTo>
                    <a:lnTo>
                      <a:pt x="247" y="17380"/>
                    </a:lnTo>
                    <a:cubicBezTo>
                      <a:pt x="247" y="17380"/>
                      <a:pt x="273" y="17354"/>
                      <a:pt x="247" y="17354"/>
                    </a:cubicBezTo>
                    <a:cubicBezTo>
                      <a:pt x="247" y="17274"/>
                      <a:pt x="247" y="17214"/>
                      <a:pt x="220" y="17161"/>
                    </a:cubicBezTo>
                    <a:cubicBezTo>
                      <a:pt x="220" y="17161"/>
                      <a:pt x="220" y="17134"/>
                      <a:pt x="194" y="17134"/>
                    </a:cubicBezTo>
                    <a:close/>
                    <a:moveTo>
                      <a:pt x="29384" y="17300"/>
                    </a:moveTo>
                    <a:cubicBezTo>
                      <a:pt x="29357" y="17300"/>
                      <a:pt x="29331" y="17327"/>
                      <a:pt x="29331" y="17327"/>
                    </a:cubicBezTo>
                    <a:cubicBezTo>
                      <a:pt x="29331" y="17380"/>
                      <a:pt x="29331" y="17467"/>
                      <a:pt x="29304" y="17520"/>
                    </a:cubicBezTo>
                    <a:cubicBezTo>
                      <a:pt x="29304" y="17520"/>
                      <a:pt x="29304" y="17546"/>
                      <a:pt x="29331" y="17546"/>
                    </a:cubicBezTo>
                    <a:cubicBezTo>
                      <a:pt x="29357" y="17546"/>
                      <a:pt x="29357" y="17546"/>
                      <a:pt x="29357" y="17520"/>
                    </a:cubicBezTo>
                    <a:cubicBezTo>
                      <a:pt x="29384" y="17467"/>
                      <a:pt x="29384" y="17413"/>
                      <a:pt x="29384" y="17354"/>
                    </a:cubicBezTo>
                    <a:lnTo>
                      <a:pt x="29384" y="17300"/>
                    </a:lnTo>
                    <a:close/>
                    <a:moveTo>
                      <a:pt x="247" y="17493"/>
                    </a:moveTo>
                    <a:lnTo>
                      <a:pt x="247" y="17520"/>
                    </a:lnTo>
                    <a:cubicBezTo>
                      <a:pt x="247" y="17580"/>
                      <a:pt x="247" y="17660"/>
                      <a:pt x="273" y="17713"/>
                    </a:cubicBezTo>
                    <a:cubicBezTo>
                      <a:pt x="273" y="17713"/>
                      <a:pt x="273" y="17746"/>
                      <a:pt x="307" y="17746"/>
                    </a:cubicBezTo>
                    <a:cubicBezTo>
                      <a:pt x="333" y="17713"/>
                      <a:pt x="333" y="17713"/>
                      <a:pt x="333" y="17686"/>
                    </a:cubicBezTo>
                    <a:cubicBezTo>
                      <a:pt x="307" y="17633"/>
                      <a:pt x="307" y="17580"/>
                      <a:pt x="307" y="17520"/>
                    </a:cubicBezTo>
                    <a:cubicBezTo>
                      <a:pt x="307" y="17493"/>
                      <a:pt x="273" y="17493"/>
                      <a:pt x="247" y="17493"/>
                    </a:cubicBezTo>
                    <a:close/>
                    <a:moveTo>
                      <a:pt x="29304" y="17660"/>
                    </a:moveTo>
                    <a:lnTo>
                      <a:pt x="29278" y="17686"/>
                    </a:lnTo>
                    <a:cubicBezTo>
                      <a:pt x="29278" y="17746"/>
                      <a:pt x="29251" y="17799"/>
                      <a:pt x="29251" y="17853"/>
                    </a:cubicBezTo>
                    <a:lnTo>
                      <a:pt x="29251" y="17912"/>
                    </a:lnTo>
                    <a:lnTo>
                      <a:pt x="29278" y="17912"/>
                    </a:lnTo>
                    <a:lnTo>
                      <a:pt x="29304" y="17879"/>
                    </a:lnTo>
                    <a:cubicBezTo>
                      <a:pt x="29304" y="17826"/>
                      <a:pt x="29331" y="17773"/>
                      <a:pt x="29331" y="17686"/>
                    </a:cubicBezTo>
                    <a:cubicBezTo>
                      <a:pt x="29331" y="17686"/>
                      <a:pt x="29331" y="17660"/>
                      <a:pt x="29304" y="17660"/>
                    </a:cubicBezTo>
                    <a:close/>
                    <a:moveTo>
                      <a:pt x="333" y="17853"/>
                    </a:moveTo>
                    <a:cubicBezTo>
                      <a:pt x="307" y="17853"/>
                      <a:pt x="307" y="17879"/>
                      <a:pt x="307" y="17879"/>
                    </a:cubicBezTo>
                    <a:cubicBezTo>
                      <a:pt x="333" y="17939"/>
                      <a:pt x="333" y="17992"/>
                      <a:pt x="360" y="18079"/>
                    </a:cubicBezTo>
                    <a:lnTo>
                      <a:pt x="387" y="18079"/>
                    </a:lnTo>
                    <a:cubicBezTo>
                      <a:pt x="387" y="18079"/>
                      <a:pt x="413" y="18079"/>
                      <a:pt x="413" y="18046"/>
                    </a:cubicBezTo>
                    <a:cubicBezTo>
                      <a:pt x="387" y="17992"/>
                      <a:pt x="387" y="17939"/>
                      <a:pt x="360" y="17879"/>
                    </a:cubicBezTo>
                    <a:cubicBezTo>
                      <a:pt x="360" y="17853"/>
                      <a:pt x="360" y="17853"/>
                      <a:pt x="333" y="17853"/>
                    </a:cubicBezTo>
                    <a:close/>
                    <a:moveTo>
                      <a:pt x="29251" y="18019"/>
                    </a:moveTo>
                    <a:cubicBezTo>
                      <a:pt x="29218" y="18019"/>
                      <a:pt x="29191" y="18019"/>
                      <a:pt x="29191" y="18046"/>
                    </a:cubicBezTo>
                    <a:cubicBezTo>
                      <a:pt x="29191" y="18105"/>
                      <a:pt x="29165" y="18159"/>
                      <a:pt x="29165" y="18212"/>
                    </a:cubicBezTo>
                    <a:cubicBezTo>
                      <a:pt x="29165" y="18245"/>
                      <a:pt x="29165" y="18245"/>
                      <a:pt x="29191" y="18245"/>
                    </a:cubicBezTo>
                    <a:lnTo>
                      <a:pt x="29218" y="18245"/>
                    </a:lnTo>
                    <a:cubicBezTo>
                      <a:pt x="29218" y="18185"/>
                      <a:pt x="29251" y="18105"/>
                      <a:pt x="29251" y="18046"/>
                    </a:cubicBezTo>
                    <a:lnTo>
                      <a:pt x="29251" y="18019"/>
                    </a:lnTo>
                    <a:close/>
                    <a:moveTo>
                      <a:pt x="413" y="18212"/>
                    </a:moveTo>
                    <a:cubicBezTo>
                      <a:pt x="387" y="18212"/>
                      <a:pt x="387" y="18212"/>
                      <a:pt x="387" y="18245"/>
                    </a:cubicBezTo>
                    <a:cubicBezTo>
                      <a:pt x="413" y="18298"/>
                      <a:pt x="413" y="18352"/>
                      <a:pt x="440" y="18411"/>
                    </a:cubicBezTo>
                    <a:cubicBezTo>
                      <a:pt x="440" y="18438"/>
                      <a:pt x="440" y="18438"/>
                      <a:pt x="473" y="18438"/>
                    </a:cubicBezTo>
                    <a:lnTo>
                      <a:pt x="500" y="18411"/>
                    </a:lnTo>
                    <a:cubicBezTo>
                      <a:pt x="473" y="18352"/>
                      <a:pt x="473" y="18298"/>
                      <a:pt x="440" y="18245"/>
                    </a:cubicBezTo>
                    <a:cubicBezTo>
                      <a:pt x="440" y="18212"/>
                      <a:pt x="413" y="18212"/>
                      <a:pt x="413" y="18212"/>
                    </a:cubicBezTo>
                    <a:close/>
                    <a:moveTo>
                      <a:pt x="29165" y="18378"/>
                    </a:moveTo>
                    <a:cubicBezTo>
                      <a:pt x="29138" y="18378"/>
                      <a:pt x="29111" y="18378"/>
                      <a:pt x="29111" y="18411"/>
                    </a:cubicBezTo>
                    <a:cubicBezTo>
                      <a:pt x="29111" y="18465"/>
                      <a:pt x="29085" y="18518"/>
                      <a:pt x="29085" y="18578"/>
                    </a:cubicBezTo>
                    <a:lnTo>
                      <a:pt x="29085" y="18604"/>
                    </a:lnTo>
                    <a:lnTo>
                      <a:pt x="29111" y="18604"/>
                    </a:lnTo>
                    <a:lnTo>
                      <a:pt x="29138" y="18578"/>
                    </a:lnTo>
                    <a:cubicBezTo>
                      <a:pt x="29138" y="18518"/>
                      <a:pt x="29165" y="18465"/>
                      <a:pt x="29165" y="18411"/>
                    </a:cubicBezTo>
                    <a:lnTo>
                      <a:pt x="29165" y="18378"/>
                    </a:lnTo>
                    <a:close/>
                    <a:moveTo>
                      <a:pt x="500" y="18545"/>
                    </a:moveTo>
                    <a:cubicBezTo>
                      <a:pt x="473" y="18578"/>
                      <a:pt x="473" y="18578"/>
                      <a:pt x="473" y="18604"/>
                    </a:cubicBezTo>
                    <a:cubicBezTo>
                      <a:pt x="500" y="18658"/>
                      <a:pt x="500" y="18711"/>
                      <a:pt x="526" y="18771"/>
                    </a:cubicBezTo>
                    <a:cubicBezTo>
                      <a:pt x="526" y="18771"/>
                      <a:pt x="526" y="18797"/>
                      <a:pt x="553" y="18797"/>
                    </a:cubicBezTo>
                    <a:cubicBezTo>
                      <a:pt x="580" y="18797"/>
                      <a:pt x="580" y="18771"/>
                      <a:pt x="580" y="18744"/>
                    </a:cubicBezTo>
                    <a:cubicBezTo>
                      <a:pt x="553" y="18684"/>
                      <a:pt x="553" y="18631"/>
                      <a:pt x="526" y="18578"/>
                    </a:cubicBezTo>
                    <a:cubicBezTo>
                      <a:pt x="526" y="18578"/>
                      <a:pt x="526" y="18545"/>
                      <a:pt x="500" y="18545"/>
                    </a:cubicBezTo>
                    <a:close/>
                    <a:moveTo>
                      <a:pt x="29051" y="18711"/>
                    </a:moveTo>
                    <a:lnTo>
                      <a:pt x="29025" y="18744"/>
                    </a:lnTo>
                    <a:cubicBezTo>
                      <a:pt x="28998" y="18797"/>
                      <a:pt x="28998" y="18851"/>
                      <a:pt x="28972" y="18911"/>
                    </a:cubicBezTo>
                    <a:cubicBezTo>
                      <a:pt x="28972" y="18937"/>
                      <a:pt x="28972" y="18964"/>
                      <a:pt x="28998" y="18964"/>
                    </a:cubicBezTo>
                    <a:cubicBezTo>
                      <a:pt x="29025" y="18964"/>
                      <a:pt x="29025" y="18937"/>
                      <a:pt x="29025" y="18937"/>
                    </a:cubicBezTo>
                    <a:cubicBezTo>
                      <a:pt x="29051" y="18877"/>
                      <a:pt x="29051" y="18824"/>
                      <a:pt x="29085" y="18771"/>
                    </a:cubicBezTo>
                    <a:cubicBezTo>
                      <a:pt x="29085" y="18744"/>
                      <a:pt x="29085" y="18744"/>
                      <a:pt x="29051" y="18711"/>
                    </a:cubicBezTo>
                    <a:close/>
                    <a:moveTo>
                      <a:pt x="580" y="18911"/>
                    </a:moveTo>
                    <a:lnTo>
                      <a:pt x="580" y="18937"/>
                    </a:lnTo>
                    <a:cubicBezTo>
                      <a:pt x="580" y="18990"/>
                      <a:pt x="606" y="19077"/>
                      <a:pt x="639" y="19130"/>
                    </a:cubicBezTo>
                    <a:lnTo>
                      <a:pt x="666" y="19130"/>
                    </a:lnTo>
                    <a:cubicBezTo>
                      <a:pt x="666" y="19130"/>
                      <a:pt x="693" y="19130"/>
                      <a:pt x="693" y="19103"/>
                    </a:cubicBezTo>
                    <a:cubicBezTo>
                      <a:pt x="666" y="19044"/>
                      <a:pt x="639" y="18990"/>
                      <a:pt x="639" y="18937"/>
                    </a:cubicBezTo>
                    <a:cubicBezTo>
                      <a:pt x="639" y="18911"/>
                      <a:pt x="606" y="18911"/>
                      <a:pt x="580" y="18911"/>
                    </a:cubicBezTo>
                    <a:close/>
                    <a:moveTo>
                      <a:pt x="28972" y="19077"/>
                    </a:moveTo>
                    <a:cubicBezTo>
                      <a:pt x="28945" y="19077"/>
                      <a:pt x="28945" y="19077"/>
                      <a:pt x="28918" y="19103"/>
                    </a:cubicBezTo>
                    <a:cubicBezTo>
                      <a:pt x="28918" y="19157"/>
                      <a:pt x="28885" y="19210"/>
                      <a:pt x="28858" y="19270"/>
                    </a:cubicBezTo>
                    <a:cubicBezTo>
                      <a:pt x="28858" y="19296"/>
                      <a:pt x="28885" y="19296"/>
                      <a:pt x="28885" y="19296"/>
                    </a:cubicBezTo>
                    <a:lnTo>
                      <a:pt x="28918" y="19296"/>
                    </a:lnTo>
                    <a:cubicBezTo>
                      <a:pt x="28945" y="19243"/>
                      <a:pt x="28972" y="19157"/>
                      <a:pt x="28972" y="19103"/>
                    </a:cubicBezTo>
                    <a:lnTo>
                      <a:pt x="28972" y="19077"/>
                    </a:lnTo>
                    <a:close/>
                    <a:moveTo>
                      <a:pt x="711" y="19258"/>
                    </a:moveTo>
                    <a:cubicBezTo>
                      <a:pt x="707" y="19258"/>
                      <a:pt x="702" y="19261"/>
                      <a:pt x="693" y="19270"/>
                    </a:cubicBezTo>
                    <a:cubicBezTo>
                      <a:pt x="693" y="19270"/>
                      <a:pt x="666" y="19270"/>
                      <a:pt x="693" y="19296"/>
                    </a:cubicBezTo>
                    <a:cubicBezTo>
                      <a:pt x="693" y="19350"/>
                      <a:pt x="719" y="19410"/>
                      <a:pt x="746" y="19463"/>
                    </a:cubicBezTo>
                    <a:cubicBezTo>
                      <a:pt x="746" y="19489"/>
                      <a:pt x="746" y="19489"/>
                      <a:pt x="773" y="19489"/>
                    </a:cubicBezTo>
                    <a:cubicBezTo>
                      <a:pt x="773" y="19489"/>
                      <a:pt x="806" y="19463"/>
                      <a:pt x="773" y="19436"/>
                    </a:cubicBezTo>
                    <a:cubicBezTo>
                      <a:pt x="773" y="19376"/>
                      <a:pt x="746" y="19323"/>
                      <a:pt x="719" y="19270"/>
                    </a:cubicBezTo>
                    <a:cubicBezTo>
                      <a:pt x="719" y="19270"/>
                      <a:pt x="719" y="19258"/>
                      <a:pt x="711" y="19258"/>
                    </a:cubicBezTo>
                    <a:close/>
                    <a:moveTo>
                      <a:pt x="28839" y="19424"/>
                    </a:moveTo>
                    <a:cubicBezTo>
                      <a:pt x="28829" y="19424"/>
                      <a:pt x="28823" y="19436"/>
                      <a:pt x="28805" y="19436"/>
                    </a:cubicBezTo>
                    <a:cubicBezTo>
                      <a:pt x="28805" y="19489"/>
                      <a:pt x="28779" y="19543"/>
                      <a:pt x="28752" y="19603"/>
                    </a:cubicBezTo>
                    <a:cubicBezTo>
                      <a:pt x="28752" y="19629"/>
                      <a:pt x="28752" y="19656"/>
                      <a:pt x="28779" y="19656"/>
                    </a:cubicBezTo>
                    <a:cubicBezTo>
                      <a:pt x="28805" y="19656"/>
                      <a:pt x="28805" y="19656"/>
                      <a:pt x="28805" y="19629"/>
                    </a:cubicBezTo>
                    <a:cubicBezTo>
                      <a:pt x="28832" y="19576"/>
                      <a:pt x="28858" y="19516"/>
                      <a:pt x="28858" y="19463"/>
                    </a:cubicBezTo>
                    <a:lnTo>
                      <a:pt x="28858" y="19436"/>
                    </a:lnTo>
                    <a:cubicBezTo>
                      <a:pt x="28850" y="19427"/>
                      <a:pt x="28844" y="19424"/>
                      <a:pt x="28839" y="19424"/>
                    </a:cubicBezTo>
                    <a:close/>
                    <a:moveTo>
                      <a:pt x="806" y="19603"/>
                    </a:moveTo>
                    <a:cubicBezTo>
                      <a:pt x="806" y="19603"/>
                      <a:pt x="773" y="19629"/>
                      <a:pt x="806" y="19629"/>
                    </a:cubicBezTo>
                    <a:cubicBezTo>
                      <a:pt x="806" y="19682"/>
                      <a:pt x="832" y="19742"/>
                      <a:pt x="859" y="19822"/>
                    </a:cubicBezTo>
                    <a:lnTo>
                      <a:pt x="886" y="19822"/>
                    </a:lnTo>
                    <a:cubicBezTo>
                      <a:pt x="912" y="19822"/>
                      <a:pt x="912" y="19795"/>
                      <a:pt x="912" y="19795"/>
                    </a:cubicBezTo>
                    <a:cubicBezTo>
                      <a:pt x="886" y="19742"/>
                      <a:pt x="859" y="19682"/>
                      <a:pt x="859" y="19629"/>
                    </a:cubicBezTo>
                    <a:cubicBezTo>
                      <a:pt x="832" y="19603"/>
                      <a:pt x="832" y="19603"/>
                      <a:pt x="806" y="19603"/>
                    </a:cubicBezTo>
                    <a:close/>
                    <a:moveTo>
                      <a:pt x="28719" y="19769"/>
                    </a:moveTo>
                    <a:cubicBezTo>
                      <a:pt x="28719" y="19769"/>
                      <a:pt x="28692" y="19769"/>
                      <a:pt x="28692" y="19795"/>
                    </a:cubicBezTo>
                    <a:cubicBezTo>
                      <a:pt x="28665" y="19849"/>
                      <a:pt x="28665" y="19909"/>
                      <a:pt x="28639" y="19962"/>
                    </a:cubicBezTo>
                    <a:lnTo>
                      <a:pt x="28639" y="19988"/>
                    </a:lnTo>
                    <a:lnTo>
                      <a:pt x="28692" y="19988"/>
                    </a:lnTo>
                    <a:cubicBezTo>
                      <a:pt x="28719" y="19909"/>
                      <a:pt x="28719" y="19849"/>
                      <a:pt x="28752" y="19795"/>
                    </a:cubicBezTo>
                    <a:cubicBezTo>
                      <a:pt x="28752" y="19795"/>
                      <a:pt x="28752" y="19769"/>
                      <a:pt x="28719" y="19769"/>
                    </a:cubicBezTo>
                    <a:close/>
                    <a:moveTo>
                      <a:pt x="939" y="19935"/>
                    </a:moveTo>
                    <a:cubicBezTo>
                      <a:pt x="912" y="19962"/>
                      <a:pt x="912" y="19962"/>
                      <a:pt x="912" y="19988"/>
                    </a:cubicBezTo>
                    <a:cubicBezTo>
                      <a:pt x="939" y="20042"/>
                      <a:pt x="972" y="20102"/>
                      <a:pt x="972" y="20155"/>
                    </a:cubicBezTo>
                    <a:lnTo>
                      <a:pt x="1025" y="20155"/>
                    </a:lnTo>
                    <a:lnTo>
                      <a:pt x="1025" y="20128"/>
                    </a:lnTo>
                    <a:cubicBezTo>
                      <a:pt x="1025" y="20075"/>
                      <a:pt x="999" y="20015"/>
                      <a:pt x="972" y="19962"/>
                    </a:cubicBezTo>
                    <a:cubicBezTo>
                      <a:pt x="972" y="19935"/>
                      <a:pt x="939" y="19935"/>
                      <a:pt x="939" y="19935"/>
                    </a:cubicBezTo>
                    <a:close/>
                    <a:moveTo>
                      <a:pt x="28612" y="20102"/>
                    </a:moveTo>
                    <a:cubicBezTo>
                      <a:pt x="28586" y="20102"/>
                      <a:pt x="28586" y="20102"/>
                      <a:pt x="28586" y="20128"/>
                    </a:cubicBezTo>
                    <a:cubicBezTo>
                      <a:pt x="28552" y="20181"/>
                      <a:pt x="28526" y="20241"/>
                      <a:pt x="28499" y="20295"/>
                    </a:cubicBezTo>
                    <a:cubicBezTo>
                      <a:pt x="28499" y="20321"/>
                      <a:pt x="28499" y="20321"/>
                      <a:pt x="28526" y="20321"/>
                    </a:cubicBezTo>
                    <a:lnTo>
                      <a:pt x="28552" y="20321"/>
                    </a:lnTo>
                    <a:cubicBezTo>
                      <a:pt x="28586" y="20268"/>
                      <a:pt x="28612" y="20208"/>
                      <a:pt x="28612" y="20155"/>
                    </a:cubicBezTo>
                    <a:cubicBezTo>
                      <a:pt x="28639" y="20128"/>
                      <a:pt x="28612" y="20128"/>
                      <a:pt x="28612" y="20102"/>
                    </a:cubicBezTo>
                    <a:close/>
                    <a:moveTo>
                      <a:pt x="1072" y="20283"/>
                    </a:moveTo>
                    <a:cubicBezTo>
                      <a:pt x="1067" y="20283"/>
                      <a:pt x="1061" y="20286"/>
                      <a:pt x="1052" y="20295"/>
                    </a:cubicBezTo>
                    <a:lnTo>
                      <a:pt x="1052" y="20321"/>
                    </a:lnTo>
                    <a:cubicBezTo>
                      <a:pt x="1079" y="20374"/>
                      <a:pt x="1079" y="20434"/>
                      <a:pt x="1105" y="20487"/>
                    </a:cubicBezTo>
                    <a:lnTo>
                      <a:pt x="1138" y="20514"/>
                    </a:lnTo>
                    <a:lnTo>
                      <a:pt x="1165" y="20487"/>
                    </a:lnTo>
                    <a:lnTo>
                      <a:pt x="1165" y="20461"/>
                    </a:lnTo>
                    <a:cubicBezTo>
                      <a:pt x="1138" y="20408"/>
                      <a:pt x="1105" y="20348"/>
                      <a:pt x="1105" y="20295"/>
                    </a:cubicBezTo>
                    <a:cubicBezTo>
                      <a:pt x="1087" y="20295"/>
                      <a:pt x="1082" y="20283"/>
                      <a:pt x="1072" y="20283"/>
                    </a:cubicBezTo>
                    <a:close/>
                    <a:moveTo>
                      <a:pt x="28454" y="20449"/>
                    </a:moveTo>
                    <a:cubicBezTo>
                      <a:pt x="28446" y="20449"/>
                      <a:pt x="28446" y="20461"/>
                      <a:pt x="28446" y="20461"/>
                    </a:cubicBezTo>
                    <a:cubicBezTo>
                      <a:pt x="28419" y="20514"/>
                      <a:pt x="28386" y="20574"/>
                      <a:pt x="28359" y="20627"/>
                    </a:cubicBezTo>
                    <a:cubicBezTo>
                      <a:pt x="28359" y="20654"/>
                      <a:pt x="28359" y="20654"/>
                      <a:pt x="28386" y="20654"/>
                    </a:cubicBezTo>
                    <a:lnTo>
                      <a:pt x="28386" y="20680"/>
                    </a:lnTo>
                    <a:lnTo>
                      <a:pt x="28419" y="20654"/>
                    </a:lnTo>
                    <a:cubicBezTo>
                      <a:pt x="28446" y="20601"/>
                      <a:pt x="28473" y="20541"/>
                      <a:pt x="28499" y="20487"/>
                    </a:cubicBezTo>
                    <a:cubicBezTo>
                      <a:pt x="28499" y="20461"/>
                      <a:pt x="28499" y="20461"/>
                      <a:pt x="28473" y="20461"/>
                    </a:cubicBezTo>
                    <a:cubicBezTo>
                      <a:pt x="28464" y="20452"/>
                      <a:pt x="28458" y="20449"/>
                      <a:pt x="28454" y="20449"/>
                    </a:cubicBezTo>
                    <a:close/>
                    <a:moveTo>
                      <a:pt x="1211" y="20615"/>
                    </a:moveTo>
                    <a:cubicBezTo>
                      <a:pt x="1206" y="20615"/>
                      <a:pt x="1201" y="20618"/>
                      <a:pt x="1192" y="20627"/>
                    </a:cubicBezTo>
                    <a:lnTo>
                      <a:pt x="1192" y="20654"/>
                    </a:lnTo>
                    <a:cubicBezTo>
                      <a:pt x="1218" y="20707"/>
                      <a:pt x="1245" y="20767"/>
                      <a:pt x="1245" y="20820"/>
                    </a:cubicBezTo>
                    <a:cubicBezTo>
                      <a:pt x="1272" y="20820"/>
                      <a:pt x="1272" y="20847"/>
                      <a:pt x="1272" y="20847"/>
                    </a:cubicBezTo>
                    <a:lnTo>
                      <a:pt x="1305" y="20820"/>
                    </a:lnTo>
                    <a:lnTo>
                      <a:pt x="1305" y="20794"/>
                    </a:lnTo>
                    <a:cubicBezTo>
                      <a:pt x="1272" y="20740"/>
                      <a:pt x="1272" y="20680"/>
                      <a:pt x="1245" y="20627"/>
                    </a:cubicBezTo>
                    <a:cubicBezTo>
                      <a:pt x="1227" y="20627"/>
                      <a:pt x="1221" y="20615"/>
                      <a:pt x="1211" y="20615"/>
                    </a:cubicBezTo>
                    <a:close/>
                    <a:moveTo>
                      <a:pt x="28314" y="20782"/>
                    </a:moveTo>
                    <a:cubicBezTo>
                      <a:pt x="28306" y="20782"/>
                      <a:pt x="28306" y="20794"/>
                      <a:pt x="28306" y="20794"/>
                    </a:cubicBezTo>
                    <a:cubicBezTo>
                      <a:pt x="28280" y="20847"/>
                      <a:pt x="28253" y="20907"/>
                      <a:pt x="28220" y="20960"/>
                    </a:cubicBezTo>
                    <a:lnTo>
                      <a:pt x="28220" y="20987"/>
                    </a:lnTo>
                    <a:lnTo>
                      <a:pt x="28253" y="21013"/>
                    </a:lnTo>
                    <a:cubicBezTo>
                      <a:pt x="28253" y="21013"/>
                      <a:pt x="28253" y="20987"/>
                      <a:pt x="28280" y="20987"/>
                    </a:cubicBezTo>
                    <a:cubicBezTo>
                      <a:pt x="28306" y="20933"/>
                      <a:pt x="28306" y="20873"/>
                      <a:pt x="28333" y="20820"/>
                    </a:cubicBezTo>
                    <a:cubicBezTo>
                      <a:pt x="28359" y="20794"/>
                      <a:pt x="28333" y="20794"/>
                      <a:pt x="28333" y="20794"/>
                    </a:cubicBezTo>
                    <a:cubicBezTo>
                      <a:pt x="28324" y="20785"/>
                      <a:pt x="28318" y="20782"/>
                      <a:pt x="28314" y="20782"/>
                    </a:cubicBezTo>
                    <a:close/>
                    <a:moveTo>
                      <a:pt x="1365" y="20948"/>
                    </a:moveTo>
                    <a:cubicBezTo>
                      <a:pt x="1361" y="20948"/>
                      <a:pt x="1358" y="20951"/>
                      <a:pt x="1358" y="20960"/>
                    </a:cubicBezTo>
                    <a:cubicBezTo>
                      <a:pt x="1331" y="20960"/>
                      <a:pt x="1331" y="20960"/>
                      <a:pt x="1331" y="20987"/>
                    </a:cubicBezTo>
                    <a:cubicBezTo>
                      <a:pt x="1358" y="21040"/>
                      <a:pt x="1385" y="21100"/>
                      <a:pt x="1411" y="21153"/>
                    </a:cubicBezTo>
                    <a:lnTo>
                      <a:pt x="1438" y="21153"/>
                    </a:lnTo>
                    <a:cubicBezTo>
                      <a:pt x="1471" y="21153"/>
                      <a:pt x="1471" y="21126"/>
                      <a:pt x="1471" y="21126"/>
                    </a:cubicBezTo>
                    <a:cubicBezTo>
                      <a:pt x="1438" y="21073"/>
                      <a:pt x="1411" y="21013"/>
                      <a:pt x="1385" y="20960"/>
                    </a:cubicBezTo>
                    <a:cubicBezTo>
                      <a:pt x="1385" y="20960"/>
                      <a:pt x="1373" y="20948"/>
                      <a:pt x="1365" y="20948"/>
                    </a:cubicBezTo>
                    <a:close/>
                    <a:moveTo>
                      <a:pt x="28160" y="21114"/>
                    </a:moveTo>
                    <a:cubicBezTo>
                      <a:pt x="28152" y="21114"/>
                      <a:pt x="28140" y="21126"/>
                      <a:pt x="28140" y="21126"/>
                    </a:cubicBezTo>
                    <a:cubicBezTo>
                      <a:pt x="28113" y="21179"/>
                      <a:pt x="28087" y="21239"/>
                      <a:pt x="28053" y="21293"/>
                    </a:cubicBezTo>
                    <a:cubicBezTo>
                      <a:pt x="28053" y="21293"/>
                      <a:pt x="28053" y="21319"/>
                      <a:pt x="28087" y="21319"/>
                    </a:cubicBezTo>
                    <a:lnTo>
                      <a:pt x="28113" y="21319"/>
                    </a:lnTo>
                    <a:cubicBezTo>
                      <a:pt x="28140" y="21266"/>
                      <a:pt x="28166" y="21206"/>
                      <a:pt x="28193" y="21153"/>
                    </a:cubicBezTo>
                    <a:cubicBezTo>
                      <a:pt x="28193" y="21126"/>
                      <a:pt x="28193" y="21126"/>
                      <a:pt x="28166" y="21126"/>
                    </a:cubicBezTo>
                    <a:cubicBezTo>
                      <a:pt x="28166" y="21117"/>
                      <a:pt x="28163" y="21114"/>
                      <a:pt x="28160" y="21114"/>
                    </a:cubicBezTo>
                    <a:close/>
                    <a:moveTo>
                      <a:pt x="1498" y="21266"/>
                    </a:moveTo>
                    <a:cubicBezTo>
                      <a:pt x="1498" y="21293"/>
                      <a:pt x="1471" y="21293"/>
                      <a:pt x="1498" y="21319"/>
                    </a:cubicBezTo>
                    <a:cubicBezTo>
                      <a:pt x="1524" y="21372"/>
                      <a:pt x="1551" y="21432"/>
                      <a:pt x="1578" y="21486"/>
                    </a:cubicBezTo>
                    <a:lnTo>
                      <a:pt x="1604" y="21486"/>
                    </a:lnTo>
                    <a:cubicBezTo>
                      <a:pt x="1604" y="21486"/>
                      <a:pt x="1638" y="21459"/>
                      <a:pt x="1604" y="21459"/>
                    </a:cubicBezTo>
                    <a:cubicBezTo>
                      <a:pt x="1578" y="21406"/>
                      <a:pt x="1551" y="21346"/>
                      <a:pt x="1551" y="21293"/>
                    </a:cubicBezTo>
                    <a:cubicBezTo>
                      <a:pt x="1524" y="21266"/>
                      <a:pt x="1524" y="21266"/>
                      <a:pt x="1498" y="21266"/>
                    </a:cubicBezTo>
                    <a:close/>
                    <a:moveTo>
                      <a:pt x="28027" y="21432"/>
                    </a:moveTo>
                    <a:cubicBezTo>
                      <a:pt x="28000" y="21432"/>
                      <a:pt x="28000" y="21432"/>
                      <a:pt x="27973" y="21459"/>
                    </a:cubicBezTo>
                    <a:cubicBezTo>
                      <a:pt x="27947" y="21512"/>
                      <a:pt x="27920" y="21572"/>
                      <a:pt x="27887" y="21625"/>
                    </a:cubicBezTo>
                    <a:cubicBezTo>
                      <a:pt x="27887" y="21625"/>
                      <a:pt x="27887" y="21652"/>
                      <a:pt x="27920" y="21652"/>
                    </a:cubicBezTo>
                    <a:lnTo>
                      <a:pt x="27947" y="21652"/>
                    </a:lnTo>
                    <a:cubicBezTo>
                      <a:pt x="27973" y="21599"/>
                      <a:pt x="28000" y="21539"/>
                      <a:pt x="28027" y="21486"/>
                    </a:cubicBezTo>
                    <a:lnTo>
                      <a:pt x="28027" y="21432"/>
                    </a:lnTo>
                    <a:close/>
                    <a:moveTo>
                      <a:pt x="1664" y="21599"/>
                    </a:moveTo>
                    <a:cubicBezTo>
                      <a:pt x="1664" y="21599"/>
                      <a:pt x="1638" y="21625"/>
                      <a:pt x="1664" y="21625"/>
                    </a:cubicBezTo>
                    <a:cubicBezTo>
                      <a:pt x="1691" y="21679"/>
                      <a:pt x="1717" y="21738"/>
                      <a:pt x="1744" y="21792"/>
                    </a:cubicBezTo>
                    <a:lnTo>
                      <a:pt x="1771" y="21818"/>
                    </a:lnTo>
                    <a:cubicBezTo>
                      <a:pt x="1804" y="21792"/>
                      <a:pt x="1804" y="21792"/>
                      <a:pt x="1771" y="21765"/>
                    </a:cubicBezTo>
                    <a:cubicBezTo>
                      <a:pt x="1744" y="21705"/>
                      <a:pt x="1717" y="21652"/>
                      <a:pt x="1691" y="21599"/>
                    </a:cubicBezTo>
                    <a:close/>
                    <a:moveTo>
                      <a:pt x="27807" y="21765"/>
                    </a:moveTo>
                    <a:cubicBezTo>
                      <a:pt x="27781" y="21818"/>
                      <a:pt x="27754" y="21871"/>
                      <a:pt x="27721" y="21931"/>
                    </a:cubicBezTo>
                    <a:cubicBezTo>
                      <a:pt x="27721" y="21958"/>
                      <a:pt x="27721" y="21958"/>
                      <a:pt x="27754" y="21985"/>
                    </a:cubicBezTo>
                    <a:lnTo>
                      <a:pt x="27781" y="21958"/>
                    </a:lnTo>
                    <a:cubicBezTo>
                      <a:pt x="27807" y="21905"/>
                      <a:pt x="27834" y="21845"/>
                      <a:pt x="27860" y="21792"/>
                    </a:cubicBezTo>
                    <a:lnTo>
                      <a:pt x="27860" y="21765"/>
                    </a:lnTo>
                    <a:close/>
                    <a:moveTo>
                      <a:pt x="1857" y="21911"/>
                    </a:moveTo>
                    <a:cubicBezTo>
                      <a:pt x="1850" y="21911"/>
                      <a:pt x="1844" y="21918"/>
                      <a:pt x="1830" y="21931"/>
                    </a:cubicBezTo>
                    <a:lnTo>
                      <a:pt x="1830" y="21958"/>
                    </a:lnTo>
                    <a:cubicBezTo>
                      <a:pt x="1857" y="22011"/>
                      <a:pt x="1884" y="22071"/>
                      <a:pt x="1910" y="22124"/>
                    </a:cubicBezTo>
                    <a:lnTo>
                      <a:pt x="1937" y="22124"/>
                    </a:lnTo>
                    <a:cubicBezTo>
                      <a:pt x="1970" y="22124"/>
                      <a:pt x="1970" y="22098"/>
                      <a:pt x="1970" y="22098"/>
                    </a:cubicBezTo>
                    <a:cubicBezTo>
                      <a:pt x="1937" y="22038"/>
                      <a:pt x="1910" y="21985"/>
                      <a:pt x="1884" y="21931"/>
                    </a:cubicBezTo>
                    <a:cubicBezTo>
                      <a:pt x="1870" y="21918"/>
                      <a:pt x="1864" y="21911"/>
                      <a:pt x="1857" y="21911"/>
                    </a:cubicBezTo>
                    <a:close/>
                    <a:moveTo>
                      <a:pt x="27667" y="22071"/>
                    </a:moveTo>
                    <a:cubicBezTo>
                      <a:pt x="27667" y="22071"/>
                      <a:pt x="27641" y="22071"/>
                      <a:pt x="27641" y="22098"/>
                    </a:cubicBezTo>
                    <a:cubicBezTo>
                      <a:pt x="27614" y="22151"/>
                      <a:pt x="27588" y="22204"/>
                      <a:pt x="27554" y="22264"/>
                    </a:cubicBezTo>
                    <a:cubicBezTo>
                      <a:pt x="27528" y="22264"/>
                      <a:pt x="27554" y="22291"/>
                      <a:pt x="27554" y="22291"/>
                    </a:cubicBezTo>
                    <a:lnTo>
                      <a:pt x="27588" y="22291"/>
                    </a:lnTo>
                    <a:cubicBezTo>
                      <a:pt x="27614" y="22237"/>
                      <a:pt x="27667" y="22178"/>
                      <a:pt x="27694" y="22124"/>
                    </a:cubicBezTo>
                    <a:cubicBezTo>
                      <a:pt x="27694" y="22098"/>
                      <a:pt x="27694" y="22098"/>
                      <a:pt x="27667" y="22071"/>
                    </a:cubicBezTo>
                    <a:close/>
                    <a:moveTo>
                      <a:pt x="2023" y="22237"/>
                    </a:moveTo>
                    <a:cubicBezTo>
                      <a:pt x="1997" y="22237"/>
                      <a:pt x="1997" y="22264"/>
                      <a:pt x="1997" y="22264"/>
                    </a:cubicBezTo>
                    <a:cubicBezTo>
                      <a:pt x="2023" y="22317"/>
                      <a:pt x="2050" y="22371"/>
                      <a:pt x="2103" y="22430"/>
                    </a:cubicBezTo>
                    <a:lnTo>
                      <a:pt x="2137" y="22430"/>
                    </a:lnTo>
                    <a:cubicBezTo>
                      <a:pt x="2137" y="22430"/>
                      <a:pt x="2163" y="22404"/>
                      <a:pt x="2137" y="22404"/>
                    </a:cubicBezTo>
                    <a:cubicBezTo>
                      <a:pt x="2103" y="22344"/>
                      <a:pt x="2077" y="22291"/>
                      <a:pt x="2050" y="22237"/>
                    </a:cubicBezTo>
                    <a:close/>
                    <a:moveTo>
                      <a:pt x="27448" y="22404"/>
                    </a:moveTo>
                    <a:cubicBezTo>
                      <a:pt x="27421" y="22457"/>
                      <a:pt x="27388" y="22510"/>
                      <a:pt x="27361" y="22570"/>
                    </a:cubicBezTo>
                    <a:lnTo>
                      <a:pt x="27361" y="22597"/>
                    </a:lnTo>
                    <a:lnTo>
                      <a:pt x="27421" y="22597"/>
                    </a:lnTo>
                    <a:cubicBezTo>
                      <a:pt x="27448" y="22537"/>
                      <a:pt x="27474" y="22484"/>
                      <a:pt x="27501" y="22430"/>
                    </a:cubicBezTo>
                    <a:lnTo>
                      <a:pt x="27501" y="22404"/>
                    </a:lnTo>
                    <a:close/>
                    <a:moveTo>
                      <a:pt x="2190" y="22537"/>
                    </a:moveTo>
                    <a:lnTo>
                      <a:pt x="2190" y="22570"/>
                    </a:lnTo>
                    <a:cubicBezTo>
                      <a:pt x="2216" y="22623"/>
                      <a:pt x="2243" y="22677"/>
                      <a:pt x="2270" y="22736"/>
                    </a:cubicBezTo>
                    <a:lnTo>
                      <a:pt x="2330" y="22736"/>
                    </a:lnTo>
                    <a:lnTo>
                      <a:pt x="2330" y="22703"/>
                    </a:lnTo>
                    <a:cubicBezTo>
                      <a:pt x="2303" y="22650"/>
                      <a:pt x="2270" y="22597"/>
                      <a:pt x="2243" y="22537"/>
                    </a:cubicBezTo>
                    <a:close/>
                    <a:moveTo>
                      <a:pt x="27255" y="22703"/>
                    </a:moveTo>
                    <a:cubicBezTo>
                      <a:pt x="27222" y="22763"/>
                      <a:pt x="27195" y="22816"/>
                      <a:pt x="27168" y="22870"/>
                    </a:cubicBezTo>
                    <a:lnTo>
                      <a:pt x="27168" y="22903"/>
                    </a:lnTo>
                    <a:lnTo>
                      <a:pt x="27222" y="22903"/>
                    </a:lnTo>
                    <a:cubicBezTo>
                      <a:pt x="27255" y="22843"/>
                      <a:pt x="27281" y="22790"/>
                      <a:pt x="27308" y="22736"/>
                    </a:cubicBezTo>
                    <a:lnTo>
                      <a:pt x="27308" y="22703"/>
                    </a:lnTo>
                    <a:close/>
                    <a:moveTo>
                      <a:pt x="2383" y="22843"/>
                    </a:moveTo>
                    <a:lnTo>
                      <a:pt x="2383" y="22903"/>
                    </a:lnTo>
                    <a:cubicBezTo>
                      <a:pt x="2409" y="22929"/>
                      <a:pt x="2436" y="22983"/>
                      <a:pt x="2496" y="23036"/>
                    </a:cubicBezTo>
                    <a:lnTo>
                      <a:pt x="2522" y="23036"/>
                    </a:lnTo>
                    <a:cubicBezTo>
                      <a:pt x="2522" y="23036"/>
                      <a:pt x="2549" y="23009"/>
                      <a:pt x="2522" y="23009"/>
                    </a:cubicBezTo>
                    <a:cubicBezTo>
                      <a:pt x="2496" y="22956"/>
                      <a:pt x="2469" y="22903"/>
                      <a:pt x="2436" y="22843"/>
                    </a:cubicBezTo>
                    <a:close/>
                    <a:moveTo>
                      <a:pt x="27055" y="23009"/>
                    </a:moveTo>
                    <a:cubicBezTo>
                      <a:pt x="27029" y="23069"/>
                      <a:pt x="27002" y="23122"/>
                      <a:pt x="26975" y="23176"/>
                    </a:cubicBezTo>
                    <a:cubicBezTo>
                      <a:pt x="26949" y="23176"/>
                      <a:pt x="26949" y="23202"/>
                      <a:pt x="26975" y="23202"/>
                    </a:cubicBezTo>
                    <a:lnTo>
                      <a:pt x="27002" y="23202"/>
                    </a:lnTo>
                    <a:cubicBezTo>
                      <a:pt x="27029" y="23149"/>
                      <a:pt x="27089" y="23096"/>
                      <a:pt x="27115" y="23036"/>
                    </a:cubicBezTo>
                    <a:lnTo>
                      <a:pt x="27115" y="23009"/>
                    </a:lnTo>
                    <a:close/>
                    <a:moveTo>
                      <a:pt x="2602" y="23149"/>
                    </a:moveTo>
                    <a:cubicBezTo>
                      <a:pt x="2576" y="23149"/>
                      <a:pt x="2576" y="23176"/>
                      <a:pt x="2576" y="23176"/>
                    </a:cubicBezTo>
                    <a:cubicBezTo>
                      <a:pt x="2602" y="23236"/>
                      <a:pt x="2662" y="23289"/>
                      <a:pt x="2689" y="23342"/>
                    </a:cubicBezTo>
                    <a:lnTo>
                      <a:pt x="2715" y="23342"/>
                    </a:lnTo>
                    <a:cubicBezTo>
                      <a:pt x="2742" y="23342"/>
                      <a:pt x="2742" y="23315"/>
                      <a:pt x="2742" y="23315"/>
                    </a:cubicBezTo>
                    <a:cubicBezTo>
                      <a:pt x="2689" y="23262"/>
                      <a:pt x="2662" y="23202"/>
                      <a:pt x="2636" y="23149"/>
                    </a:cubicBezTo>
                    <a:close/>
                    <a:moveTo>
                      <a:pt x="26882" y="23304"/>
                    </a:moveTo>
                    <a:cubicBezTo>
                      <a:pt x="26874" y="23304"/>
                      <a:pt x="26862" y="23315"/>
                      <a:pt x="26862" y="23315"/>
                    </a:cubicBezTo>
                    <a:cubicBezTo>
                      <a:pt x="26836" y="23369"/>
                      <a:pt x="26782" y="23428"/>
                      <a:pt x="26756" y="23455"/>
                    </a:cubicBezTo>
                    <a:lnTo>
                      <a:pt x="26756" y="23508"/>
                    </a:lnTo>
                    <a:lnTo>
                      <a:pt x="26809" y="23508"/>
                    </a:lnTo>
                    <a:cubicBezTo>
                      <a:pt x="26836" y="23455"/>
                      <a:pt x="26862" y="23402"/>
                      <a:pt x="26889" y="23342"/>
                    </a:cubicBezTo>
                    <a:cubicBezTo>
                      <a:pt x="26922" y="23342"/>
                      <a:pt x="26922" y="23315"/>
                      <a:pt x="26889" y="23315"/>
                    </a:cubicBezTo>
                    <a:cubicBezTo>
                      <a:pt x="26889" y="23306"/>
                      <a:pt x="26886" y="23304"/>
                      <a:pt x="26882" y="23304"/>
                    </a:cubicBezTo>
                    <a:close/>
                    <a:moveTo>
                      <a:pt x="2815" y="23435"/>
                    </a:moveTo>
                    <a:cubicBezTo>
                      <a:pt x="2809" y="23435"/>
                      <a:pt x="2802" y="23442"/>
                      <a:pt x="2802" y="23455"/>
                    </a:cubicBezTo>
                    <a:cubicBezTo>
                      <a:pt x="2802" y="23455"/>
                      <a:pt x="2769" y="23482"/>
                      <a:pt x="2802" y="23482"/>
                    </a:cubicBezTo>
                    <a:cubicBezTo>
                      <a:pt x="2829" y="23535"/>
                      <a:pt x="2855" y="23595"/>
                      <a:pt x="2908" y="23621"/>
                    </a:cubicBezTo>
                    <a:lnTo>
                      <a:pt x="2908" y="23648"/>
                    </a:lnTo>
                    <a:lnTo>
                      <a:pt x="2935" y="23648"/>
                    </a:lnTo>
                    <a:cubicBezTo>
                      <a:pt x="2968" y="23621"/>
                      <a:pt x="2968" y="23621"/>
                      <a:pt x="2935" y="23595"/>
                    </a:cubicBezTo>
                    <a:cubicBezTo>
                      <a:pt x="2908" y="23535"/>
                      <a:pt x="2882" y="23508"/>
                      <a:pt x="2829" y="23455"/>
                    </a:cubicBezTo>
                    <a:cubicBezTo>
                      <a:pt x="2829" y="23442"/>
                      <a:pt x="2822" y="23435"/>
                      <a:pt x="2815" y="23435"/>
                    </a:cubicBezTo>
                    <a:close/>
                    <a:moveTo>
                      <a:pt x="26696" y="23595"/>
                    </a:moveTo>
                    <a:cubicBezTo>
                      <a:pt x="26669" y="23595"/>
                      <a:pt x="26669" y="23595"/>
                      <a:pt x="26643" y="23621"/>
                    </a:cubicBezTo>
                    <a:cubicBezTo>
                      <a:pt x="26616" y="23648"/>
                      <a:pt x="26589" y="23701"/>
                      <a:pt x="26530" y="23761"/>
                    </a:cubicBezTo>
                    <a:lnTo>
                      <a:pt x="26530" y="23788"/>
                    </a:lnTo>
                    <a:lnTo>
                      <a:pt x="26589" y="23788"/>
                    </a:lnTo>
                    <a:cubicBezTo>
                      <a:pt x="26616" y="23735"/>
                      <a:pt x="26643" y="23701"/>
                      <a:pt x="26696" y="23648"/>
                    </a:cubicBezTo>
                    <a:lnTo>
                      <a:pt x="26696" y="23595"/>
                    </a:lnTo>
                    <a:close/>
                    <a:moveTo>
                      <a:pt x="3022" y="23735"/>
                    </a:moveTo>
                    <a:cubicBezTo>
                      <a:pt x="2995" y="23761"/>
                      <a:pt x="2995" y="23761"/>
                      <a:pt x="3022" y="23788"/>
                    </a:cubicBezTo>
                    <a:cubicBezTo>
                      <a:pt x="3048" y="23814"/>
                      <a:pt x="3075" y="23868"/>
                      <a:pt x="3135" y="23927"/>
                    </a:cubicBezTo>
                    <a:lnTo>
                      <a:pt x="3161" y="23927"/>
                    </a:lnTo>
                    <a:cubicBezTo>
                      <a:pt x="3161" y="23927"/>
                      <a:pt x="3188" y="23901"/>
                      <a:pt x="3161" y="23901"/>
                    </a:cubicBezTo>
                    <a:cubicBezTo>
                      <a:pt x="3135" y="23841"/>
                      <a:pt x="3101" y="23788"/>
                      <a:pt x="3048" y="23735"/>
                    </a:cubicBezTo>
                    <a:close/>
                    <a:moveTo>
                      <a:pt x="26457" y="23886"/>
                    </a:moveTo>
                    <a:cubicBezTo>
                      <a:pt x="26447" y="23886"/>
                      <a:pt x="26441" y="23901"/>
                      <a:pt x="26423" y="23901"/>
                    </a:cubicBezTo>
                    <a:cubicBezTo>
                      <a:pt x="26390" y="23954"/>
                      <a:pt x="26363" y="23981"/>
                      <a:pt x="26310" y="24034"/>
                    </a:cubicBezTo>
                    <a:lnTo>
                      <a:pt x="26310" y="24094"/>
                    </a:lnTo>
                    <a:lnTo>
                      <a:pt x="26337" y="24094"/>
                    </a:lnTo>
                    <a:lnTo>
                      <a:pt x="26363" y="24067"/>
                    </a:lnTo>
                    <a:cubicBezTo>
                      <a:pt x="26390" y="24034"/>
                      <a:pt x="26423" y="23981"/>
                      <a:pt x="26476" y="23927"/>
                    </a:cubicBezTo>
                    <a:lnTo>
                      <a:pt x="26476" y="23901"/>
                    </a:lnTo>
                    <a:cubicBezTo>
                      <a:pt x="26467" y="23890"/>
                      <a:pt x="26462" y="23886"/>
                      <a:pt x="26457" y="23886"/>
                    </a:cubicBezTo>
                    <a:close/>
                    <a:moveTo>
                      <a:pt x="3254" y="24014"/>
                    </a:moveTo>
                    <a:cubicBezTo>
                      <a:pt x="3248" y="24014"/>
                      <a:pt x="3241" y="24021"/>
                      <a:pt x="3241" y="24034"/>
                    </a:cubicBezTo>
                    <a:cubicBezTo>
                      <a:pt x="3214" y="24034"/>
                      <a:pt x="3214" y="24034"/>
                      <a:pt x="3241" y="24067"/>
                    </a:cubicBezTo>
                    <a:cubicBezTo>
                      <a:pt x="3268" y="24120"/>
                      <a:pt x="3301" y="24147"/>
                      <a:pt x="3354" y="24200"/>
                    </a:cubicBezTo>
                    <a:lnTo>
                      <a:pt x="3381" y="24200"/>
                    </a:lnTo>
                    <a:cubicBezTo>
                      <a:pt x="3407" y="24200"/>
                      <a:pt x="3407" y="24174"/>
                      <a:pt x="3381" y="24174"/>
                    </a:cubicBezTo>
                    <a:cubicBezTo>
                      <a:pt x="3354" y="24120"/>
                      <a:pt x="3328" y="24067"/>
                      <a:pt x="3268" y="24034"/>
                    </a:cubicBezTo>
                    <a:cubicBezTo>
                      <a:pt x="3268" y="24021"/>
                      <a:pt x="3261" y="24014"/>
                      <a:pt x="3254" y="24014"/>
                    </a:cubicBezTo>
                    <a:close/>
                    <a:moveTo>
                      <a:pt x="26197" y="24174"/>
                    </a:moveTo>
                    <a:cubicBezTo>
                      <a:pt x="26170" y="24234"/>
                      <a:pt x="26117" y="24287"/>
                      <a:pt x="26090" y="24313"/>
                    </a:cubicBezTo>
                    <a:lnTo>
                      <a:pt x="26090" y="24367"/>
                    </a:lnTo>
                    <a:lnTo>
                      <a:pt x="26117" y="24367"/>
                    </a:lnTo>
                    <a:cubicBezTo>
                      <a:pt x="26170" y="24313"/>
                      <a:pt x="26197" y="24260"/>
                      <a:pt x="26257" y="24200"/>
                    </a:cubicBezTo>
                    <a:cubicBezTo>
                      <a:pt x="26257" y="24200"/>
                      <a:pt x="26257" y="24174"/>
                      <a:pt x="26224" y="24174"/>
                    </a:cubicBezTo>
                    <a:close/>
                    <a:moveTo>
                      <a:pt x="3494" y="24293"/>
                    </a:moveTo>
                    <a:cubicBezTo>
                      <a:pt x="3487" y="24293"/>
                      <a:pt x="3481" y="24300"/>
                      <a:pt x="3467" y="24313"/>
                    </a:cubicBezTo>
                    <a:lnTo>
                      <a:pt x="3467" y="24340"/>
                    </a:lnTo>
                    <a:cubicBezTo>
                      <a:pt x="3494" y="24400"/>
                      <a:pt x="3547" y="24427"/>
                      <a:pt x="3574" y="24480"/>
                    </a:cubicBezTo>
                    <a:lnTo>
                      <a:pt x="3634" y="24480"/>
                    </a:lnTo>
                    <a:lnTo>
                      <a:pt x="3634" y="24453"/>
                    </a:lnTo>
                    <a:cubicBezTo>
                      <a:pt x="3574" y="24400"/>
                      <a:pt x="3547" y="24340"/>
                      <a:pt x="3521" y="24313"/>
                    </a:cubicBezTo>
                    <a:cubicBezTo>
                      <a:pt x="3507" y="24300"/>
                      <a:pt x="3501" y="24293"/>
                      <a:pt x="3494" y="24293"/>
                    </a:cubicBezTo>
                    <a:close/>
                    <a:moveTo>
                      <a:pt x="25977" y="24453"/>
                    </a:moveTo>
                    <a:cubicBezTo>
                      <a:pt x="25924" y="24506"/>
                      <a:pt x="25891" y="24533"/>
                      <a:pt x="25838" y="24593"/>
                    </a:cubicBezTo>
                    <a:lnTo>
                      <a:pt x="25838" y="24646"/>
                    </a:lnTo>
                    <a:lnTo>
                      <a:pt x="25864" y="24646"/>
                    </a:lnTo>
                    <a:lnTo>
                      <a:pt x="25891" y="24619"/>
                    </a:lnTo>
                    <a:cubicBezTo>
                      <a:pt x="25924" y="24593"/>
                      <a:pt x="25977" y="24533"/>
                      <a:pt x="26004" y="24480"/>
                    </a:cubicBezTo>
                    <a:cubicBezTo>
                      <a:pt x="26031" y="24480"/>
                      <a:pt x="26004" y="24453"/>
                      <a:pt x="26004" y="24453"/>
                    </a:cubicBezTo>
                    <a:close/>
                    <a:moveTo>
                      <a:pt x="3727" y="24573"/>
                    </a:moveTo>
                    <a:cubicBezTo>
                      <a:pt x="3720" y="24573"/>
                      <a:pt x="3714" y="24580"/>
                      <a:pt x="3714" y="24593"/>
                    </a:cubicBezTo>
                    <a:cubicBezTo>
                      <a:pt x="3687" y="24593"/>
                      <a:pt x="3687" y="24619"/>
                      <a:pt x="3714" y="24619"/>
                    </a:cubicBezTo>
                    <a:cubicBezTo>
                      <a:pt x="3740" y="24673"/>
                      <a:pt x="3767" y="24699"/>
                      <a:pt x="3827" y="24759"/>
                    </a:cubicBezTo>
                    <a:lnTo>
                      <a:pt x="3853" y="24759"/>
                    </a:lnTo>
                    <a:cubicBezTo>
                      <a:pt x="3880" y="24759"/>
                      <a:pt x="3880" y="24733"/>
                      <a:pt x="3853" y="24699"/>
                    </a:cubicBezTo>
                    <a:cubicBezTo>
                      <a:pt x="3827" y="24673"/>
                      <a:pt x="3767" y="24619"/>
                      <a:pt x="3740" y="24593"/>
                    </a:cubicBezTo>
                    <a:cubicBezTo>
                      <a:pt x="3740" y="24580"/>
                      <a:pt x="3733" y="24573"/>
                      <a:pt x="3727" y="24573"/>
                    </a:cubicBezTo>
                    <a:close/>
                    <a:moveTo>
                      <a:pt x="25724" y="24733"/>
                    </a:moveTo>
                    <a:cubicBezTo>
                      <a:pt x="25698" y="24786"/>
                      <a:pt x="25645" y="24812"/>
                      <a:pt x="25618" y="24866"/>
                    </a:cubicBezTo>
                    <a:cubicBezTo>
                      <a:pt x="25591" y="24866"/>
                      <a:pt x="25591" y="24899"/>
                      <a:pt x="25618" y="24899"/>
                    </a:cubicBezTo>
                    <a:lnTo>
                      <a:pt x="25645" y="24899"/>
                    </a:lnTo>
                    <a:cubicBezTo>
                      <a:pt x="25698" y="24866"/>
                      <a:pt x="25724" y="24812"/>
                      <a:pt x="25758" y="24759"/>
                    </a:cubicBezTo>
                    <a:cubicBezTo>
                      <a:pt x="25784" y="24759"/>
                      <a:pt x="25784" y="24733"/>
                      <a:pt x="25758" y="24733"/>
                    </a:cubicBezTo>
                    <a:close/>
                    <a:moveTo>
                      <a:pt x="3933" y="24839"/>
                    </a:moveTo>
                    <a:lnTo>
                      <a:pt x="3933" y="24899"/>
                    </a:lnTo>
                    <a:cubicBezTo>
                      <a:pt x="3993" y="24926"/>
                      <a:pt x="4020" y="24979"/>
                      <a:pt x="4073" y="25005"/>
                    </a:cubicBezTo>
                    <a:lnTo>
                      <a:pt x="4099" y="25032"/>
                    </a:lnTo>
                    <a:lnTo>
                      <a:pt x="4099" y="25005"/>
                    </a:lnTo>
                    <a:cubicBezTo>
                      <a:pt x="4133" y="25005"/>
                      <a:pt x="4133" y="24979"/>
                      <a:pt x="4099" y="24979"/>
                    </a:cubicBezTo>
                    <a:cubicBezTo>
                      <a:pt x="4073" y="24926"/>
                      <a:pt x="4020" y="24899"/>
                      <a:pt x="3993" y="24839"/>
                    </a:cubicBezTo>
                    <a:close/>
                    <a:moveTo>
                      <a:pt x="25532" y="24979"/>
                    </a:moveTo>
                    <a:cubicBezTo>
                      <a:pt x="25505" y="24979"/>
                      <a:pt x="25478" y="24979"/>
                      <a:pt x="25478" y="25005"/>
                    </a:cubicBezTo>
                    <a:cubicBezTo>
                      <a:pt x="25452" y="25032"/>
                      <a:pt x="25392" y="25092"/>
                      <a:pt x="25365" y="25119"/>
                    </a:cubicBezTo>
                    <a:cubicBezTo>
                      <a:pt x="25339" y="25145"/>
                      <a:pt x="25339" y="25145"/>
                      <a:pt x="25365" y="25172"/>
                    </a:cubicBezTo>
                    <a:lnTo>
                      <a:pt x="25392" y="25172"/>
                    </a:lnTo>
                    <a:cubicBezTo>
                      <a:pt x="25452" y="25119"/>
                      <a:pt x="25478" y="25065"/>
                      <a:pt x="25532" y="25032"/>
                    </a:cubicBezTo>
                    <a:lnTo>
                      <a:pt x="25532" y="24979"/>
                    </a:lnTo>
                    <a:close/>
                    <a:moveTo>
                      <a:pt x="4213" y="25099"/>
                    </a:moveTo>
                    <a:cubicBezTo>
                      <a:pt x="4206" y="25099"/>
                      <a:pt x="4199" y="25105"/>
                      <a:pt x="4186" y="25119"/>
                    </a:cubicBezTo>
                    <a:lnTo>
                      <a:pt x="4186" y="25145"/>
                    </a:lnTo>
                    <a:cubicBezTo>
                      <a:pt x="4239" y="25198"/>
                      <a:pt x="4266" y="25232"/>
                      <a:pt x="4326" y="25285"/>
                    </a:cubicBezTo>
                    <a:lnTo>
                      <a:pt x="4352" y="25285"/>
                    </a:lnTo>
                    <a:cubicBezTo>
                      <a:pt x="4379" y="25258"/>
                      <a:pt x="4379" y="25258"/>
                      <a:pt x="4352" y="25232"/>
                    </a:cubicBezTo>
                    <a:cubicBezTo>
                      <a:pt x="4326" y="25198"/>
                      <a:pt x="4266" y="25145"/>
                      <a:pt x="4239" y="25119"/>
                    </a:cubicBezTo>
                    <a:cubicBezTo>
                      <a:pt x="4226" y="25105"/>
                      <a:pt x="4219" y="25099"/>
                      <a:pt x="4213" y="25099"/>
                    </a:cubicBezTo>
                    <a:close/>
                    <a:moveTo>
                      <a:pt x="25242" y="25238"/>
                    </a:moveTo>
                    <a:cubicBezTo>
                      <a:pt x="25234" y="25238"/>
                      <a:pt x="25225" y="25245"/>
                      <a:pt x="25225" y="25258"/>
                    </a:cubicBezTo>
                    <a:cubicBezTo>
                      <a:pt x="25172" y="25285"/>
                      <a:pt x="25146" y="25338"/>
                      <a:pt x="25092" y="25365"/>
                    </a:cubicBezTo>
                    <a:lnTo>
                      <a:pt x="25092" y="25425"/>
                    </a:lnTo>
                    <a:lnTo>
                      <a:pt x="25146" y="25425"/>
                    </a:lnTo>
                    <a:cubicBezTo>
                      <a:pt x="25172" y="25365"/>
                      <a:pt x="25225" y="25338"/>
                      <a:pt x="25259" y="25285"/>
                    </a:cubicBezTo>
                    <a:cubicBezTo>
                      <a:pt x="25285" y="25285"/>
                      <a:pt x="25285" y="25258"/>
                      <a:pt x="25259" y="25258"/>
                    </a:cubicBezTo>
                    <a:cubicBezTo>
                      <a:pt x="25259" y="25245"/>
                      <a:pt x="25250" y="25238"/>
                      <a:pt x="25242" y="25238"/>
                    </a:cubicBezTo>
                    <a:close/>
                    <a:moveTo>
                      <a:pt x="4465" y="25365"/>
                    </a:moveTo>
                    <a:cubicBezTo>
                      <a:pt x="4432" y="25365"/>
                      <a:pt x="4432" y="25398"/>
                      <a:pt x="4465" y="25398"/>
                    </a:cubicBezTo>
                    <a:cubicBezTo>
                      <a:pt x="4492" y="25451"/>
                      <a:pt x="4545" y="25478"/>
                      <a:pt x="4572" y="25531"/>
                    </a:cubicBezTo>
                    <a:lnTo>
                      <a:pt x="4632" y="25531"/>
                    </a:lnTo>
                    <a:lnTo>
                      <a:pt x="4632" y="25504"/>
                    </a:lnTo>
                    <a:cubicBezTo>
                      <a:pt x="4572" y="25451"/>
                      <a:pt x="4545" y="25425"/>
                      <a:pt x="4492" y="25365"/>
                    </a:cubicBezTo>
                    <a:close/>
                    <a:moveTo>
                      <a:pt x="24979" y="25504"/>
                    </a:moveTo>
                    <a:cubicBezTo>
                      <a:pt x="24926" y="25531"/>
                      <a:pt x="24866" y="25591"/>
                      <a:pt x="24840" y="25618"/>
                    </a:cubicBezTo>
                    <a:cubicBezTo>
                      <a:pt x="24813" y="25644"/>
                      <a:pt x="24813" y="25644"/>
                      <a:pt x="24840" y="25671"/>
                    </a:cubicBezTo>
                    <a:lnTo>
                      <a:pt x="24866" y="25671"/>
                    </a:lnTo>
                    <a:cubicBezTo>
                      <a:pt x="24926" y="25618"/>
                      <a:pt x="24953" y="25591"/>
                      <a:pt x="25006" y="25531"/>
                    </a:cubicBezTo>
                    <a:lnTo>
                      <a:pt x="25006" y="25504"/>
                    </a:lnTo>
                    <a:close/>
                    <a:moveTo>
                      <a:pt x="4712" y="25618"/>
                    </a:moveTo>
                    <a:lnTo>
                      <a:pt x="4712" y="25644"/>
                    </a:lnTo>
                    <a:cubicBezTo>
                      <a:pt x="4765" y="25697"/>
                      <a:pt x="4798" y="25731"/>
                      <a:pt x="4851" y="25784"/>
                    </a:cubicBezTo>
                    <a:lnTo>
                      <a:pt x="4878" y="25784"/>
                    </a:lnTo>
                    <a:cubicBezTo>
                      <a:pt x="4905" y="25757"/>
                      <a:pt x="4905" y="25757"/>
                      <a:pt x="4878" y="25731"/>
                    </a:cubicBezTo>
                    <a:cubicBezTo>
                      <a:pt x="4851" y="25697"/>
                      <a:pt x="4798" y="25644"/>
                      <a:pt x="4738" y="25618"/>
                    </a:cubicBezTo>
                    <a:close/>
                    <a:moveTo>
                      <a:pt x="24707" y="25745"/>
                    </a:moveTo>
                    <a:cubicBezTo>
                      <a:pt x="24703" y="25745"/>
                      <a:pt x="24700" y="25748"/>
                      <a:pt x="24700" y="25757"/>
                    </a:cubicBezTo>
                    <a:cubicBezTo>
                      <a:pt x="24647" y="25784"/>
                      <a:pt x="24620" y="25837"/>
                      <a:pt x="24560" y="25864"/>
                    </a:cubicBezTo>
                    <a:lnTo>
                      <a:pt x="24560" y="25924"/>
                    </a:lnTo>
                    <a:lnTo>
                      <a:pt x="24620" y="25924"/>
                    </a:lnTo>
                    <a:cubicBezTo>
                      <a:pt x="24647" y="25864"/>
                      <a:pt x="24700" y="25837"/>
                      <a:pt x="24726" y="25784"/>
                    </a:cubicBezTo>
                    <a:cubicBezTo>
                      <a:pt x="24760" y="25784"/>
                      <a:pt x="24760" y="25757"/>
                      <a:pt x="24726" y="25757"/>
                    </a:cubicBezTo>
                    <a:cubicBezTo>
                      <a:pt x="24726" y="25757"/>
                      <a:pt x="24715" y="25745"/>
                      <a:pt x="24707" y="25745"/>
                    </a:cubicBezTo>
                    <a:close/>
                    <a:moveTo>
                      <a:pt x="5004" y="25844"/>
                    </a:moveTo>
                    <a:cubicBezTo>
                      <a:pt x="4998" y="25844"/>
                      <a:pt x="4991" y="25850"/>
                      <a:pt x="4991" y="25864"/>
                    </a:cubicBezTo>
                    <a:cubicBezTo>
                      <a:pt x="4964" y="25864"/>
                      <a:pt x="4964" y="25897"/>
                      <a:pt x="4991" y="25897"/>
                    </a:cubicBezTo>
                    <a:cubicBezTo>
                      <a:pt x="5018" y="25950"/>
                      <a:pt x="5071" y="25977"/>
                      <a:pt x="5131" y="26030"/>
                    </a:cubicBezTo>
                    <a:lnTo>
                      <a:pt x="5157" y="26030"/>
                    </a:lnTo>
                    <a:cubicBezTo>
                      <a:pt x="5184" y="26003"/>
                      <a:pt x="5157" y="25977"/>
                      <a:pt x="5157" y="25977"/>
                    </a:cubicBezTo>
                    <a:cubicBezTo>
                      <a:pt x="5098" y="25950"/>
                      <a:pt x="5071" y="25897"/>
                      <a:pt x="5018" y="25864"/>
                    </a:cubicBezTo>
                    <a:cubicBezTo>
                      <a:pt x="5018" y="25850"/>
                      <a:pt x="5011" y="25844"/>
                      <a:pt x="5004" y="25844"/>
                    </a:cubicBezTo>
                    <a:close/>
                    <a:moveTo>
                      <a:pt x="24427" y="25977"/>
                    </a:moveTo>
                    <a:cubicBezTo>
                      <a:pt x="24394" y="26030"/>
                      <a:pt x="24340" y="26063"/>
                      <a:pt x="24287" y="26117"/>
                    </a:cubicBezTo>
                    <a:lnTo>
                      <a:pt x="24287" y="26143"/>
                    </a:lnTo>
                    <a:lnTo>
                      <a:pt x="24340" y="26143"/>
                    </a:lnTo>
                    <a:cubicBezTo>
                      <a:pt x="24367" y="26117"/>
                      <a:pt x="24427" y="26063"/>
                      <a:pt x="24480" y="26030"/>
                    </a:cubicBezTo>
                    <a:lnTo>
                      <a:pt x="24480" y="26003"/>
                    </a:lnTo>
                    <a:cubicBezTo>
                      <a:pt x="24454" y="25977"/>
                      <a:pt x="24454" y="25977"/>
                      <a:pt x="24427" y="25977"/>
                    </a:cubicBezTo>
                    <a:close/>
                    <a:moveTo>
                      <a:pt x="5264" y="26090"/>
                    </a:moveTo>
                    <a:cubicBezTo>
                      <a:pt x="5237" y="26117"/>
                      <a:pt x="5237" y="26143"/>
                      <a:pt x="5264" y="26143"/>
                    </a:cubicBezTo>
                    <a:cubicBezTo>
                      <a:pt x="5297" y="26170"/>
                      <a:pt x="5350" y="26230"/>
                      <a:pt x="5404" y="26256"/>
                    </a:cubicBezTo>
                    <a:lnTo>
                      <a:pt x="5430" y="26256"/>
                    </a:lnTo>
                    <a:cubicBezTo>
                      <a:pt x="5463" y="26256"/>
                      <a:pt x="5430" y="26230"/>
                      <a:pt x="5430" y="26230"/>
                    </a:cubicBezTo>
                    <a:cubicBezTo>
                      <a:pt x="5377" y="26170"/>
                      <a:pt x="5350" y="26143"/>
                      <a:pt x="5297" y="26090"/>
                    </a:cubicBezTo>
                    <a:close/>
                    <a:moveTo>
                      <a:pt x="24148" y="26230"/>
                    </a:moveTo>
                    <a:cubicBezTo>
                      <a:pt x="24121" y="26256"/>
                      <a:pt x="24061" y="26310"/>
                      <a:pt x="24008" y="26336"/>
                    </a:cubicBezTo>
                    <a:lnTo>
                      <a:pt x="24008" y="26363"/>
                    </a:lnTo>
                    <a:lnTo>
                      <a:pt x="24034" y="26396"/>
                    </a:lnTo>
                    <a:cubicBezTo>
                      <a:pt x="24094" y="26336"/>
                      <a:pt x="24148" y="26310"/>
                      <a:pt x="24201" y="26256"/>
                    </a:cubicBezTo>
                    <a:lnTo>
                      <a:pt x="24201" y="26230"/>
                    </a:lnTo>
                    <a:close/>
                    <a:moveTo>
                      <a:pt x="5557" y="26316"/>
                    </a:moveTo>
                    <a:cubicBezTo>
                      <a:pt x="5550" y="26316"/>
                      <a:pt x="5543" y="26323"/>
                      <a:pt x="5543" y="26336"/>
                    </a:cubicBezTo>
                    <a:cubicBezTo>
                      <a:pt x="5517" y="26336"/>
                      <a:pt x="5517" y="26363"/>
                      <a:pt x="5543" y="26363"/>
                    </a:cubicBezTo>
                    <a:cubicBezTo>
                      <a:pt x="5597" y="26423"/>
                      <a:pt x="5630" y="26449"/>
                      <a:pt x="5683" y="26476"/>
                    </a:cubicBezTo>
                    <a:lnTo>
                      <a:pt x="5710" y="26476"/>
                    </a:lnTo>
                    <a:cubicBezTo>
                      <a:pt x="5736" y="26476"/>
                      <a:pt x="5736" y="26449"/>
                      <a:pt x="5710" y="26449"/>
                    </a:cubicBezTo>
                    <a:cubicBezTo>
                      <a:pt x="5683" y="26396"/>
                      <a:pt x="5630" y="26363"/>
                      <a:pt x="5570" y="26336"/>
                    </a:cubicBezTo>
                    <a:cubicBezTo>
                      <a:pt x="5570" y="26323"/>
                      <a:pt x="5563" y="26316"/>
                      <a:pt x="5557" y="26316"/>
                    </a:cubicBezTo>
                    <a:close/>
                    <a:moveTo>
                      <a:pt x="23868" y="26449"/>
                    </a:moveTo>
                    <a:cubicBezTo>
                      <a:pt x="23815" y="26476"/>
                      <a:pt x="23788" y="26529"/>
                      <a:pt x="23728" y="26562"/>
                    </a:cubicBezTo>
                    <a:cubicBezTo>
                      <a:pt x="23702" y="26562"/>
                      <a:pt x="23702" y="26589"/>
                      <a:pt x="23728" y="26589"/>
                    </a:cubicBezTo>
                    <a:lnTo>
                      <a:pt x="23762" y="26616"/>
                    </a:lnTo>
                    <a:cubicBezTo>
                      <a:pt x="23815" y="26562"/>
                      <a:pt x="23868" y="26529"/>
                      <a:pt x="23895" y="26503"/>
                    </a:cubicBezTo>
                    <a:cubicBezTo>
                      <a:pt x="23928" y="26476"/>
                      <a:pt x="23928" y="26476"/>
                      <a:pt x="23895" y="26449"/>
                    </a:cubicBezTo>
                    <a:close/>
                    <a:moveTo>
                      <a:pt x="5836" y="26537"/>
                    </a:moveTo>
                    <a:cubicBezTo>
                      <a:pt x="5829" y="26537"/>
                      <a:pt x="5823" y="26546"/>
                      <a:pt x="5823" y="26562"/>
                    </a:cubicBezTo>
                    <a:lnTo>
                      <a:pt x="5823" y="26589"/>
                    </a:lnTo>
                    <a:cubicBezTo>
                      <a:pt x="5876" y="26642"/>
                      <a:pt x="5929" y="26669"/>
                      <a:pt x="5963" y="26695"/>
                    </a:cubicBezTo>
                    <a:lnTo>
                      <a:pt x="6016" y="26695"/>
                    </a:lnTo>
                    <a:lnTo>
                      <a:pt x="6016" y="26669"/>
                    </a:lnTo>
                    <a:cubicBezTo>
                      <a:pt x="5963" y="26616"/>
                      <a:pt x="5903" y="26589"/>
                      <a:pt x="5849" y="26562"/>
                    </a:cubicBezTo>
                    <a:cubicBezTo>
                      <a:pt x="5849" y="26546"/>
                      <a:pt x="5843" y="26537"/>
                      <a:pt x="5836" y="26537"/>
                    </a:cubicBezTo>
                    <a:close/>
                    <a:moveTo>
                      <a:pt x="23595" y="26669"/>
                    </a:moveTo>
                    <a:cubicBezTo>
                      <a:pt x="23535" y="26695"/>
                      <a:pt x="23482" y="26755"/>
                      <a:pt x="23429" y="26782"/>
                    </a:cubicBezTo>
                    <a:lnTo>
                      <a:pt x="23429" y="26809"/>
                    </a:lnTo>
                    <a:lnTo>
                      <a:pt x="23456" y="26835"/>
                    </a:lnTo>
                    <a:lnTo>
                      <a:pt x="23482" y="26809"/>
                    </a:lnTo>
                    <a:cubicBezTo>
                      <a:pt x="23509" y="26782"/>
                      <a:pt x="23562" y="26755"/>
                      <a:pt x="23622" y="26729"/>
                    </a:cubicBezTo>
                    <a:lnTo>
                      <a:pt x="23622" y="26669"/>
                    </a:lnTo>
                    <a:close/>
                    <a:moveTo>
                      <a:pt x="6155" y="26755"/>
                    </a:moveTo>
                    <a:cubicBezTo>
                      <a:pt x="6129" y="26755"/>
                      <a:pt x="6129" y="26755"/>
                      <a:pt x="6129" y="26782"/>
                    </a:cubicBezTo>
                    <a:cubicBezTo>
                      <a:pt x="6096" y="26782"/>
                      <a:pt x="6096" y="26809"/>
                      <a:pt x="6129" y="26809"/>
                    </a:cubicBezTo>
                    <a:cubicBezTo>
                      <a:pt x="6182" y="26835"/>
                      <a:pt x="6209" y="26895"/>
                      <a:pt x="6262" y="26922"/>
                    </a:cubicBezTo>
                    <a:lnTo>
                      <a:pt x="6295" y="26922"/>
                    </a:lnTo>
                    <a:cubicBezTo>
                      <a:pt x="6322" y="26895"/>
                      <a:pt x="6322" y="26895"/>
                      <a:pt x="6295" y="26862"/>
                    </a:cubicBezTo>
                    <a:cubicBezTo>
                      <a:pt x="6235" y="26835"/>
                      <a:pt x="6209" y="26809"/>
                      <a:pt x="6155" y="26755"/>
                    </a:cubicBezTo>
                    <a:close/>
                    <a:moveTo>
                      <a:pt x="23316" y="26870"/>
                    </a:moveTo>
                    <a:cubicBezTo>
                      <a:pt x="23309" y="26870"/>
                      <a:pt x="23302" y="26878"/>
                      <a:pt x="23289" y="26895"/>
                    </a:cubicBezTo>
                    <a:cubicBezTo>
                      <a:pt x="23229" y="26922"/>
                      <a:pt x="23203" y="26948"/>
                      <a:pt x="23149" y="26975"/>
                    </a:cubicBezTo>
                    <a:cubicBezTo>
                      <a:pt x="23123" y="27002"/>
                      <a:pt x="23123" y="27002"/>
                      <a:pt x="23149" y="27028"/>
                    </a:cubicBezTo>
                    <a:lnTo>
                      <a:pt x="23176" y="27028"/>
                    </a:lnTo>
                    <a:cubicBezTo>
                      <a:pt x="23229" y="27002"/>
                      <a:pt x="23289" y="26948"/>
                      <a:pt x="23316" y="26922"/>
                    </a:cubicBezTo>
                    <a:cubicBezTo>
                      <a:pt x="23342" y="26922"/>
                      <a:pt x="23342" y="26895"/>
                      <a:pt x="23342" y="26895"/>
                    </a:cubicBezTo>
                    <a:cubicBezTo>
                      <a:pt x="23329" y="26878"/>
                      <a:pt x="23322" y="26870"/>
                      <a:pt x="23316" y="26870"/>
                    </a:cubicBezTo>
                    <a:close/>
                    <a:moveTo>
                      <a:pt x="6402" y="26975"/>
                    </a:moveTo>
                    <a:lnTo>
                      <a:pt x="6402" y="27028"/>
                    </a:lnTo>
                    <a:cubicBezTo>
                      <a:pt x="6462" y="27061"/>
                      <a:pt x="6515" y="27088"/>
                      <a:pt x="6568" y="27115"/>
                    </a:cubicBezTo>
                    <a:lnTo>
                      <a:pt x="6568" y="27141"/>
                    </a:lnTo>
                    <a:lnTo>
                      <a:pt x="6595" y="27115"/>
                    </a:lnTo>
                    <a:cubicBezTo>
                      <a:pt x="6628" y="27115"/>
                      <a:pt x="6595" y="27088"/>
                      <a:pt x="6595" y="27088"/>
                    </a:cubicBezTo>
                    <a:cubicBezTo>
                      <a:pt x="6541" y="27028"/>
                      <a:pt x="6488" y="27002"/>
                      <a:pt x="6462" y="26975"/>
                    </a:cubicBezTo>
                    <a:close/>
                    <a:moveTo>
                      <a:pt x="22983" y="27088"/>
                    </a:moveTo>
                    <a:cubicBezTo>
                      <a:pt x="22956" y="27115"/>
                      <a:pt x="22897" y="27141"/>
                      <a:pt x="22843" y="27195"/>
                    </a:cubicBezTo>
                    <a:cubicBezTo>
                      <a:pt x="22817" y="27195"/>
                      <a:pt x="22817" y="27195"/>
                      <a:pt x="22843" y="27228"/>
                    </a:cubicBezTo>
                    <a:lnTo>
                      <a:pt x="22870" y="27228"/>
                    </a:lnTo>
                    <a:cubicBezTo>
                      <a:pt x="22930" y="27195"/>
                      <a:pt x="22983" y="27168"/>
                      <a:pt x="23036" y="27141"/>
                    </a:cubicBezTo>
                    <a:lnTo>
                      <a:pt x="23036" y="27088"/>
                    </a:lnTo>
                    <a:close/>
                    <a:moveTo>
                      <a:pt x="6734" y="27168"/>
                    </a:moveTo>
                    <a:cubicBezTo>
                      <a:pt x="6734" y="27168"/>
                      <a:pt x="6708" y="27168"/>
                      <a:pt x="6708" y="27195"/>
                    </a:cubicBezTo>
                    <a:lnTo>
                      <a:pt x="6708" y="27228"/>
                    </a:lnTo>
                    <a:cubicBezTo>
                      <a:pt x="6761" y="27254"/>
                      <a:pt x="6821" y="27281"/>
                      <a:pt x="6874" y="27334"/>
                    </a:cubicBezTo>
                    <a:lnTo>
                      <a:pt x="6901" y="27308"/>
                    </a:lnTo>
                    <a:cubicBezTo>
                      <a:pt x="6927" y="27308"/>
                      <a:pt x="6901" y="27281"/>
                      <a:pt x="6901" y="27281"/>
                    </a:cubicBezTo>
                    <a:cubicBezTo>
                      <a:pt x="6847" y="27254"/>
                      <a:pt x="6794" y="27228"/>
                      <a:pt x="6734" y="27168"/>
                    </a:cubicBezTo>
                    <a:close/>
                    <a:moveTo>
                      <a:pt x="22677" y="27281"/>
                    </a:moveTo>
                    <a:cubicBezTo>
                      <a:pt x="22650" y="27308"/>
                      <a:pt x="22597" y="27334"/>
                      <a:pt x="22537" y="27394"/>
                    </a:cubicBezTo>
                    <a:cubicBezTo>
                      <a:pt x="22511" y="27394"/>
                      <a:pt x="22511" y="27394"/>
                      <a:pt x="22537" y="27421"/>
                    </a:cubicBezTo>
                    <a:lnTo>
                      <a:pt x="22564" y="27421"/>
                    </a:lnTo>
                    <a:cubicBezTo>
                      <a:pt x="22624" y="27394"/>
                      <a:pt x="22677" y="27361"/>
                      <a:pt x="22730" y="27334"/>
                    </a:cubicBezTo>
                    <a:lnTo>
                      <a:pt x="22730" y="27281"/>
                    </a:lnTo>
                    <a:close/>
                    <a:moveTo>
                      <a:pt x="7067" y="27361"/>
                    </a:moveTo>
                    <a:cubicBezTo>
                      <a:pt x="7040" y="27361"/>
                      <a:pt x="7014" y="27361"/>
                      <a:pt x="7014" y="27394"/>
                    </a:cubicBezTo>
                    <a:lnTo>
                      <a:pt x="7014" y="27421"/>
                    </a:lnTo>
                    <a:cubicBezTo>
                      <a:pt x="7067" y="27447"/>
                      <a:pt x="7127" y="27474"/>
                      <a:pt x="7180" y="27501"/>
                    </a:cubicBezTo>
                    <a:lnTo>
                      <a:pt x="7207" y="27527"/>
                    </a:lnTo>
                    <a:lnTo>
                      <a:pt x="7207" y="27501"/>
                    </a:lnTo>
                    <a:cubicBezTo>
                      <a:pt x="7233" y="27501"/>
                      <a:pt x="7233" y="27474"/>
                      <a:pt x="7207" y="27474"/>
                    </a:cubicBezTo>
                    <a:cubicBezTo>
                      <a:pt x="7154" y="27447"/>
                      <a:pt x="7094" y="27394"/>
                      <a:pt x="7067" y="27361"/>
                    </a:cubicBezTo>
                    <a:close/>
                    <a:moveTo>
                      <a:pt x="22371" y="27474"/>
                    </a:moveTo>
                    <a:cubicBezTo>
                      <a:pt x="22344" y="27501"/>
                      <a:pt x="22291" y="27527"/>
                      <a:pt x="22231" y="27560"/>
                    </a:cubicBezTo>
                    <a:cubicBezTo>
                      <a:pt x="22205" y="27587"/>
                      <a:pt x="22205" y="27587"/>
                      <a:pt x="22205" y="27614"/>
                    </a:cubicBezTo>
                    <a:lnTo>
                      <a:pt x="22264" y="27614"/>
                    </a:lnTo>
                    <a:cubicBezTo>
                      <a:pt x="22318" y="27587"/>
                      <a:pt x="22371" y="27560"/>
                      <a:pt x="22398" y="27527"/>
                    </a:cubicBezTo>
                    <a:cubicBezTo>
                      <a:pt x="22431" y="27501"/>
                      <a:pt x="22431" y="27501"/>
                      <a:pt x="22431" y="27474"/>
                    </a:cubicBezTo>
                    <a:close/>
                    <a:moveTo>
                      <a:pt x="7320" y="27560"/>
                    </a:moveTo>
                    <a:cubicBezTo>
                      <a:pt x="7320" y="27587"/>
                      <a:pt x="7320" y="27614"/>
                      <a:pt x="7347" y="27614"/>
                    </a:cubicBezTo>
                    <a:cubicBezTo>
                      <a:pt x="7400" y="27640"/>
                      <a:pt x="7426" y="27667"/>
                      <a:pt x="7486" y="27694"/>
                    </a:cubicBezTo>
                    <a:lnTo>
                      <a:pt x="7539" y="27694"/>
                    </a:lnTo>
                    <a:cubicBezTo>
                      <a:pt x="7539" y="27667"/>
                      <a:pt x="7539" y="27667"/>
                      <a:pt x="7513" y="27640"/>
                    </a:cubicBezTo>
                    <a:cubicBezTo>
                      <a:pt x="7460" y="27614"/>
                      <a:pt x="7426" y="27587"/>
                      <a:pt x="7373" y="27560"/>
                    </a:cubicBezTo>
                    <a:close/>
                    <a:moveTo>
                      <a:pt x="22065" y="27640"/>
                    </a:moveTo>
                    <a:cubicBezTo>
                      <a:pt x="22012" y="27694"/>
                      <a:pt x="21958" y="27727"/>
                      <a:pt x="21899" y="27753"/>
                    </a:cubicBezTo>
                    <a:lnTo>
                      <a:pt x="21899" y="27780"/>
                    </a:lnTo>
                    <a:lnTo>
                      <a:pt x="21932" y="27807"/>
                    </a:lnTo>
                    <a:lnTo>
                      <a:pt x="21932" y="27780"/>
                    </a:lnTo>
                    <a:cubicBezTo>
                      <a:pt x="21985" y="27753"/>
                      <a:pt x="22038" y="27727"/>
                      <a:pt x="22098" y="27694"/>
                    </a:cubicBezTo>
                    <a:cubicBezTo>
                      <a:pt x="22125" y="27694"/>
                      <a:pt x="22125" y="27667"/>
                      <a:pt x="22098" y="27667"/>
                    </a:cubicBezTo>
                    <a:cubicBezTo>
                      <a:pt x="22098" y="27640"/>
                      <a:pt x="22098" y="27640"/>
                      <a:pt x="22065" y="27640"/>
                    </a:cubicBezTo>
                    <a:close/>
                    <a:moveTo>
                      <a:pt x="7666" y="27733"/>
                    </a:moveTo>
                    <a:cubicBezTo>
                      <a:pt x="7659" y="27733"/>
                      <a:pt x="7653" y="27740"/>
                      <a:pt x="7653" y="27753"/>
                    </a:cubicBezTo>
                    <a:cubicBezTo>
                      <a:pt x="7626" y="27753"/>
                      <a:pt x="7653" y="27780"/>
                      <a:pt x="7653" y="27780"/>
                    </a:cubicBezTo>
                    <a:cubicBezTo>
                      <a:pt x="7706" y="27807"/>
                      <a:pt x="7759" y="27833"/>
                      <a:pt x="7819" y="27860"/>
                    </a:cubicBezTo>
                    <a:lnTo>
                      <a:pt x="7819" y="27893"/>
                    </a:lnTo>
                    <a:lnTo>
                      <a:pt x="7846" y="27860"/>
                    </a:lnTo>
                    <a:cubicBezTo>
                      <a:pt x="7872" y="27860"/>
                      <a:pt x="7846" y="27833"/>
                      <a:pt x="7846" y="27833"/>
                    </a:cubicBezTo>
                    <a:cubicBezTo>
                      <a:pt x="7792" y="27807"/>
                      <a:pt x="7732" y="27780"/>
                      <a:pt x="7679" y="27753"/>
                    </a:cubicBezTo>
                    <a:cubicBezTo>
                      <a:pt x="7679" y="27740"/>
                      <a:pt x="7673" y="27733"/>
                      <a:pt x="7666" y="27733"/>
                    </a:cubicBezTo>
                    <a:close/>
                    <a:moveTo>
                      <a:pt x="21765" y="27833"/>
                    </a:moveTo>
                    <a:cubicBezTo>
                      <a:pt x="21706" y="27860"/>
                      <a:pt x="21652" y="27893"/>
                      <a:pt x="21599" y="27920"/>
                    </a:cubicBezTo>
                    <a:cubicBezTo>
                      <a:pt x="21566" y="27920"/>
                      <a:pt x="21566" y="27946"/>
                      <a:pt x="21599" y="27946"/>
                    </a:cubicBezTo>
                    <a:lnTo>
                      <a:pt x="21599" y="27973"/>
                    </a:lnTo>
                    <a:lnTo>
                      <a:pt x="21626" y="27973"/>
                    </a:lnTo>
                    <a:cubicBezTo>
                      <a:pt x="21679" y="27946"/>
                      <a:pt x="21732" y="27920"/>
                      <a:pt x="21792" y="27893"/>
                    </a:cubicBezTo>
                    <a:lnTo>
                      <a:pt x="21792" y="27833"/>
                    </a:lnTo>
                    <a:close/>
                    <a:moveTo>
                      <a:pt x="7992" y="27908"/>
                    </a:moveTo>
                    <a:cubicBezTo>
                      <a:pt x="7982" y="27908"/>
                      <a:pt x="7976" y="27920"/>
                      <a:pt x="7959" y="27920"/>
                    </a:cubicBezTo>
                    <a:cubicBezTo>
                      <a:pt x="7959" y="27946"/>
                      <a:pt x="7959" y="27946"/>
                      <a:pt x="7985" y="27946"/>
                    </a:cubicBezTo>
                    <a:cubicBezTo>
                      <a:pt x="8039" y="28000"/>
                      <a:pt x="8092" y="28026"/>
                      <a:pt x="8152" y="28026"/>
                    </a:cubicBezTo>
                    <a:lnTo>
                      <a:pt x="8152" y="28060"/>
                    </a:lnTo>
                    <a:lnTo>
                      <a:pt x="8178" y="28026"/>
                    </a:lnTo>
                    <a:cubicBezTo>
                      <a:pt x="8178" y="28026"/>
                      <a:pt x="8178" y="28000"/>
                      <a:pt x="8152" y="28000"/>
                    </a:cubicBezTo>
                    <a:cubicBezTo>
                      <a:pt x="8125" y="27973"/>
                      <a:pt x="8065" y="27946"/>
                      <a:pt x="8012" y="27920"/>
                    </a:cubicBezTo>
                    <a:cubicBezTo>
                      <a:pt x="8003" y="27911"/>
                      <a:pt x="7997" y="27908"/>
                      <a:pt x="7992" y="27908"/>
                    </a:cubicBezTo>
                    <a:close/>
                    <a:moveTo>
                      <a:pt x="21433" y="28000"/>
                    </a:moveTo>
                    <a:cubicBezTo>
                      <a:pt x="21373" y="28026"/>
                      <a:pt x="21320" y="28060"/>
                      <a:pt x="21266" y="28086"/>
                    </a:cubicBezTo>
                    <a:lnTo>
                      <a:pt x="21266" y="28113"/>
                    </a:lnTo>
                    <a:cubicBezTo>
                      <a:pt x="21266" y="28113"/>
                      <a:pt x="21266" y="28139"/>
                      <a:pt x="21293" y="28139"/>
                    </a:cubicBezTo>
                    <a:lnTo>
                      <a:pt x="21293" y="28113"/>
                    </a:lnTo>
                    <a:cubicBezTo>
                      <a:pt x="21346" y="28113"/>
                      <a:pt x="21399" y="28086"/>
                      <a:pt x="21459" y="28060"/>
                    </a:cubicBezTo>
                    <a:cubicBezTo>
                      <a:pt x="21486" y="28026"/>
                      <a:pt x="21486" y="28026"/>
                      <a:pt x="21486" y="28000"/>
                    </a:cubicBezTo>
                    <a:close/>
                    <a:moveTo>
                      <a:pt x="8311" y="28074"/>
                    </a:moveTo>
                    <a:cubicBezTo>
                      <a:pt x="8303" y="28074"/>
                      <a:pt x="8291" y="28086"/>
                      <a:pt x="8291" y="28086"/>
                    </a:cubicBezTo>
                    <a:lnTo>
                      <a:pt x="8291" y="28113"/>
                    </a:lnTo>
                    <a:cubicBezTo>
                      <a:pt x="8345" y="28139"/>
                      <a:pt x="8398" y="28166"/>
                      <a:pt x="8458" y="28193"/>
                    </a:cubicBezTo>
                    <a:lnTo>
                      <a:pt x="8511" y="28193"/>
                    </a:lnTo>
                    <a:cubicBezTo>
                      <a:pt x="8511" y="28166"/>
                      <a:pt x="8511" y="28166"/>
                      <a:pt x="8484" y="28139"/>
                    </a:cubicBezTo>
                    <a:cubicBezTo>
                      <a:pt x="8424" y="28139"/>
                      <a:pt x="8371" y="28113"/>
                      <a:pt x="8318" y="28086"/>
                    </a:cubicBezTo>
                    <a:cubicBezTo>
                      <a:pt x="8318" y="28077"/>
                      <a:pt x="8315" y="28074"/>
                      <a:pt x="8311" y="28074"/>
                    </a:cubicBezTo>
                    <a:close/>
                    <a:moveTo>
                      <a:pt x="21100" y="28139"/>
                    </a:moveTo>
                    <a:cubicBezTo>
                      <a:pt x="21067" y="28166"/>
                      <a:pt x="21014" y="28193"/>
                      <a:pt x="20960" y="28226"/>
                    </a:cubicBezTo>
                    <a:cubicBezTo>
                      <a:pt x="20934" y="28226"/>
                      <a:pt x="20934" y="28252"/>
                      <a:pt x="20934" y="28279"/>
                    </a:cubicBezTo>
                    <a:lnTo>
                      <a:pt x="20960" y="28279"/>
                    </a:lnTo>
                    <a:cubicBezTo>
                      <a:pt x="21014" y="28252"/>
                      <a:pt x="21067" y="28226"/>
                      <a:pt x="21127" y="28193"/>
                    </a:cubicBezTo>
                    <a:cubicBezTo>
                      <a:pt x="21153" y="28193"/>
                      <a:pt x="21153" y="28166"/>
                      <a:pt x="21153" y="28166"/>
                    </a:cubicBezTo>
                    <a:cubicBezTo>
                      <a:pt x="21153" y="28139"/>
                      <a:pt x="21127" y="28139"/>
                      <a:pt x="21100" y="28139"/>
                    </a:cubicBezTo>
                    <a:close/>
                    <a:moveTo>
                      <a:pt x="8651" y="28226"/>
                    </a:moveTo>
                    <a:cubicBezTo>
                      <a:pt x="8651" y="28226"/>
                      <a:pt x="8624" y="28226"/>
                      <a:pt x="8624" y="28252"/>
                    </a:cubicBezTo>
                    <a:lnTo>
                      <a:pt x="8624" y="28279"/>
                    </a:lnTo>
                    <a:cubicBezTo>
                      <a:pt x="8677" y="28306"/>
                      <a:pt x="8731" y="28332"/>
                      <a:pt x="8790" y="28359"/>
                    </a:cubicBezTo>
                    <a:lnTo>
                      <a:pt x="8817" y="28359"/>
                    </a:lnTo>
                    <a:lnTo>
                      <a:pt x="8844" y="28332"/>
                    </a:lnTo>
                    <a:cubicBezTo>
                      <a:pt x="8844" y="28332"/>
                      <a:pt x="8844" y="28306"/>
                      <a:pt x="8817" y="28306"/>
                    </a:cubicBezTo>
                    <a:cubicBezTo>
                      <a:pt x="8757" y="28279"/>
                      <a:pt x="8704" y="28252"/>
                      <a:pt x="8651" y="28226"/>
                    </a:cubicBezTo>
                    <a:close/>
                    <a:moveTo>
                      <a:pt x="20794" y="28306"/>
                    </a:moveTo>
                    <a:cubicBezTo>
                      <a:pt x="20734" y="28332"/>
                      <a:pt x="20681" y="28359"/>
                      <a:pt x="20628" y="28392"/>
                    </a:cubicBezTo>
                    <a:cubicBezTo>
                      <a:pt x="20601" y="28392"/>
                      <a:pt x="20601" y="28392"/>
                      <a:pt x="20601" y="28419"/>
                    </a:cubicBezTo>
                    <a:lnTo>
                      <a:pt x="20628" y="28419"/>
                    </a:lnTo>
                    <a:cubicBezTo>
                      <a:pt x="20681" y="28419"/>
                      <a:pt x="20734" y="28392"/>
                      <a:pt x="20794" y="28359"/>
                    </a:cubicBezTo>
                    <a:cubicBezTo>
                      <a:pt x="20821" y="28359"/>
                      <a:pt x="20821" y="28332"/>
                      <a:pt x="20821" y="28306"/>
                    </a:cubicBezTo>
                    <a:close/>
                    <a:moveTo>
                      <a:pt x="8976" y="28377"/>
                    </a:moveTo>
                    <a:cubicBezTo>
                      <a:pt x="8969" y="28377"/>
                      <a:pt x="8957" y="28392"/>
                      <a:pt x="8957" y="28392"/>
                    </a:cubicBezTo>
                    <a:lnTo>
                      <a:pt x="8957" y="28419"/>
                    </a:lnTo>
                    <a:cubicBezTo>
                      <a:pt x="9010" y="28445"/>
                      <a:pt x="9063" y="28472"/>
                      <a:pt x="9123" y="28499"/>
                    </a:cubicBezTo>
                    <a:lnTo>
                      <a:pt x="9150" y="28499"/>
                    </a:lnTo>
                    <a:cubicBezTo>
                      <a:pt x="9150" y="28499"/>
                      <a:pt x="9176" y="28499"/>
                      <a:pt x="9176" y="28472"/>
                    </a:cubicBezTo>
                    <a:cubicBezTo>
                      <a:pt x="9176" y="28472"/>
                      <a:pt x="9176" y="28445"/>
                      <a:pt x="9150" y="28445"/>
                    </a:cubicBezTo>
                    <a:cubicBezTo>
                      <a:pt x="9090" y="28419"/>
                      <a:pt x="9037" y="28392"/>
                      <a:pt x="8983" y="28392"/>
                    </a:cubicBezTo>
                    <a:cubicBezTo>
                      <a:pt x="8983" y="28381"/>
                      <a:pt x="8980" y="28377"/>
                      <a:pt x="8976" y="28377"/>
                    </a:cubicBezTo>
                    <a:close/>
                    <a:moveTo>
                      <a:pt x="20461" y="28445"/>
                    </a:moveTo>
                    <a:cubicBezTo>
                      <a:pt x="20401" y="28472"/>
                      <a:pt x="20348" y="28499"/>
                      <a:pt x="20295" y="28525"/>
                    </a:cubicBezTo>
                    <a:cubicBezTo>
                      <a:pt x="20268" y="28525"/>
                      <a:pt x="20268" y="28525"/>
                      <a:pt x="20268" y="28559"/>
                    </a:cubicBezTo>
                    <a:lnTo>
                      <a:pt x="20295" y="28559"/>
                    </a:lnTo>
                    <a:cubicBezTo>
                      <a:pt x="20348" y="28559"/>
                      <a:pt x="20401" y="28525"/>
                      <a:pt x="20461" y="28499"/>
                    </a:cubicBezTo>
                    <a:cubicBezTo>
                      <a:pt x="20488" y="28499"/>
                      <a:pt x="20488" y="28472"/>
                      <a:pt x="20488" y="28472"/>
                    </a:cubicBezTo>
                    <a:cubicBezTo>
                      <a:pt x="20488" y="28445"/>
                      <a:pt x="20461" y="28445"/>
                      <a:pt x="20461" y="28445"/>
                    </a:cubicBezTo>
                    <a:close/>
                    <a:moveTo>
                      <a:pt x="9309" y="28513"/>
                    </a:moveTo>
                    <a:cubicBezTo>
                      <a:pt x="9301" y="28513"/>
                      <a:pt x="9289" y="28525"/>
                      <a:pt x="9289" y="28525"/>
                    </a:cubicBezTo>
                    <a:lnTo>
                      <a:pt x="9289" y="28559"/>
                    </a:lnTo>
                    <a:cubicBezTo>
                      <a:pt x="9369" y="28585"/>
                      <a:pt x="9423" y="28612"/>
                      <a:pt x="9482" y="28638"/>
                    </a:cubicBezTo>
                    <a:cubicBezTo>
                      <a:pt x="9482" y="28638"/>
                      <a:pt x="9509" y="28638"/>
                      <a:pt x="9509" y="28612"/>
                    </a:cubicBezTo>
                    <a:cubicBezTo>
                      <a:pt x="9509" y="28612"/>
                      <a:pt x="9509" y="28585"/>
                      <a:pt x="9482" y="28585"/>
                    </a:cubicBezTo>
                    <a:cubicBezTo>
                      <a:pt x="9423" y="28559"/>
                      <a:pt x="9369" y="28525"/>
                      <a:pt x="9316" y="28525"/>
                    </a:cubicBezTo>
                    <a:cubicBezTo>
                      <a:pt x="9316" y="28516"/>
                      <a:pt x="9313" y="28513"/>
                      <a:pt x="9309" y="28513"/>
                    </a:cubicBezTo>
                    <a:close/>
                    <a:moveTo>
                      <a:pt x="20129" y="28585"/>
                    </a:moveTo>
                    <a:cubicBezTo>
                      <a:pt x="20069" y="28612"/>
                      <a:pt x="20015" y="28612"/>
                      <a:pt x="19936" y="28638"/>
                    </a:cubicBezTo>
                    <a:lnTo>
                      <a:pt x="19936" y="28692"/>
                    </a:lnTo>
                    <a:lnTo>
                      <a:pt x="19962" y="28692"/>
                    </a:lnTo>
                    <a:cubicBezTo>
                      <a:pt x="20015" y="28665"/>
                      <a:pt x="20069" y="28665"/>
                      <a:pt x="20129" y="28638"/>
                    </a:cubicBezTo>
                    <a:cubicBezTo>
                      <a:pt x="20155" y="28638"/>
                      <a:pt x="20155" y="28612"/>
                      <a:pt x="20155" y="28585"/>
                    </a:cubicBezTo>
                    <a:close/>
                    <a:moveTo>
                      <a:pt x="9649" y="28638"/>
                    </a:moveTo>
                    <a:cubicBezTo>
                      <a:pt x="9649" y="28638"/>
                      <a:pt x="9622" y="28638"/>
                      <a:pt x="9622" y="28665"/>
                    </a:cubicBezTo>
                    <a:cubicBezTo>
                      <a:pt x="9622" y="28665"/>
                      <a:pt x="9622" y="28692"/>
                      <a:pt x="9649" y="28692"/>
                    </a:cubicBezTo>
                    <a:cubicBezTo>
                      <a:pt x="9702" y="28725"/>
                      <a:pt x="9755" y="28752"/>
                      <a:pt x="9815" y="28752"/>
                    </a:cubicBezTo>
                    <a:lnTo>
                      <a:pt x="9842" y="28752"/>
                    </a:lnTo>
                    <a:lnTo>
                      <a:pt x="9842" y="28725"/>
                    </a:lnTo>
                    <a:cubicBezTo>
                      <a:pt x="9788" y="28692"/>
                      <a:pt x="9729" y="28665"/>
                      <a:pt x="9649" y="28638"/>
                    </a:cubicBezTo>
                    <a:close/>
                    <a:moveTo>
                      <a:pt x="19769" y="28692"/>
                    </a:moveTo>
                    <a:cubicBezTo>
                      <a:pt x="19709" y="28725"/>
                      <a:pt x="19656" y="28752"/>
                      <a:pt x="19603" y="28778"/>
                    </a:cubicBezTo>
                    <a:cubicBezTo>
                      <a:pt x="19603" y="28778"/>
                      <a:pt x="19570" y="28778"/>
                      <a:pt x="19603" y="28805"/>
                    </a:cubicBezTo>
                    <a:lnTo>
                      <a:pt x="19603" y="28831"/>
                    </a:lnTo>
                    <a:lnTo>
                      <a:pt x="19630" y="28831"/>
                    </a:lnTo>
                    <a:cubicBezTo>
                      <a:pt x="19683" y="28805"/>
                      <a:pt x="19736" y="28778"/>
                      <a:pt x="19796" y="28752"/>
                    </a:cubicBezTo>
                    <a:cubicBezTo>
                      <a:pt x="19823" y="28752"/>
                      <a:pt x="19823" y="28752"/>
                      <a:pt x="19823" y="28725"/>
                    </a:cubicBezTo>
                    <a:cubicBezTo>
                      <a:pt x="19796" y="28725"/>
                      <a:pt x="19796" y="28692"/>
                      <a:pt x="19769" y="28692"/>
                    </a:cubicBezTo>
                    <a:close/>
                    <a:moveTo>
                      <a:pt x="9981" y="28778"/>
                    </a:moveTo>
                    <a:cubicBezTo>
                      <a:pt x="9955" y="28805"/>
                      <a:pt x="9981" y="28805"/>
                      <a:pt x="9981" y="28831"/>
                    </a:cubicBezTo>
                    <a:cubicBezTo>
                      <a:pt x="10035" y="28831"/>
                      <a:pt x="10088" y="28858"/>
                      <a:pt x="10148" y="28891"/>
                    </a:cubicBezTo>
                    <a:lnTo>
                      <a:pt x="10174" y="28891"/>
                    </a:lnTo>
                    <a:lnTo>
                      <a:pt x="10201" y="28858"/>
                    </a:lnTo>
                    <a:cubicBezTo>
                      <a:pt x="10201" y="28858"/>
                      <a:pt x="10201" y="28831"/>
                      <a:pt x="10174" y="28831"/>
                    </a:cubicBezTo>
                    <a:cubicBezTo>
                      <a:pt x="10121" y="28805"/>
                      <a:pt x="10061" y="28778"/>
                      <a:pt x="10008" y="28778"/>
                    </a:cubicBezTo>
                    <a:close/>
                    <a:moveTo>
                      <a:pt x="19437" y="28831"/>
                    </a:moveTo>
                    <a:cubicBezTo>
                      <a:pt x="19377" y="28831"/>
                      <a:pt x="19323" y="28858"/>
                      <a:pt x="19270" y="28891"/>
                    </a:cubicBezTo>
                    <a:cubicBezTo>
                      <a:pt x="19237" y="28891"/>
                      <a:pt x="19237" y="28891"/>
                      <a:pt x="19237" y="28918"/>
                    </a:cubicBezTo>
                    <a:lnTo>
                      <a:pt x="19270" y="28944"/>
                    </a:lnTo>
                    <a:cubicBezTo>
                      <a:pt x="19323" y="28918"/>
                      <a:pt x="19403" y="28891"/>
                      <a:pt x="19463" y="28891"/>
                    </a:cubicBezTo>
                    <a:lnTo>
                      <a:pt x="19463" y="28831"/>
                    </a:lnTo>
                    <a:close/>
                    <a:moveTo>
                      <a:pt x="10314" y="28891"/>
                    </a:moveTo>
                    <a:cubicBezTo>
                      <a:pt x="10314" y="28918"/>
                      <a:pt x="10314" y="28944"/>
                      <a:pt x="10341" y="28944"/>
                    </a:cubicBezTo>
                    <a:cubicBezTo>
                      <a:pt x="10394" y="28944"/>
                      <a:pt x="10454" y="28971"/>
                      <a:pt x="10507" y="28998"/>
                    </a:cubicBezTo>
                    <a:cubicBezTo>
                      <a:pt x="10534" y="28998"/>
                      <a:pt x="10534" y="28971"/>
                      <a:pt x="10534" y="28971"/>
                    </a:cubicBezTo>
                    <a:lnTo>
                      <a:pt x="10534" y="28944"/>
                    </a:lnTo>
                    <a:cubicBezTo>
                      <a:pt x="10454" y="28918"/>
                      <a:pt x="10394" y="28891"/>
                      <a:pt x="10341" y="28891"/>
                    </a:cubicBezTo>
                    <a:close/>
                    <a:moveTo>
                      <a:pt x="19104" y="28944"/>
                    </a:moveTo>
                    <a:cubicBezTo>
                      <a:pt x="19017" y="28944"/>
                      <a:pt x="18964" y="28971"/>
                      <a:pt x="18904" y="28998"/>
                    </a:cubicBezTo>
                    <a:cubicBezTo>
                      <a:pt x="18904" y="28998"/>
                      <a:pt x="18878" y="28998"/>
                      <a:pt x="18904" y="29024"/>
                    </a:cubicBezTo>
                    <a:lnTo>
                      <a:pt x="18938" y="29024"/>
                    </a:lnTo>
                    <a:cubicBezTo>
                      <a:pt x="18991" y="29024"/>
                      <a:pt x="19044" y="28998"/>
                      <a:pt x="19104" y="28998"/>
                    </a:cubicBezTo>
                    <a:cubicBezTo>
                      <a:pt x="19130" y="28971"/>
                      <a:pt x="19130" y="28971"/>
                      <a:pt x="19130" y="28944"/>
                    </a:cubicBezTo>
                    <a:close/>
                    <a:moveTo>
                      <a:pt x="10681" y="28986"/>
                    </a:moveTo>
                    <a:cubicBezTo>
                      <a:pt x="10673" y="28986"/>
                      <a:pt x="10673" y="28998"/>
                      <a:pt x="10673" y="28998"/>
                    </a:cubicBezTo>
                    <a:cubicBezTo>
                      <a:pt x="10647" y="29024"/>
                      <a:pt x="10673" y="29024"/>
                      <a:pt x="10673" y="29058"/>
                    </a:cubicBezTo>
                    <a:cubicBezTo>
                      <a:pt x="10727" y="29058"/>
                      <a:pt x="10787" y="29084"/>
                      <a:pt x="10866" y="29084"/>
                    </a:cubicBezTo>
                    <a:lnTo>
                      <a:pt x="10893" y="29084"/>
                    </a:lnTo>
                    <a:cubicBezTo>
                      <a:pt x="10893" y="29058"/>
                      <a:pt x="10893" y="29058"/>
                      <a:pt x="10866" y="29024"/>
                    </a:cubicBezTo>
                    <a:cubicBezTo>
                      <a:pt x="10813" y="29024"/>
                      <a:pt x="10753" y="28998"/>
                      <a:pt x="10700" y="28998"/>
                    </a:cubicBezTo>
                    <a:cubicBezTo>
                      <a:pt x="10691" y="28989"/>
                      <a:pt x="10685" y="28986"/>
                      <a:pt x="10681" y="28986"/>
                    </a:cubicBezTo>
                    <a:close/>
                    <a:moveTo>
                      <a:pt x="18738" y="29024"/>
                    </a:moveTo>
                    <a:cubicBezTo>
                      <a:pt x="18685" y="29058"/>
                      <a:pt x="18631" y="29058"/>
                      <a:pt x="18572" y="29084"/>
                    </a:cubicBezTo>
                    <a:cubicBezTo>
                      <a:pt x="18545" y="29084"/>
                      <a:pt x="18545" y="29111"/>
                      <a:pt x="18545" y="29111"/>
                    </a:cubicBezTo>
                    <a:cubicBezTo>
                      <a:pt x="18545" y="29137"/>
                      <a:pt x="18545" y="29137"/>
                      <a:pt x="18572" y="29137"/>
                    </a:cubicBezTo>
                    <a:cubicBezTo>
                      <a:pt x="18631" y="29111"/>
                      <a:pt x="18685" y="29111"/>
                      <a:pt x="18771" y="29084"/>
                    </a:cubicBezTo>
                    <a:lnTo>
                      <a:pt x="18771" y="29058"/>
                    </a:lnTo>
                    <a:cubicBezTo>
                      <a:pt x="18771" y="29024"/>
                      <a:pt x="18771" y="29024"/>
                      <a:pt x="18738" y="29024"/>
                    </a:cubicBezTo>
                    <a:close/>
                    <a:moveTo>
                      <a:pt x="11033" y="29084"/>
                    </a:moveTo>
                    <a:cubicBezTo>
                      <a:pt x="11033" y="29084"/>
                      <a:pt x="11006" y="29084"/>
                      <a:pt x="11006" y="29111"/>
                    </a:cubicBezTo>
                    <a:cubicBezTo>
                      <a:pt x="11006" y="29111"/>
                      <a:pt x="11006" y="29137"/>
                      <a:pt x="11033" y="29137"/>
                    </a:cubicBezTo>
                    <a:cubicBezTo>
                      <a:pt x="11086" y="29164"/>
                      <a:pt x="11146" y="29164"/>
                      <a:pt x="11199" y="29191"/>
                    </a:cubicBezTo>
                    <a:cubicBezTo>
                      <a:pt x="11226" y="29191"/>
                      <a:pt x="11226" y="29164"/>
                      <a:pt x="11226" y="29164"/>
                    </a:cubicBezTo>
                    <a:cubicBezTo>
                      <a:pt x="11252" y="29137"/>
                      <a:pt x="11226" y="29137"/>
                      <a:pt x="11226" y="29137"/>
                    </a:cubicBezTo>
                    <a:cubicBezTo>
                      <a:pt x="11172" y="29111"/>
                      <a:pt x="11086" y="29111"/>
                      <a:pt x="11033" y="29084"/>
                    </a:cubicBezTo>
                    <a:close/>
                    <a:moveTo>
                      <a:pt x="18399" y="29126"/>
                    </a:moveTo>
                    <a:cubicBezTo>
                      <a:pt x="18393" y="29126"/>
                      <a:pt x="18387" y="29129"/>
                      <a:pt x="18379" y="29137"/>
                    </a:cubicBezTo>
                    <a:cubicBezTo>
                      <a:pt x="18325" y="29137"/>
                      <a:pt x="18272" y="29164"/>
                      <a:pt x="18212" y="29164"/>
                    </a:cubicBezTo>
                    <a:cubicBezTo>
                      <a:pt x="18186" y="29164"/>
                      <a:pt x="18186" y="29191"/>
                      <a:pt x="18186" y="29191"/>
                    </a:cubicBezTo>
                    <a:cubicBezTo>
                      <a:pt x="18186" y="29224"/>
                      <a:pt x="18212" y="29224"/>
                      <a:pt x="18212" y="29224"/>
                    </a:cubicBezTo>
                    <a:cubicBezTo>
                      <a:pt x="18299" y="29224"/>
                      <a:pt x="18352" y="29191"/>
                      <a:pt x="18405" y="29191"/>
                    </a:cubicBezTo>
                    <a:cubicBezTo>
                      <a:pt x="18405" y="29164"/>
                      <a:pt x="18438" y="29164"/>
                      <a:pt x="18438" y="29137"/>
                    </a:cubicBezTo>
                    <a:cubicBezTo>
                      <a:pt x="18416" y="29137"/>
                      <a:pt x="18409" y="29126"/>
                      <a:pt x="18399" y="29126"/>
                    </a:cubicBezTo>
                    <a:close/>
                    <a:moveTo>
                      <a:pt x="11392" y="29164"/>
                    </a:moveTo>
                    <a:cubicBezTo>
                      <a:pt x="11365" y="29164"/>
                      <a:pt x="11365" y="29164"/>
                      <a:pt x="11365" y="29191"/>
                    </a:cubicBezTo>
                    <a:cubicBezTo>
                      <a:pt x="11365" y="29191"/>
                      <a:pt x="11365" y="29224"/>
                      <a:pt x="11392" y="29224"/>
                    </a:cubicBezTo>
                    <a:cubicBezTo>
                      <a:pt x="11452" y="29251"/>
                      <a:pt x="11505" y="29251"/>
                      <a:pt x="11558" y="29277"/>
                    </a:cubicBezTo>
                    <a:cubicBezTo>
                      <a:pt x="11585" y="29277"/>
                      <a:pt x="11585" y="29251"/>
                      <a:pt x="11585" y="29251"/>
                    </a:cubicBezTo>
                    <a:cubicBezTo>
                      <a:pt x="11585" y="29224"/>
                      <a:pt x="11585" y="29224"/>
                      <a:pt x="11558" y="29224"/>
                    </a:cubicBezTo>
                    <a:cubicBezTo>
                      <a:pt x="11505" y="29191"/>
                      <a:pt x="11452" y="29191"/>
                      <a:pt x="11392" y="29164"/>
                    </a:cubicBezTo>
                    <a:close/>
                    <a:moveTo>
                      <a:pt x="18046" y="29224"/>
                    </a:moveTo>
                    <a:cubicBezTo>
                      <a:pt x="17993" y="29224"/>
                      <a:pt x="17906" y="29251"/>
                      <a:pt x="17853" y="29251"/>
                    </a:cubicBezTo>
                    <a:lnTo>
                      <a:pt x="17826" y="29277"/>
                    </a:lnTo>
                    <a:lnTo>
                      <a:pt x="17853" y="29304"/>
                    </a:lnTo>
                    <a:lnTo>
                      <a:pt x="17880" y="29304"/>
                    </a:lnTo>
                    <a:cubicBezTo>
                      <a:pt x="17939" y="29304"/>
                      <a:pt x="17993" y="29277"/>
                      <a:pt x="18046" y="29277"/>
                    </a:cubicBezTo>
                    <a:cubicBezTo>
                      <a:pt x="18073" y="29251"/>
                      <a:pt x="18073" y="29251"/>
                      <a:pt x="18073" y="29224"/>
                    </a:cubicBezTo>
                    <a:close/>
                    <a:moveTo>
                      <a:pt x="11751" y="29251"/>
                    </a:moveTo>
                    <a:cubicBezTo>
                      <a:pt x="11725" y="29251"/>
                      <a:pt x="11725" y="29251"/>
                      <a:pt x="11725" y="29277"/>
                    </a:cubicBezTo>
                    <a:lnTo>
                      <a:pt x="11725" y="29304"/>
                    </a:lnTo>
                    <a:cubicBezTo>
                      <a:pt x="11811" y="29304"/>
                      <a:pt x="11864" y="29330"/>
                      <a:pt x="11918" y="29330"/>
                    </a:cubicBezTo>
                    <a:lnTo>
                      <a:pt x="11951" y="29330"/>
                    </a:lnTo>
                    <a:cubicBezTo>
                      <a:pt x="11951" y="29304"/>
                      <a:pt x="11951" y="29277"/>
                      <a:pt x="11918" y="29277"/>
                    </a:cubicBezTo>
                    <a:cubicBezTo>
                      <a:pt x="11864" y="29277"/>
                      <a:pt x="11811" y="29277"/>
                      <a:pt x="11751" y="29251"/>
                    </a:cubicBezTo>
                    <a:close/>
                    <a:moveTo>
                      <a:pt x="17687" y="29277"/>
                    </a:moveTo>
                    <a:cubicBezTo>
                      <a:pt x="17633" y="29304"/>
                      <a:pt x="17573" y="29304"/>
                      <a:pt x="17494" y="29330"/>
                    </a:cubicBezTo>
                    <a:lnTo>
                      <a:pt x="17494" y="29357"/>
                    </a:lnTo>
                    <a:cubicBezTo>
                      <a:pt x="17494" y="29357"/>
                      <a:pt x="17494" y="29390"/>
                      <a:pt x="17520" y="29390"/>
                    </a:cubicBezTo>
                    <a:cubicBezTo>
                      <a:pt x="17573" y="29357"/>
                      <a:pt x="17633" y="29357"/>
                      <a:pt x="17687" y="29330"/>
                    </a:cubicBezTo>
                    <a:cubicBezTo>
                      <a:pt x="17713" y="29330"/>
                      <a:pt x="17713" y="29330"/>
                      <a:pt x="17713" y="29304"/>
                    </a:cubicBezTo>
                    <a:lnTo>
                      <a:pt x="17687" y="29277"/>
                    </a:lnTo>
                    <a:close/>
                    <a:moveTo>
                      <a:pt x="12057" y="29330"/>
                    </a:moveTo>
                    <a:cubicBezTo>
                      <a:pt x="12057" y="29357"/>
                      <a:pt x="12084" y="29357"/>
                      <a:pt x="12084" y="29390"/>
                    </a:cubicBezTo>
                    <a:cubicBezTo>
                      <a:pt x="12144" y="29390"/>
                      <a:pt x="12224" y="29390"/>
                      <a:pt x="12284" y="29417"/>
                    </a:cubicBezTo>
                    <a:lnTo>
                      <a:pt x="12310" y="29390"/>
                    </a:lnTo>
                    <a:cubicBezTo>
                      <a:pt x="12310" y="29357"/>
                      <a:pt x="12310" y="29357"/>
                      <a:pt x="12284" y="29357"/>
                    </a:cubicBezTo>
                    <a:cubicBezTo>
                      <a:pt x="12224" y="29330"/>
                      <a:pt x="12171" y="29330"/>
                      <a:pt x="12117" y="29330"/>
                    </a:cubicBezTo>
                    <a:close/>
                    <a:moveTo>
                      <a:pt x="17327" y="29357"/>
                    </a:moveTo>
                    <a:cubicBezTo>
                      <a:pt x="17274" y="29357"/>
                      <a:pt x="17214" y="29357"/>
                      <a:pt x="17161" y="29390"/>
                    </a:cubicBezTo>
                    <a:cubicBezTo>
                      <a:pt x="17134" y="29390"/>
                      <a:pt x="17134" y="29390"/>
                      <a:pt x="17134" y="29417"/>
                    </a:cubicBezTo>
                    <a:cubicBezTo>
                      <a:pt x="17134" y="29417"/>
                      <a:pt x="17134" y="29444"/>
                      <a:pt x="17161" y="29444"/>
                    </a:cubicBezTo>
                    <a:cubicBezTo>
                      <a:pt x="17214" y="29417"/>
                      <a:pt x="17274" y="29417"/>
                      <a:pt x="17327" y="29417"/>
                    </a:cubicBezTo>
                    <a:cubicBezTo>
                      <a:pt x="17354" y="29417"/>
                      <a:pt x="17354" y="29390"/>
                      <a:pt x="17354" y="29390"/>
                    </a:cubicBezTo>
                    <a:cubicBezTo>
                      <a:pt x="17354" y="29357"/>
                      <a:pt x="17354" y="29357"/>
                      <a:pt x="17327" y="29357"/>
                    </a:cubicBezTo>
                    <a:close/>
                    <a:moveTo>
                      <a:pt x="12450" y="29390"/>
                    </a:moveTo>
                    <a:cubicBezTo>
                      <a:pt x="12450" y="29390"/>
                      <a:pt x="12417" y="29390"/>
                      <a:pt x="12417" y="29417"/>
                    </a:cubicBezTo>
                    <a:lnTo>
                      <a:pt x="12450" y="29444"/>
                    </a:lnTo>
                    <a:cubicBezTo>
                      <a:pt x="12503" y="29444"/>
                      <a:pt x="12556" y="29444"/>
                      <a:pt x="12643" y="29470"/>
                    </a:cubicBezTo>
                    <a:lnTo>
                      <a:pt x="12670" y="29444"/>
                    </a:lnTo>
                    <a:cubicBezTo>
                      <a:pt x="12670" y="29417"/>
                      <a:pt x="12643" y="29417"/>
                      <a:pt x="12643" y="29417"/>
                    </a:cubicBezTo>
                    <a:cubicBezTo>
                      <a:pt x="12583" y="29390"/>
                      <a:pt x="12530" y="29390"/>
                      <a:pt x="12450" y="29390"/>
                    </a:cubicBezTo>
                    <a:close/>
                    <a:moveTo>
                      <a:pt x="16968" y="29417"/>
                    </a:moveTo>
                    <a:cubicBezTo>
                      <a:pt x="16908" y="29417"/>
                      <a:pt x="16855" y="29417"/>
                      <a:pt x="16802" y="29444"/>
                    </a:cubicBezTo>
                    <a:cubicBezTo>
                      <a:pt x="16775" y="29444"/>
                      <a:pt x="16775" y="29444"/>
                      <a:pt x="16775" y="29470"/>
                    </a:cubicBezTo>
                    <a:cubicBezTo>
                      <a:pt x="16775" y="29470"/>
                      <a:pt x="16775" y="29497"/>
                      <a:pt x="16802" y="29497"/>
                    </a:cubicBezTo>
                    <a:cubicBezTo>
                      <a:pt x="16855" y="29470"/>
                      <a:pt x="16908" y="29470"/>
                      <a:pt x="16968" y="29470"/>
                    </a:cubicBezTo>
                    <a:cubicBezTo>
                      <a:pt x="16995" y="29470"/>
                      <a:pt x="16995" y="29444"/>
                      <a:pt x="16995" y="29444"/>
                    </a:cubicBezTo>
                    <a:cubicBezTo>
                      <a:pt x="16995" y="29417"/>
                      <a:pt x="16995" y="29417"/>
                      <a:pt x="16968" y="29417"/>
                    </a:cubicBezTo>
                    <a:close/>
                    <a:moveTo>
                      <a:pt x="12809" y="29444"/>
                    </a:moveTo>
                    <a:cubicBezTo>
                      <a:pt x="12809" y="29444"/>
                      <a:pt x="12783" y="29444"/>
                      <a:pt x="12783" y="29470"/>
                    </a:cubicBezTo>
                    <a:lnTo>
                      <a:pt x="12809" y="29497"/>
                    </a:lnTo>
                    <a:cubicBezTo>
                      <a:pt x="12863" y="29497"/>
                      <a:pt x="12916" y="29497"/>
                      <a:pt x="13002" y="29523"/>
                    </a:cubicBezTo>
                    <a:lnTo>
                      <a:pt x="13029" y="29497"/>
                    </a:lnTo>
                    <a:cubicBezTo>
                      <a:pt x="13029" y="29470"/>
                      <a:pt x="13002" y="29470"/>
                      <a:pt x="13002" y="29470"/>
                    </a:cubicBezTo>
                    <a:cubicBezTo>
                      <a:pt x="12949" y="29444"/>
                      <a:pt x="12889" y="29444"/>
                      <a:pt x="12809" y="29444"/>
                    </a:cubicBezTo>
                    <a:close/>
                    <a:moveTo>
                      <a:pt x="16627" y="29458"/>
                    </a:moveTo>
                    <a:cubicBezTo>
                      <a:pt x="16623" y="29458"/>
                      <a:pt x="16618" y="29461"/>
                      <a:pt x="16609" y="29470"/>
                    </a:cubicBezTo>
                    <a:lnTo>
                      <a:pt x="16442" y="29470"/>
                    </a:lnTo>
                    <a:cubicBezTo>
                      <a:pt x="16409" y="29470"/>
                      <a:pt x="16409" y="29497"/>
                      <a:pt x="16409" y="29497"/>
                    </a:cubicBezTo>
                    <a:cubicBezTo>
                      <a:pt x="16409" y="29523"/>
                      <a:pt x="16409" y="29523"/>
                      <a:pt x="16442" y="29523"/>
                    </a:cubicBezTo>
                    <a:cubicBezTo>
                      <a:pt x="16496" y="29523"/>
                      <a:pt x="16549" y="29523"/>
                      <a:pt x="16609" y="29497"/>
                    </a:cubicBezTo>
                    <a:cubicBezTo>
                      <a:pt x="16635" y="29497"/>
                      <a:pt x="16635" y="29497"/>
                      <a:pt x="16635" y="29470"/>
                    </a:cubicBezTo>
                    <a:cubicBezTo>
                      <a:pt x="16635" y="29470"/>
                      <a:pt x="16635" y="29458"/>
                      <a:pt x="16627" y="29458"/>
                    </a:cubicBezTo>
                    <a:close/>
                    <a:moveTo>
                      <a:pt x="13169" y="29470"/>
                    </a:moveTo>
                    <a:lnTo>
                      <a:pt x="13142" y="29497"/>
                    </a:lnTo>
                    <a:cubicBezTo>
                      <a:pt x="13142" y="29523"/>
                      <a:pt x="13169" y="29523"/>
                      <a:pt x="13169" y="29523"/>
                    </a:cubicBezTo>
                    <a:cubicBezTo>
                      <a:pt x="13222" y="29557"/>
                      <a:pt x="13308" y="29557"/>
                      <a:pt x="13362" y="29557"/>
                    </a:cubicBezTo>
                    <a:cubicBezTo>
                      <a:pt x="13362" y="29557"/>
                      <a:pt x="13388" y="29557"/>
                      <a:pt x="13388" y="29523"/>
                    </a:cubicBezTo>
                    <a:lnTo>
                      <a:pt x="13362" y="29497"/>
                    </a:lnTo>
                    <a:cubicBezTo>
                      <a:pt x="13308" y="29497"/>
                      <a:pt x="13248" y="29497"/>
                      <a:pt x="13169" y="29470"/>
                    </a:cubicBezTo>
                    <a:close/>
                    <a:moveTo>
                      <a:pt x="13501" y="29523"/>
                    </a:moveTo>
                    <a:cubicBezTo>
                      <a:pt x="13501" y="29557"/>
                      <a:pt x="13528" y="29557"/>
                      <a:pt x="13528" y="29583"/>
                    </a:cubicBezTo>
                    <a:lnTo>
                      <a:pt x="13721" y="29583"/>
                    </a:lnTo>
                    <a:cubicBezTo>
                      <a:pt x="13721" y="29583"/>
                      <a:pt x="13748" y="29583"/>
                      <a:pt x="13748" y="29557"/>
                    </a:cubicBezTo>
                    <a:lnTo>
                      <a:pt x="13721" y="29523"/>
                    </a:lnTo>
                    <a:close/>
                    <a:moveTo>
                      <a:pt x="15717" y="29523"/>
                    </a:moveTo>
                    <a:cubicBezTo>
                      <a:pt x="15690" y="29557"/>
                      <a:pt x="15690" y="29557"/>
                      <a:pt x="15690" y="29583"/>
                    </a:cubicBezTo>
                    <a:lnTo>
                      <a:pt x="15883" y="29583"/>
                    </a:lnTo>
                    <a:cubicBezTo>
                      <a:pt x="15910" y="29583"/>
                      <a:pt x="15910" y="29583"/>
                      <a:pt x="15910" y="29557"/>
                    </a:cubicBezTo>
                    <a:cubicBezTo>
                      <a:pt x="15910" y="29523"/>
                      <a:pt x="15910" y="29523"/>
                      <a:pt x="15883" y="29523"/>
                    </a:cubicBezTo>
                    <a:close/>
                    <a:moveTo>
                      <a:pt x="16243" y="29497"/>
                    </a:moveTo>
                    <a:cubicBezTo>
                      <a:pt x="16189" y="29497"/>
                      <a:pt x="16136" y="29497"/>
                      <a:pt x="16076" y="29523"/>
                    </a:cubicBezTo>
                    <a:cubicBezTo>
                      <a:pt x="16050" y="29523"/>
                      <a:pt x="16050" y="29523"/>
                      <a:pt x="16050" y="29557"/>
                    </a:cubicBezTo>
                    <a:cubicBezTo>
                      <a:pt x="16050" y="29557"/>
                      <a:pt x="16050" y="29583"/>
                      <a:pt x="16076" y="29583"/>
                    </a:cubicBezTo>
                    <a:cubicBezTo>
                      <a:pt x="16136" y="29557"/>
                      <a:pt x="16189" y="29557"/>
                      <a:pt x="16243" y="29557"/>
                    </a:cubicBezTo>
                    <a:cubicBezTo>
                      <a:pt x="16276" y="29557"/>
                      <a:pt x="16276" y="29523"/>
                      <a:pt x="16276" y="29523"/>
                    </a:cubicBezTo>
                    <a:cubicBezTo>
                      <a:pt x="16276" y="29497"/>
                      <a:pt x="16276" y="29497"/>
                      <a:pt x="16243" y="29497"/>
                    </a:cubicBezTo>
                    <a:close/>
                    <a:moveTo>
                      <a:pt x="13887" y="29523"/>
                    </a:moveTo>
                    <a:cubicBezTo>
                      <a:pt x="13887" y="29557"/>
                      <a:pt x="13861" y="29557"/>
                      <a:pt x="13861" y="29557"/>
                    </a:cubicBezTo>
                    <a:cubicBezTo>
                      <a:pt x="13861" y="29583"/>
                      <a:pt x="13887" y="29583"/>
                      <a:pt x="13887" y="29583"/>
                    </a:cubicBezTo>
                    <a:cubicBezTo>
                      <a:pt x="13947" y="29610"/>
                      <a:pt x="14027" y="29610"/>
                      <a:pt x="14080" y="29610"/>
                    </a:cubicBezTo>
                    <a:lnTo>
                      <a:pt x="14113" y="29583"/>
                    </a:lnTo>
                    <a:cubicBezTo>
                      <a:pt x="14113" y="29557"/>
                      <a:pt x="14080" y="29557"/>
                      <a:pt x="14080" y="29557"/>
                    </a:cubicBezTo>
                    <a:cubicBezTo>
                      <a:pt x="14027" y="29557"/>
                      <a:pt x="13974" y="29557"/>
                      <a:pt x="13887" y="29523"/>
                    </a:cubicBezTo>
                    <a:close/>
                    <a:moveTo>
                      <a:pt x="14247" y="29557"/>
                    </a:moveTo>
                    <a:lnTo>
                      <a:pt x="14220" y="29583"/>
                    </a:lnTo>
                    <a:cubicBezTo>
                      <a:pt x="14220" y="29610"/>
                      <a:pt x="14247" y="29610"/>
                      <a:pt x="14247" y="29610"/>
                    </a:cubicBezTo>
                    <a:lnTo>
                      <a:pt x="14446" y="29610"/>
                    </a:lnTo>
                    <a:cubicBezTo>
                      <a:pt x="14473" y="29610"/>
                      <a:pt x="14473" y="29610"/>
                      <a:pt x="14473" y="29583"/>
                    </a:cubicBezTo>
                    <a:cubicBezTo>
                      <a:pt x="14473" y="29583"/>
                      <a:pt x="14473" y="29557"/>
                      <a:pt x="14446" y="29557"/>
                    </a:cubicBezTo>
                    <a:close/>
                    <a:moveTo>
                      <a:pt x="14639" y="29557"/>
                    </a:moveTo>
                    <a:cubicBezTo>
                      <a:pt x="14613" y="29557"/>
                      <a:pt x="14613" y="29583"/>
                      <a:pt x="14613" y="29583"/>
                    </a:cubicBezTo>
                    <a:lnTo>
                      <a:pt x="14613" y="29610"/>
                    </a:lnTo>
                    <a:lnTo>
                      <a:pt x="14805" y="29610"/>
                    </a:lnTo>
                    <a:cubicBezTo>
                      <a:pt x="14832" y="29610"/>
                      <a:pt x="14832" y="29610"/>
                      <a:pt x="14832" y="29583"/>
                    </a:cubicBezTo>
                    <a:lnTo>
                      <a:pt x="14805" y="29557"/>
                    </a:lnTo>
                    <a:close/>
                    <a:moveTo>
                      <a:pt x="14998" y="29557"/>
                    </a:moveTo>
                    <a:cubicBezTo>
                      <a:pt x="14972" y="29557"/>
                      <a:pt x="14972" y="29583"/>
                      <a:pt x="14972" y="29583"/>
                    </a:cubicBezTo>
                    <a:cubicBezTo>
                      <a:pt x="14972" y="29610"/>
                      <a:pt x="14972" y="29610"/>
                      <a:pt x="14998" y="29610"/>
                    </a:cubicBezTo>
                    <a:lnTo>
                      <a:pt x="15165" y="29610"/>
                    </a:lnTo>
                    <a:cubicBezTo>
                      <a:pt x="15191" y="29610"/>
                      <a:pt x="15191" y="29610"/>
                      <a:pt x="15191" y="29583"/>
                    </a:cubicBezTo>
                    <a:cubicBezTo>
                      <a:pt x="15191" y="29583"/>
                      <a:pt x="15191" y="29557"/>
                      <a:pt x="15165" y="29557"/>
                    </a:cubicBezTo>
                    <a:close/>
                    <a:moveTo>
                      <a:pt x="15358" y="29557"/>
                    </a:moveTo>
                    <a:cubicBezTo>
                      <a:pt x="15331" y="29557"/>
                      <a:pt x="15331" y="29583"/>
                      <a:pt x="15331" y="29583"/>
                    </a:cubicBezTo>
                    <a:cubicBezTo>
                      <a:pt x="15331" y="29610"/>
                      <a:pt x="15331" y="29610"/>
                      <a:pt x="15358" y="29610"/>
                    </a:cubicBezTo>
                    <a:lnTo>
                      <a:pt x="15524" y="29610"/>
                    </a:lnTo>
                    <a:cubicBezTo>
                      <a:pt x="15551" y="29610"/>
                      <a:pt x="15551" y="29583"/>
                      <a:pt x="15551" y="29583"/>
                    </a:cubicBezTo>
                    <a:cubicBezTo>
                      <a:pt x="15551" y="29557"/>
                      <a:pt x="15551" y="29557"/>
                      <a:pt x="15524" y="29557"/>
                    </a:cubicBezTo>
                    <a:close/>
                  </a:path>
                </a:pathLst>
              </a:custGeom>
              <a:solidFill>
                <a:schemeClr val="dk2"/>
              </a:solidFill>
              <a:ln>
                <a:noFill/>
              </a:ln>
              <a:effectLst>
                <a:outerShdw blurRad="557213" dist="19050" dir="5400000" algn="bl" rotWithShape="0">
                  <a:schemeClr val="lt2">
                    <a:alpha val="3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0" name="Google Shape;989;p49">
            <a:extLst>
              <a:ext uri="{FF2B5EF4-FFF2-40B4-BE49-F238E27FC236}">
                <a16:creationId xmlns:a16="http://schemas.microsoft.com/office/drawing/2014/main" id="{0A4639BC-7B74-D408-4389-59EFB2EA70AB}"/>
              </a:ext>
            </a:extLst>
          </p:cNvPr>
          <p:cNvSpPr txBox="1">
            <a:spLocks/>
          </p:cNvSpPr>
          <p:nvPr/>
        </p:nvSpPr>
        <p:spPr>
          <a:xfrm>
            <a:off x="168334" y="2396421"/>
            <a:ext cx="2904292" cy="527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r" rtl="0">
              <a:lnSpc>
                <a:spcPct val="100000"/>
              </a:lnSpc>
              <a:spcBef>
                <a:spcPts val="0"/>
              </a:spcBef>
              <a:spcAft>
                <a:spcPts val="0"/>
              </a:spcAft>
              <a:buClr>
                <a:schemeClr val="dk1"/>
              </a:buClr>
              <a:buSzPts val="1400"/>
              <a:buFont typeface="Tomorrow"/>
              <a:buNone/>
              <a:defRPr sz="1400" b="0" i="0" u="none" strike="noStrike" cap="none">
                <a:solidFill>
                  <a:schemeClr val="dk1"/>
                </a:solidFill>
                <a:latin typeface="Tomorrow"/>
                <a:ea typeface="Tomorrow"/>
                <a:cs typeface="Tomorrow"/>
                <a:sym typeface="Tomorrow"/>
              </a:defRPr>
            </a:lvl1pPr>
            <a:lvl2pPr marL="914400" marR="0" lvl="1" indent="-317500" algn="ctr" rtl="0">
              <a:lnSpc>
                <a:spcPct val="100000"/>
              </a:lnSpc>
              <a:spcBef>
                <a:spcPts val="0"/>
              </a:spcBef>
              <a:spcAft>
                <a:spcPts val="0"/>
              </a:spcAft>
              <a:buClr>
                <a:schemeClr val="dk1"/>
              </a:buClr>
              <a:buSzPts val="1400"/>
              <a:buFont typeface="Tomorrow"/>
              <a:buNone/>
              <a:defRPr sz="1400" b="0" i="0" u="none" strike="noStrike" cap="none">
                <a:solidFill>
                  <a:schemeClr val="dk1"/>
                </a:solidFill>
                <a:latin typeface="Tomorrow"/>
                <a:ea typeface="Tomorrow"/>
                <a:cs typeface="Tomorrow"/>
                <a:sym typeface="Tomorrow"/>
              </a:defRPr>
            </a:lvl2pPr>
            <a:lvl3pPr marL="1371600" marR="0" lvl="2" indent="-317500" algn="ctr" rtl="0">
              <a:lnSpc>
                <a:spcPct val="100000"/>
              </a:lnSpc>
              <a:spcBef>
                <a:spcPts val="0"/>
              </a:spcBef>
              <a:spcAft>
                <a:spcPts val="0"/>
              </a:spcAft>
              <a:buClr>
                <a:schemeClr val="dk1"/>
              </a:buClr>
              <a:buSzPts val="1400"/>
              <a:buFont typeface="Tomorrow"/>
              <a:buNone/>
              <a:defRPr sz="1400" b="0" i="0" u="none" strike="noStrike" cap="none">
                <a:solidFill>
                  <a:schemeClr val="dk1"/>
                </a:solidFill>
                <a:latin typeface="Tomorrow"/>
                <a:ea typeface="Tomorrow"/>
                <a:cs typeface="Tomorrow"/>
                <a:sym typeface="Tomorrow"/>
              </a:defRPr>
            </a:lvl3pPr>
            <a:lvl4pPr marL="1828800" marR="0" lvl="3" indent="-317500" algn="ctr" rtl="0">
              <a:lnSpc>
                <a:spcPct val="100000"/>
              </a:lnSpc>
              <a:spcBef>
                <a:spcPts val="0"/>
              </a:spcBef>
              <a:spcAft>
                <a:spcPts val="0"/>
              </a:spcAft>
              <a:buClr>
                <a:schemeClr val="dk1"/>
              </a:buClr>
              <a:buSzPts val="1400"/>
              <a:buFont typeface="Tomorrow"/>
              <a:buNone/>
              <a:defRPr sz="1400" b="0" i="0" u="none" strike="noStrike" cap="none">
                <a:solidFill>
                  <a:schemeClr val="dk1"/>
                </a:solidFill>
                <a:latin typeface="Tomorrow"/>
                <a:ea typeface="Tomorrow"/>
                <a:cs typeface="Tomorrow"/>
                <a:sym typeface="Tomorrow"/>
              </a:defRPr>
            </a:lvl4pPr>
            <a:lvl5pPr marL="2286000" marR="0" lvl="4" indent="-317500" algn="ctr" rtl="0">
              <a:lnSpc>
                <a:spcPct val="100000"/>
              </a:lnSpc>
              <a:spcBef>
                <a:spcPts val="0"/>
              </a:spcBef>
              <a:spcAft>
                <a:spcPts val="0"/>
              </a:spcAft>
              <a:buClr>
                <a:schemeClr val="dk1"/>
              </a:buClr>
              <a:buSzPts val="1400"/>
              <a:buFont typeface="Tomorrow"/>
              <a:buNone/>
              <a:defRPr sz="1400" b="0" i="0" u="none" strike="noStrike" cap="none">
                <a:solidFill>
                  <a:schemeClr val="dk1"/>
                </a:solidFill>
                <a:latin typeface="Tomorrow"/>
                <a:ea typeface="Tomorrow"/>
                <a:cs typeface="Tomorrow"/>
                <a:sym typeface="Tomorrow"/>
              </a:defRPr>
            </a:lvl5pPr>
            <a:lvl6pPr marL="2743200" marR="0" lvl="5" indent="-317500" algn="ctr" rtl="0">
              <a:lnSpc>
                <a:spcPct val="100000"/>
              </a:lnSpc>
              <a:spcBef>
                <a:spcPts val="0"/>
              </a:spcBef>
              <a:spcAft>
                <a:spcPts val="0"/>
              </a:spcAft>
              <a:buClr>
                <a:schemeClr val="dk1"/>
              </a:buClr>
              <a:buSzPts val="1400"/>
              <a:buFont typeface="Tomorrow"/>
              <a:buNone/>
              <a:defRPr sz="1400" b="0" i="0" u="none" strike="noStrike" cap="none">
                <a:solidFill>
                  <a:schemeClr val="dk1"/>
                </a:solidFill>
                <a:latin typeface="Tomorrow"/>
                <a:ea typeface="Tomorrow"/>
                <a:cs typeface="Tomorrow"/>
                <a:sym typeface="Tomorrow"/>
              </a:defRPr>
            </a:lvl6pPr>
            <a:lvl7pPr marL="3200400" marR="0" lvl="6" indent="-317500" algn="ctr" rtl="0">
              <a:lnSpc>
                <a:spcPct val="100000"/>
              </a:lnSpc>
              <a:spcBef>
                <a:spcPts val="0"/>
              </a:spcBef>
              <a:spcAft>
                <a:spcPts val="0"/>
              </a:spcAft>
              <a:buClr>
                <a:schemeClr val="dk1"/>
              </a:buClr>
              <a:buSzPts val="1400"/>
              <a:buFont typeface="Tomorrow"/>
              <a:buNone/>
              <a:defRPr sz="1400" b="0" i="0" u="none" strike="noStrike" cap="none">
                <a:solidFill>
                  <a:schemeClr val="dk1"/>
                </a:solidFill>
                <a:latin typeface="Tomorrow"/>
                <a:ea typeface="Tomorrow"/>
                <a:cs typeface="Tomorrow"/>
                <a:sym typeface="Tomorrow"/>
              </a:defRPr>
            </a:lvl7pPr>
            <a:lvl8pPr marL="3657600" marR="0" lvl="7" indent="-317500" algn="ctr" rtl="0">
              <a:lnSpc>
                <a:spcPct val="100000"/>
              </a:lnSpc>
              <a:spcBef>
                <a:spcPts val="0"/>
              </a:spcBef>
              <a:spcAft>
                <a:spcPts val="0"/>
              </a:spcAft>
              <a:buClr>
                <a:schemeClr val="dk1"/>
              </a:buClr>
              <a:buSzPts val="1400"/>
              <a:buFont typeface="Tomorrow"/>
              <a:buNone/>
              <a:defRPr sz="1400" b="0" i="0" u="none" strike="noStrike" cap="none">
                <a:solidFill>
                  <a:schemeClr val="dk1"/>
                </a:solidFill>
                <a:latin typeface="Tomorrow"/>
                <a:ea typeface="Tomorrow"/>
                <a:cs typeface="Tomorrow"/>
                <a:sym typeface="Tomorrow"/>
              </a:defRPr>
            </a:lvl8pPr>
            <a:lvl9pPr marL="4114800" marR="0" lvl="8" indent="-317500" algn="ctr" rtl="0">
              <a:lnSpc>
                <a:spcPct val="100000"/>
              </a:lnSpc>
              <a:spcBef>
                <a:spcPts val="0"/>
              </a:spcBef>
              <a:spcAft>
                <a:spcPts val="0"/>
              </a:spcAft>
              <a:buClr>
                <a:schemeClr val="dk1"/>
              </a:buClr>
              <a:buSzPts val="1400"/>
              <a:buFont typeface="Tomorrow"/>
              <a:buNone/>
              <a:defRPr sz="1400" b="0" i="0" u="none" strike="noStrike" cap="none">
                <a:solidFill>
                  <a:schemeClr val="dk1"/>
                </a:solidFill>
                <a:latin typeface="Tomorrow"/>
                <a:ea typeface="Tomorrow"/>
                <a:cs typeface="Tomorrow"/>
                <a:sym typeface="Tomorrow"/>
              </a:defRPr>
            </a:lvl9pPr>
          </a:lstStyle>
          <a:p>
            <a:pPr marL="0" lvl="0" indent="0" algn="r" rtl="0">
              <a:spcBef>
                <a:spcPts val="0"/>
              </a:spcBef>
              <a:spcAft>
                <a:spcPts val="0"/>
              </a:spcAft>
              <a:buNone/>
            </a:pPr>
            <a:r>
              <a:rPr lang="en-US" dirty="0"/>
              <a:t>doesn't require </a:t>
            </a:r>
            <a:r>
              <a:rPr lang="en-US" b="1" dirty="0"/>
              <a:t>push force</a:t>
            </a:r>
            <a:r>
              <a:rPr lang="en-US" dirty="0"/>
              <a:t>👍</a:t>
            </a:r>
          </a:p>
        </p:txBody>
      </p:sp>
      <p:sp>
        <p:nvSpPr>
          <p:cNvPr id="11" name="Google Shape;989;p49">
            <a:extLst>
              <a:ext uri="{FF2B5EF4-FFF2-40B4-BE49-F238E27FC236}">
                <a16:creationId xmlns:a16="http://schemas.microsoft.com/office/drawing/2014/main" id="{125270DF-7DF9-FB71-CF1F-EFF5D947D9EB}"/>
              </a:ext>
            </a:extLst>
          </p:cNvPr>
          <p:cNvSpPr txBox="1">
            <a:spLocks/>
          </p:cNvSpPr>
          <p:nvPr/>
        </p:nvSpPr>
        <p:spPr>
          <a:xfrm>
            <a:off x="477371" y="2861762"/>
            <a:ext cx="2582564" cy="527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r" rtl="0">
              <a:lnSpc>
                <a:spcPct val="100000"/>
              </a:lnSpc>
              <a:spcBef>
                <a:spcPts val="0"/>
              </a:spcBef>
              <a:spcAft>
                <a:spcPts val="0"/>
              </a:spcAft>
              <a:buClr>
                <a:schemeClr val="dk1"/>
              </a:buClr>
              <a:buSzPts val="1400"/>
              <a:buFont typeface="Tomorrow"/>
              <a:buNone/>
              <a:defRPr sz="1400" b="0" i="0" u="none" strike="noStrike" cap="none">
                <a:solidFill>
                  <a:schemeClr val="dk1"/>
                </a:solidFill>
                <a:latin typeface="Tomorrow"/>
                <a:ea typeface="Tomorrow"/>
                <a:cs typeface="Tomorrow"/>
                <a:sym typeface="Tomorrow"/>
              </a:defRPr>
            </a:lvl1pPr>
            <a:lvl2pPr marL="914400" marR="0" lvl="1" indent="-317500" algn="ctr" rtl="0">
              <a:lnSpc>
                <a:spcPct val="100000"/>
              </a:lnSpc>
              <a:spcBef>
                <a:spcPts val="0"/>
              </a:spcBef>
              <a:spcAft>
                <a:spcPts val="0"/>
              </a:spcAft>
              <a:buClr>
                <a:schemeClr val="dk1"/>
              </a:buClr>
              <a:buSzPts val="1400"/>
              <a:buFont typeface="Tomorrow"/>
              <a:buNone/>
              <a:defRPr sz="1400" b="0" i="0" u="none" strike="noStrike" cap="none">
                <a:solidFill>
                  <a:schemeClr val="dk1"/>
                </a:solidFill>
                <a:latin typeface="Tomorrow"/>
                <a:ea typeface="Tomorrow"/>
                <a:cs typeface="Tomorrow"/>
                <a:sym typeface="Tomorrow"/>
              </a:defRPr>
            </a:lvl2pPr>
            <a:lvl3pPr marL="1371600" marR="0" lvl="2" indent="-317500" algn="ctr" rtl="0">
              <a:lnSpc>
                <a:spcPct val="100000"/>
              </a:lnSpc>
              <a:spcBef>
                <a:spcPts val="0"/>
              </a:spcBef>
              <a:spcAft>
                <a:spcPts val="0"/>
              </a:spcAft>
              <a:buClr>
                <a:schemeClr val="dk1"/>
              </a:buClr>
              <a:buSzPts val="1400"/>
              <a:buFont typeface="Tomorrow"/>
              <a:buNone/>
              <a:defRPr sz="1400" b="0" i="0" u="none" strike="noStrike" cap="none">
                <a:solidFill>
                  <a:schemeClr val="dk1"/>
                </a:solidFill>
                <a:latin typeface="Tomorrow"/>
                <a:ea typeface="Tomorrow"/>
                <a:cs typeface="Tomorrow"/>
                <a:sym typeface="Tomorrow"/>
              </a:defRPr>
            </a:lvl3pPr>
            <a:lvl4pPr marL="1828800" marR="0" lvl="3" indent="-317500" algn="ctr" rtl="0">
              <a:lnSpc>
                <a:spcPct val="100000"/>
              </a:lnSpc>
              <a:spcBef>
                <a:spcPts val="0"/>
              </a:spcBef>
              <a:spcAft>
                <a:spcPts val="0"/>
              </a:spcAft>
              <a:buClr>
                <a:schemeClr val="dk1"/>
              </a:buClr>
              <a:buSzPts val="1400"/>
              <a:buFont typeface="Tomorrow"/>
              <a:buNone/>
              <a:defRPr sz="1400" b="0" i="0" u="none" strike="noStrike" cap="none">
                <a:solidFill>
                  <a:schemeClr val="dk1"/>
                </a:solidFill>
                <a:latin typeface="Tomorrow"/>
                <a:ea typeface="Tomorrow"/>
                <a:cs typeface="Tomorrow"/>
                <a:sym typeface="Tomorrow"/>
              </a:defRPr>
            </a:lvl4pPr>
            <a:lvl5pPr marL="2286000" marR="0" lvl="4" indent="-317500" algn="ctr" rtl="0">
              <a:lnSpc>
                <a:spcPct val="100000"/>
              </a:lnSpc>
              <a:spcBef>
                <a:spcPts val="0"/>
              </a:spcBef>
              <a:spcAft>
                <a:spcPts val="0"/>
              </a:spcAft>
              <a:buClr>
                <a:schemeClr val="dk1"/>
              </a:buClr>
              <a:buSzPts val="1400"/>
              <a:buFont typeface="Tomorrow"/>
              <a:buNone/>
              <a:defRPr sz="1400" b="0" i="0" u="none" strike="noStrike" cap="none">
                <a:solidFill>
                  <a:schemeClr val="dk1"/>
                </a:solidFill>
                <a:latin typeface="Tomorrow"/>
                <a:ea typeface="Tomorrow"/>
                <a:cs typeface="Tomorrow"/>
                <a:sym typeface="Tomorrow"/>
              </a:defRPr>
            </a:lvl5pPr>
            <a:lvl6pPr marL="2743200" marR="0" lvl="5" indent="-317500" algn="ctr" rtl="0">
              <a:lnSpc>
                <a:spcPct val="100000"/>
              </a:lnSpc>
              <a:spcBef>
                <a:spcPts val="0"/>
              </a:spcBef>
              <a:spcAft>
                <a:spcPts val="0"/>
              </a:spcAft>
              <a:buClr>
                <a:schemeClr val="dk1"/>
              </a:buClr>
              <a:buSzPts val="1400"/>
              <a:buFont typeface="Tomorrow"/>
              <a:buNone/>
              <a:defRPr sz="1400" b="0" i="0" u="none" strike="noStrike" cap="none">
                <a:solidFill>
                  <a:schemeClr val="dk1"/>
                </a:solidFill>
                <a:latin typeface="Tomorrow"/>
                <a:ea typeface="Tomorrow"/>
                <a:cs typeface="Tomorrow"/>
                <a:sym typeface="Tomorrow"/>
              </a:defRPr>
            </a:lvl6pPr>
            <a:lvl7pPr marL="3200400" marR="0" lvl="6" indent="-317500" algn="ctr" rtl="0">
              <a:lnSpc>
                <a:spcPct val="100000"/>
              </a:lnSpc>
              <a:spcBef>
                <a:spcPts val="0"/>
              </a:spcBef>
              <a:spcAft>
                <a:spcPts val="0"/>
              </a:spcAft>
              <a:buClr>
                <a:schemeClr val="dk1"/>
              </a:buClr>
              <a:buSzPts val="1400"/>
              <a:buFont typeface="Tomorrow"/>
              <a:buNone/>
              <a:defRPr sz="1400" b="0" i="0" u="none" strike="noStrike" cap="none">
                <a:solidFill>
                  <a:schemeClr val="dk1"/>
                </a:solidFill>
                <a:latin typeface="Tomorrow"/>
                <a:ea typeface="Tomorrow"/>
                <a:cs typeface="Tomorrow"/>
                <a:sym typeface="Tomorrow"/>
              </a:defRPr>
            </a:lvl7pPr>
            <a:lvl8pPr marL="3657600" marR="0" lvl="7" indent="-317500" algn="ctr" rtl="0">
              <a:lnSpc>
                <a:spcPct val="100000"/>
              </a:lnSpc>
              <a:spcBef>
                <a:spcPts val="0"/>
              </a:spcBef>
              <a:spcAft>
                <a:spcPts val="0"/>
              </a:spcAft>
              <a:buClr>
                <a:schemeClr val="dk1"/>
              </a:buClr>
              <a:buSzPts val="1400"/>
              <a:buFont typeface="Tomorrow"/>
              <a:buNone/>
              <a:defRPr sz="1400" b="0" i="0" u="none" strike="noStrike" cap="none">
                <a:solidFill>
                  <a:schemeClr val="dk1"/>
                </a:solidFill>
                <a:latin typeface="Tomorrow"/>
                <a:ea typeface="Tomorrow"/>
                <a:cs typeface="Tomorrow"/>
                <a:sym typeface="Tomorrow"/>
              </a:defRPr>
            </a:lvl8pPr>
            <a:lvl9pPr marL="4114800" marR="0" lvl="8" indent="-317500" algn="ctr" rtl="0">
              <a:lnSpc>
                <a:spcPct val="100000"/>
              </a:lnSpc>
              <a:spcBef>
                <a:spcPts val="0"/>
              </a:spcBef>
              <a:spcAft>
                <a:spcPts val="0"/>
              </a:spcAft>
              <a:buClr>
                <a:schemeClr val="dk1"/>
              </a:buClr>
              <a:buSzPts val="1400"/>
              <a:buFont typeface="Tomorrow"/>
              <a:buNone/>
              <a:defRPr sz="1400" b="0" i="0" u="none" strike="noStrike" cap="none">
                <a:solidFill>
                  <a:schemeClr val="dk1"/>
                </a:solidFill>
                <a:latin typeface="Tomorrow"/>
                <a:ea typeface="Tomorrow"/>
                <a:cs typeface="Tomorrow"/>
                <a:sym typeface="Tomorrow"/>
              </a:defRPr>
            </a:lvl9pPr>
          </a:lstStyle>
          <a:p>
            <a:pPr marL="0" indent="0"/>
            <a:r>
              <a:rPr lang="en-US" dirty="0"/>
              <a:t>works with </a:t>
            </a:r>
            <a:r>
              <a:rPr lang="en-US" b="1" dirty="0"/>
              <a:t>private</a:t>
            </a:r>
            <a:r>
              <a:rPr lang="en-US" dirty="0"/>
              <a:t> and👍 ‘</a:t>
            </a:r>
            <a:r>
              <a:rPr lang="en-US" b="1" dirty="0"/>
              <a:t>public</a:t>
            </a:r>
            <a:r>
              <a:rPr lang="en-US" dirty="0"/>
              <a:t> branches</a:t>
            </a:r>
          </a:p>
        </p:txBody>
      </p:sp>
      <p:sp>
        <p:nvSpPr>
          <p:cNvPr id="12" name="Google Shape;989;p49">
            <a:extLst>
              <a:ext uri="{FF2B5EF4-FFF2-40B4-BE49-F238E27FC236}">
                <a16:creationId xmlns:a16="http://schemas.microsoft.com/office/drawing/2014/main" id="{46AE343F-84B8-5B2C-C1DE-5DC4AD9A6E81}"/>
              </a:ext>
            </a:extLst>
          </p:cNvPr>
          <p:cNvSpPr txBox="1">
            <a:spLocks/>
          </p:cNvSpPr>
          <p:nvPr/>
        </p:nvSpPr>
        <p:spPr>
          <a:xfrm>
            <a:off x="475924" y="3520501"/>
            <a:ext cx="2582564" cy="527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r" rtl="0">
              <a:lnSpc>
                <a:spcPct val="100000"/>
              </a:lnSpc>
              <a:spcBef>
                <a:spcPts val="0"/>
              </a:spcBef>
              <a:spcAft>
                <a:spcPts val="0"/>
              </a:spcAft>
              <a:buClr>
                <a:schemeClr val="dk1"/>
              </a:buClr>
              <a:buSzPts val="1400"/>
              <a:buFont typeface="Tomorrow"/>
              <a:buNone/>
              <a:defRPr sz="1400" b="0" i="0" u="none" strike="noStrike" cap="none">
                <a:solidFill>
                  <a:schemeClr val="dk1"/>
                </a:solidFill>
                <a:latin typeface="Tomorrow"/>
                <a:ea typeface="Tomorrow"/>
                <a:cs typeface="Tomorrow"/>
                <a:sym typeface="Tomorrow"/>
              </a:defRPr>
            </a:lvl1pPr>
            <a:lvl2pPr marL="914400" marR="0" lvl="1" indent="-317500" algn="ctr" rtl="0">
              <a:lnSpc>
                <a:spcPct val="100000"/>
              </a:lnSpc>
              <a:spcBef>
                <a:spcPts val="0"/>
              </a:spcBef>
              <a:spcAft>
                <a:spcPts val="0"/>
              </a:spcAft>
              <a:buClr>
                <a:schemeClr val="dk1"/>
              </a:buClr>
              <a:buSzPts val="1400"/>
              <a:buFont typeface="Tomorrow"/>
              <a:buNone/>
              <a:defRPr sz="1400" b="0" i="0" u="none" strike="noStrike" cap="none">
                <a:solidFill>
                  <a:schemeClr val="dk1"/>
                </a:solidFill>
                <a:latin typeface="Tomorrow"/>
                <a:ea typeface="Tomorrow"/>
                <a:cs typeface="Tomorrow"/>
                <a:sym typeface="Tomorrow"/>
              </a:defRPr>
            </a:lvl2pPr>
            <a:lvl3pPr marL="1371600" marR="0" lvl="2" indent="-317500" algn="ctr" rtl="0">
              <a:lnSpc>
                <a:spcPct val="100000"/>
              </a:lnSpc>
              <a:spcBef>
                <a:spcPts val="0"/>
              </a:spcBef>
              <a:spcAft>
                <a:spcPts val="0"/>
              </a:spcAft>
              <a:buClr>
                <a:schemeClr val="dk1"/>
              </a:buClr>
              <a:buSzPts val="1400"/>
              <a:buFont typeface="Tomorrow"/>
              <a:buNone/>
              <a:defRPr sz="1400" b="0" i="0" u="none" strike="noStrike" cap="none">
                <a:solidFill>
                  <a:schemeClr val="dk1"/>
                </a:solidFill>
                <a:latin typeface="Tomorrow"/>
                <a:ea typeface="Tomorrow"/>
                <a:cs typeface="Tomorrow"/>
                <a:sym typeface="Tomorrow"/>
              </a:defRPr>
            </a:lvl3pPr>
            <a:lvl4pPr marL="1828800" marR="0" lvl="3" indent="-317500" algn="ctr" rtl="0">
              <a:lnSpc>
                <a:spcPct val="100000"/>
              </a:lnSpc>
              <a:spcBef>
                <a:spcPts val="0"/>
              </a:spcBef>
              <a:spcAft>
                <a:spcPts val="0"/>
              </a:spcAft>
              <a:buClr>
                <a:schemeClr val="dk1"/>
              </a:buClr>
              <a:buSzPts val="1400"/>
              <a:buFont typeface="Tomorrow"/>
              <a:buNone/>
              <a:defRPr sz="1400" b="0" i="0" u="none" strike="noStrike" cap="none">
                <a:solidFill>
                  <a:schemeClr val="dk1"/>
                </a:solidFill>
                <a:latin typeface="Tomorrow"/>
                <a:ea typeface="Tomorrow"/>
                <a:cs typeface="Tomorrow"/>
                <a:sym typeface="Tomorrow"/>
              </a:defRPr>
            </a:lvl4pPr>
            <a:lvl5pPr marL="2286000" marR="0" lvl="4" indent="-317500" algn="ctr" rtl="0">
              <a:lnSpc>
                <a:spcPct val="100000"/>
              </a:lnSpc>
              <a:spcBef>
                <a:spcPts val="0"/>
              </a:spcBef>
              <a:spcAft>
                <a:spcPts val="0"/>
              </a:spcAft>
              <a:buClr>
                <a:schemeClr val="dk1"/>
              </a:buClr>
              <a:buSzPts val="1400"/>
              <a:buFont typeface="Tomorrow"/>
              <a:buNone/>
              <a:defRPr sz="1400" b="0" i="0" u="none" strike="noStrike" cap="none">
                <a:solidFill>
                  <a:schemeClr val="dk1"/>
                </a:solidFill>
                <a:latin typeface="Tomorrow"/>
                <a:ea typeface="Tomorrow"/>
                <a:cs typeface="Tomorrow"/>
                <a:sym typeface="Tomorrow"/>
              </a:defRPr>
            </a:lvl5pPr>
            <a:lvl6pPr marL="2743200" marR="0" lvl="5" indent="-317500" algn="ctr" rtl="0">
              <a:lnSpc>
                <a:spcPct val="100000"/>
              </a:lnSpc>
              <a:spcBef>
                <a:spcPts val="0"/>
              </a:spcBef>
              <a:spcAft>
                <a:spcPts val="0"/>
              </a:spcAft>
              <a:buClr>
                <a:schemeClr val="dk1"/>
              </a:buClr>
              <a:buSzPts val="1400"/>
              <a:buFont typeface="Tomorrow"/>
              <a:buNone/>
              <a:defRPr sz="1400" b="0" i="0" u="none" strike="noStrike" cap="none">
                <a:solidFill>
                  <a:schemeClr val="dk1"/>
                </a:solidFill>
                <a:latin typeface="Tomorrow"/>
                <a:ea typeface="Tomorrow"/>
                <a:cs typeface="Tomorrow"/>
                <a:sym typeface="Tomorrow"/>
              </a:defRPr>
            </a:lvl6pPr>
            <a:lvl7pPr marL="3200400" marR="0" lvl="6" indent="-317500" algn="ctr" rtl="0">
              <a:lnSpc>
                <a:spcPct val="100000"/>
              </a:lnSpc>
              <a:spcBef>
                <a:spcPts val="0"/>
              </a:spcBef>
              <a:spcAft>
                <a:spcPts val="0"/>
              </a:spcAft>
              <a:buClr>
                <a:schemeClr val="dk1"/>
              </a:buClr>
              <a:buSzPts val="1400"/>
              <a:buFont typeface="Tomorrow"/>
              <a:buNone/>
              <a:defRPr sz="1400" b="0" i="0" u="none" strike="noStrike" cap="none">
                <a:solidFill>
                  <a:schemeClr val="dk1"/>
                </a:solidFill>
                <a:latin typeface="Tomorrow"/>
                <a:ea typeface="Tomorrow"/>
                <a:cs typeface="Tomorrow"/>
                <a:sym typeface="Tomorrow"/>
              </a:defRPr>
            </a:lvl7pPr>
            <a:lvl8pPr marL="3657600" marR="0" lvl="7" indent="-317500" algn="ctr" rtl="0">
              <a:lnSpc>
                <a:spcPct val="100000"/>
              </a:lnSpc>
              <a:spcBef>
                <a:spcPts val="0"/>
              </a:spcBef>
              <a:spcAft>
                <a:spcPts val="0"/>
              </a:spcAft>
              <a:buClr>
                <a:schemeClr val="dk1"/>
              </a:buClr>
              <a:buSzPts val="1400"/>
              <a:buFont typeface="Tomorrow"/>
              <a:buNone/>
              <a:defRPr sz="1400" b="0" i="0" u="none" strike="noStrike" cap="none">
                <a:solidFill>
                  <a:schemeClr val="dk1"/>
                </a:solidFill>
                <a:latin typeface="Tomorrow"/>
                <a:ea typeface="Tomorrow"/>
                <a:cs typeface="Tomorrow"/>
                <a:sym typeface="Tomorrow"/>
              </a:defRPr>
            </a:lvl8pPr>
            <a:lvl9pPr marL="4114800" marR="0" lvl="8" indent="-317500" algn="ctr" rtl="0">
              <a:lnSpc>
                <a:spcPct val="100000"/>
              </a:lnSpc>
              <a:spcBef>
                <a:spcPts val="0"/>
              </a:spcBef>
              <a:spcAft>
                <a:spcPts val="0"/>
              </a:spcAft>
              <a:buClr>
                <a:schemeClr val="dk1"/>
              </a:buClr>
              <a:buSzPts val="1400"/>
              <a:buFont typeface="Tomorrow"/>
              <a:buNone/>
              <a:defRPr sz="1400" b="0" i="0" u="none" strike="noStrike" cap="none">
                <a:solidFill>
                  <a:schemeClr val="dk1"/>
                </a:solidFill>
                <a:latin typeface="Tomorrow"/>
                <a:ea typeface="Tomorrow"/>
                <a:cs typeface="Tomorrow"/>
                <a:sym typeface="Tomorrow"/>
              </a:defRPr>
            </a:lvl9pPr>
          </a:lstStyle>
          <a:p>
            <a:pPr marL="0" indent="0"/>
            <a:r>
              <a:rPr lang="en-US" dirty="0"/>
              <a:t>makes annoying merge👎 commits </a:t>
            </a:r>
          </a:p>
        </p:txBody>
      </p:sp>
      <p:sp>
        <p:nvSpPr>
          <p:cNvPr id="13" name="Google Shape;992;p49">
            <a:extLst>
              <a:ext uri="{FF2B5EF4-FFF2-40B4-BE49-F238E27FC236}">
                <a16:creationId xmlns:a16="http://schemas.microsoft.com/office/drawing/2014/main" id="{0F9D018F-13D0-4448-AC07-380EB8CA1ACE}"/>
              </a:ext>
            </a:extLst>
          </p:cNvPr>
          <p:cNvSpPr txBox="1">
            <a:spLocks/>
          </p:cNvSpPr>
          <p:nvPr/>
        </p:nvSpPr>
        <p:spPr>
          <a:xfrm>
            <a:off x="6074075" y="2588281"/>
            <a:ext cx="2358900" cy="484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Tomorrow"/>
              <a:buNone/>
              <a:defRPr sz="1400" b="0" i="0" u="none" strike="noStrike" cap="none">
                <a:solidFill>
                  <a:schemeClr val="dk1"/>
                </a:solidFill>
                <a:latin typeface="Tomorrow"/>
                <a:ea typeface="Tomorrow"/>
                <a:cs typeface="Tomorrow"/>
                <a:sym typeface="Tomorrow"/>
              </a:defRPr>
            </a:lvl1pPr>
            <a:lvl2pPr marL="914400" marR="0" lvl="1" indent="-317500" algn="ctr" rtl="0">
              <a:lnSpc>
                <a:spcPct val="100000"/>
              </a:lnSpc>
              <a:spcBef>
                <a:spcPts val="0"/>
              </a:spcBef>
              <a:spcAft>
                <a:spcPts val="0"/>
              </a:spcAft>
              <a:buClr>
                <a:schemeClr val="dk1"/>
              </a:buClr>
              <a:buSzPts val="1400"/>
              <a:buFont typeface="Tomorrow"/>
              <a:buNone/>
              <a:defRPr sz="1400" b="0" i="0" u="none" strike="noStrike" cap="none">
                <a:solidFill>
                  <a:schemeClr val="dk1"/>
                </a:solidFill>
                <a:latin typeface="Tomorrow"/>
                <a:ea typeface="Tomorrow"/>
                <a:cs typeface="Tomorrow"/>
                <a:sym typeface="Tomorrow"/>
              </a:defRPr>
            </a:lvl2pPr>
            <a:lvl3pPr marL="1371600" marR="0" lvl="2" indent="-317500" algn="ctr" rtl="0">
              <a:lnSpc>
                <a:spcPct val="100000"/>
              </a:lnSpc>
              <a:spcBef>
                <a:spcPts val="0"/>
              </a:spcBef>
              <a:spcAft>
                <a:spcPts val="0"/>
              </a:spcAft>
              <a:buClr>
                <a:schemeClr val="dk1"/>
              </a:buClr>
              <a:buSzPts val="1400"/>
              <a:buFont typeface="Tomorrow"/>
              <a:buNone/>
              <a:defRPr sz="1400" b="0" i="0" u="none" strike="noStrike" cap="none">
                <a:solidFill>
                  <a:schemeClr val="dk1"/>
                </a:solidFill>
                <a:latin typeface="Tomorrow"/>
                <a:ea typeface="Tomorrow"/>
                <a:cs typeface="Tomorrow"/>
                <a:sym typeface="Tomorrow"/>
              </a:defRPr>
            </a:lvl3pPr>
            <a:lvl4pPr marL="1828800" marR="0" lvl="3" indent="-317500" algn="ctr" rtl="0">
              <a:lnSpc>
                <a:spcPct val="100000"/>
              </a:lnSpc>
              <a:spcBef>
                <a:spcPts val="0"/>
              </a:spcBef>
              <a:spcAft>
                <a:spcPts val="0"/>
              </a:spcAft>
              <a:buClr>
                <a:schemeClr val="dk1"/>
              </a:buClr>
              <a:buSzPts val="1400"/>
              <a:buFont typeface="Tomorrow"/>
              <a:buNone/>
              <a:defRPr sz="1400" b="0" i="0" u="none" strike="noStrike" cap="none">
                <a:solidFill>
                  <a:schemeClr val="dk1"/>
                </a:solidFill>
                <a:latin typeface="Tomorrow"/>
                <a:ea typeface="Tomorrow"/>
                <a:cs typeface="Tomorrow"/>
                <a:sym typeface="Tomorrow"/>
              </a:defRPr>
            </a:lvl4pPr>
            <a:lvl5pPr marL="2286000" marR="0" lvl="4" indent="-317500" algn="ctr" rtl="0">
              <a:lnSpc>
                <a:spcPct val="100000"/>
              </a:lnSpc>
              <a:spcBef>
                <a:spcPts val="0"/>
              </a:spcBef>
              <a:spcAft>
                <a:spcPts val="0"/>
              </a:spcAft>
              <a:buClr>
                <a:schemeClr val="dk1"/>
              </a:buClr>
              <a:buSzPts val="1400"/>
              <a:buFont typeface="Tomorrow"/>
              <a:buNone/>
              <a:defRPr sz="1400" b="0" i="0" u="none" strike="noStrike" cap="none">
                <a:solidFill>
                  <a:schemeClr val="dk1"/>
                </a:solidFill>
                <a:latin typeface="Tomorrow"/>
                <a:ea typeface="Tomorrow"/>
                <a:cs typeface="Tomorrow"/>
                <a:sym typeface="Tomorrow"/>
              </a:defRPr>
            </a:lvl5pPr>
            <a:lvl6pPr marL="2743200" marR="0" lvl="5" indent="-317500" algn="ctr" rtl="0">
              <a:lnSpc>
                <a:spcPct val="100000"/>
              </a:lnSpc>
              <a:spcBef>
                <a:spcPts val="0"/>
              </a:spcBef>
              <a:spcAft>
                <a:spcPts val="0"/>
              </a:spcAft>
              <a:buClr>
                <a:schemeClr val="dk1"/>
              </a:buClr>
              <a:buSzPts val="1400"/>
              <a:buFont typeface="Tomorrow"/>
              <a:buNone/>
              <a:defRPr sz="1400" b="0" i="0" u="none" strike="noStrike" cap="none">
                <a:solidFill>
                  <a:schemeClr val="dk1"/>
                </a:solidFill>
                <a:latin typeface="Tomorrow"/>
                <a:ea typeface="Tomorrow"/>
                <a:cs typeface="Tomorrow"/>
                <a:sym typeface="Tomorrow"/>
              </a:defRPr>
            </a:lvl6pPr>
            <a:lvl7pPr marL="3200400" marR="0" lvl="6" indent="-317500" algn="ctr" rtl="0">
              <a:lnSpc>
                <a:spcPct val="100000"/>
              </a:lnSpc>
              <a:spcBef>
                <a:spcPts val="0"/>
              </a:spcBef>
              <a:spcAft>
                <a:spcPts val="0"/>
              </a:spcAft>
              <a:buClr>
                <a:schemeClr val="dk1"/>
              </a:buClr>
              <a:buSzPts val="1400"/>
              <a:buFont typeface="Tomorrow"/>
              <a:buNone/>
              <a:defRPr sz="1400" b="0" i="0" u="none" strike="noStrike" cap="none">
                <a:solidFill>
                  <a:schemeClr val="dk1"/>
                </a:solidFill>
                <a:latin typeface="Tomorrow"/>
                <a:ea typeface="Tomorrow"/>
                <a:cs typeface="Tomorrow"/>
                <a:sym typeface="Tomorrow"/>
              </a:defRPr>
            </a:lvl7pPr>
            <a:lvl8pPr marL="3657600" marR="0" lvl="7" indent="-317500" algn="ctr" rtl="0">
              <a:lnSpc>
                <a:spcPct val="100000"/>
              </a:lnSpc>
              <a:spcBef>
                <a:spcPts val="0"/>
              </a:spcBef>
              <a:spcAft>
                <a:spcPts val="0"/>
              </a:spcAft>
              <a:buClr>
                <a:schemeClr val="dk1"/>
              </a:buClr>
              <a:buSzPts val="1400"/>
              <a:buFont typeface="Tomorrow"/>
              <a:buNone/>
              <a:defRPr sz="1400" b="0" i="0" u="none" strike="noStrike" cap="none">
                <a:solidFill>
                  <a:schemeClr val="dk1"/>
                </a:solidFill>
                <a:latin typeface="Tomorrow"/>
                <a:ea typeface="Tomorrow"/>
                <a:cs typeface="Tomorrow"/>
                <a:sym typeface="Tomorrow"/>
              </a:defRPr>
            </a:lvl8pPr>
            <a:lvl9pPr marL="4114800" marR="0" lvl="8" indent="-317500" algn="ctr" rtl="0">
              <a:lnSpc>
                <a:spcPct val="100000"/>
              </a:lnSpc>
              <a:spcBef>
                <a:spcPts val="0"/>
              </a:spcBef>
              <a:spcAft>
                <a:spcPts val="0"/>
              </a:spcAft>
              <a:buClr>
                <a:schemeClr val="dk1"/>
              </a:buClr>
              <a:buSzPts val="1400"/>
              <a:buFont typeface="Tomorrow"/>
              <a:buNone/>
              <a:defRPr sz="1400" b="0" i="0" u="none" strike="noStrike" cap="none">
                <a:solidFill>
                  <a:schemeClr val="dk1"/>
                </a:solidFill>
                <a:latin typeface="Tomorrow"/>
                <a:ea typeface="Tomorrow"/>
                <a:cs typeface="Tomorrow"/>
                <a:sym typeface="Tomorrow"/>
              </a:defRPr>
            </a:lvl9pPr>
          </a:lstStyle>
          <a:p>
            <a:pPr marL="0" indent="0"/>
            <a:r>
              <a:rPr lang="en-US" dirty="0"/>
              <a:t>👍 linear history which is easier to search</a:t>
            </a:r>
          </a:p>
        </p:txBody>
      </p:sp>
      <p:sp>
        <p:nvSpPr>
          <p:cNvPr id="14" name="Google Shape;992;p49">
            <a:extLst>
              <a:ext uri="{FF2B5EF4-FFF2-40B4-BE49-F238E27FC236}">
                <a16:creationId xmlns:a16="http://schemas.microsoft.com/office/drawing/2014/main" id="{99E51DB2-196F-BC66-7BA7-83EADBBCC6B5}"/>
              </a:ext>
            </a:extLst>
          </p:cNvPr>
          <p:cNvSpPr txBox="1">
            <a:spLocks/>
          </p:cNvSpPr>
          <p:nvPr/>
        </p:nvSpPr>
        <p:spPr>
          <a:xfrm>
            <a:off x="6074075" y="3205857"/>
            <a:ext cx="2358900" cy="484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Tomorrow"/>
              <a:buNone/>
              <a:defRPr sz="1400" b="0" i="0" u="none" strike="noStrike" cap="none">
                <a:solidFill>
                  <a:schemeClr val="dk1"/>
                </a:solidFill>
                <a:latin typeface="Tomorrow"/>
                <a:ea typeface="Tomorrow"/>
                <a:cs typeface="Tomorrow"/>
                <a:sym typeface="Tomorrow"/>
              </a:defRPr>
            </a:lvl1pPr>
            <a:lvl2pPr marL="914400" marR="0" lvl="1" indent="-317500" algn="ctr" rtl="0">
              <a:lnSpc>
                <a:spcPct val="100000"/>
              </a:lnSpc>
              <a:spcBef>
                <a:spcPts val="0"/>
              </a:spcBef>
              <a:spcAft>
                <a:spcPts val="0"/>
              </a:spcAft>
              <a:buClr>
                <a:schemeClr val="dk1"/>
              </a:buClr>
              <a:buSzPts val="1400"/>
              <a:buFont typeface="Tomorrow"/>
              <a:buNone/>
              <a:defRPr sz="1400" b="0" i="0" u="none" strike="noStrike" cap="none">
                <a:solidFill>
                  <a:schemeClr val="dk1"/>
                </a:solidFill>
                <a:latin typeface="Tomorrow"/>
                <a:ea typeface="Tomorrow"/>
                <a:cs typeface="Tomorrow"/>
                <a:sym typeface="Tomorrow"/>
              </a:defRPr>
            </a:lvl2pPr>
            <a:lvl3pPr marL="1371600" marR="0" lvl="2" indent="-317500" algn="ctr" rtl="0">
              <a:lnSpc>
                <a:spcPct val="100000"/>
              </a:lnSpc>
              <a:spcBef>
                <a:spcPts val="0"/>
              </a:spcBef>
              <a:spcAft>
                <a:spcPts val="0"/>
              </a:spcAft>
              <a:buClr>
                <a:schemeClr val="dk1"/>
              </a:buClr>
              <a:buSzPts val="1400"/>
              <a:buFont typeface="Tomorrow"/>
              <a:buNone/>
              <a:defRPr sz="1400" b="0" i="0" u="none" strike="noStrike" cap="none">
                <a:solidFill>
                  <a:schemeClr val="dk1"/>
                </a:solidFill>
                <a:latin typeface="Tomorrow"/>
                <a:ea typeface="Tomorrow"/>
                <a:cs typeface="Tomorrow"/>
                <a:sym typeface="Tomorrow"/>
              </a:defRPr>
            </a:lvl3pPr>
            <a:lvl4pPr marL="1828800" marR="0" lvl="3" indent="-317500" algn="ctr" rtl="0">
              <a:lnSpc>
                <a:spcPct val="100000"/>
              </a:lnSpc>
              <a:spcBef>
                <a:spcPts val="0"/>
              </a:spcBef>
              <a:spcAft>
                <a:spcPts val="0"/>
              </a:spcAft>
              <a:buClr>
                <a:schemeClr val="dk1"/>
              </a:buClr>
              <a:buSzPts val="1400"/>
              <a:buFont typeface="Tomorrow"/>
              <a:buNone/>
              <a:defRPr sz="1400" b="0" i="0" u="none" strike="noStrike" cap="none">
                <a:solidFill>
                  <a:schemeClr val="dk1"/>
                </a:solidFill>
                <a:latin typeface="Tomorrow"/>
                <a:ea typeface="Tomorrow"/>
                <a:cs typeface="Tomorrow"/>
                <a:sym typeface="Tomorrow"/>
              </a:defRPr>
            </a:lvl4pPr>
            <a:lvl5pPr marL="2286000" marR="0" lvl="4" indent="-317500" algn="ctr" rtl="0">
              <a:lnSpc>
                <a:spcPct val="100000"/>
              </a:lnSpc>
              <a:spcBef>
                <a:spcPts val="0"/>
              </a:spcBef>
              <a:spcAft>
                <a:spcPts val="0"/>
              </a:spcAft>
              <a:buClr>
                <a:schemeClr val="dk1"/>
              </a:buClr>
              <a:buSzPts val="1400"/>
              <a:buFont typeface="Tomorrow"/>
              <a:buNone/>
              <a:defRPr sz="1400" b="0" i="0" u="none" strike="noStrike" cap="none">
                <a:solidFill>
                  <a:schemeClr val="dk1"/>
                </a:solidFill>
                <a:latin typeface="Tomorrow"/>
                <a:ea typeface="Tomorrow"/>
                <a:cs typeface="Tomorrow"/>
                <a:sym typeface="Tomorrow"/>
              </a:defRPr>
            </a:lvl5pPr>
            <a:lvl6pPr marL="2743200" marR="0" lvl="5" indent="-317500" algn="ctr" rtl="0">
              <a:lnSpc>
                <a:spcPct val="100000"/>
              </a:lnSpc>
              <a:spcBef>
                <a:spcPts val="0"/>
              </a:spcBef>
              <a:spcAft>
                <a:spcPts val="0"/>
              </a:spcAft>
              <a:buClr>
                <a:schemeClr val="dk1"/>
              </a:buClr>
              <a:buSzPts val="1400"/>
              <a:buFont typeface="Tomorrow"/>
              <a:buNone/>
              <a:defRPr sz="1400" b="0" i="0" u="none" strike="noStrike" cap="none">
                <a:solidFill>
                  <a:schemeClr val="dk1"/>
                </a:solidFill>
                <a:latin typeface="Tomorrow"/>
                <a:ea typeface="Tomorrow"/>
                <a:cs typeface="Tomorrow"/>
                <a:sym typeface="Tomorrow"/>
              </a:defRPr>
            </a:lvl6pPr>
            <a:lvl7pPr marL="3200400" marR="0" lvl="6" indent="-317500" algn="ctr" rtl="0">
              <a:lnSpc>
                <a:spcPct val="100000"/>
              </a:lnSpc>
              <a:spcBef>
                <a:spcPts val="0"/>
              </a:spcBef>
              <a:spcAft>
                <a:spcPts val="0"/>
              </a:spcAft>
              <a:buClr>
                <a:schemeClr val="dk1"/>
              </a:buClr>
              <a:buSzPts val="1400"/>
              <a:buFont typeface="Tomorrow"/>
              <a:buNone/>
              <a:defRPr sz="1400" b="0" i="0" u="none" strike="noStrike" cap="none">
                <a:solidFill>
                  <a:schemeClr val="dk1"/>
                </a:solidFill>
                <a:latin typeface="Tomorrow"/>
                <a:ea typeface="Tomorrow"/>
                <a:cs typeface="Tomorrow"/>
                <a:sym typeface="Tomorrow"/>
              </a:defRPr>
            </a:lvl7pPr>
            <a:lvl8pPr marL="3657600" marR="0" lvl="7" indent="-317500" algn="ctr" rtl="0">
              <a:lnSpc>
                <a:spcPct val="100000"/>
              </a:lnSpc>
              <a:spcBef>
                <a:spcPts val="0"/>
              </a:spcBef>
              <a:spcAft>
                <a:spcPts val="0"/>
              </a:spcAft>
              <a:buClr>
                <a:schemeClr val="dk1"/>
              </a:buClr>
              <a:buSzPts val="1400"/>
              <a:buFont typeface="Tomorrow"/>
              <a:buNone/>
              <a:defRPr sz="1400" b="0" i="0" u="none" strike="noStrike" cap="none">
                <a:solidFill>
                  <a:schemeClr val="dk1"/>
                </a:solidFill>
                <a:latin typeface="Tomorrow"/>
                <a:ea typeface="Tomorrow"/>
                <a:cs typeface="Tomorrow"/>
                <a:sym typeface="Tomorrow"/>
              </a:defRPr>
            </a:lvl8pPr>
            <a:lvl9pPr marL="4114800" marR="0" lvl="8" indent="-317500" algn="ctr" rtl="0">
              <a:lnSpc>
                <a:spcPct val="100000"/>
              </a:lnSpc>
              <a:spcBef>
                <a:spcPts val="0"/>
              </a:spcBef>
              <a:spcAft>
                <a:spcPts val="0"/>
              </a:spcAft>
              <a:buClr>
                <a:schemeClr val="dk1"/>
              </a:buClr>
              <a:buSzPts val="1400"/>
              <a:buFont typeface="Tomorrow"/>
              <a:buNone/>
              <a:defRPr sz="1400" b="0" i="0" u="none" strike="noStrike" cap="none">
                <a:solidFill>
                  <a:schemeClr val="dk1"/>
                </a:solidFill>
                <a:latin typeface="Tomorrow"/>
                <a:ea typeface="Tomorrow"/>
                <a:cs typeface="Tomorrow"/>
                <a:sym typeface="Tomorrow"/>
              </a:defRPr>
            </a:lvl9pPr>
          </a:lstStyle>
          <a:p>
            <a:pPr marL="0" indent="0"/>
            <a:r>
              <a:rPr lang="en-US" dirty="0"/>
              <a:t>👎 alters history</a:t>
            </a:r>
          </a:p>
        </p:txBody>
      </p:sp>
      <p:sp>
        <p:nvSpPr>
          <p:cNvPr id="15" name="Google Shape;992;p49">
            <a:extLst>
              <a:ext uri="{FF2B5EF4-FFF2-40B4-BE49-F238E27FC236}">
                <a16:creationId xmlns:a16="http://schemas.microsoft.com/office/drawing/2014/main" id="{97395FA9-1813-EE47-020F-65F6C44E4443}"/>
              </a:ext>
            </a:extLst>
          </p:cNvPr>
          <p:cNvSpPr txBox="1">
            <a:spLocks/>
          </p:cNvSpPr>
          <p:nvPr/>
        </p:nvSpPr>
        <p:spPr>
          <a:xfrm>
            <a:off x="6074075" y="3501696"/>
            <a:ext cx="2358900" cy="484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Tomorrow"/>
              <a:buNone/>
              <a:defRPr sz="1400" b="0" i="0" u="none" strike="noStrike" cap="none">
                <a:solidFill>
                  <a:schemeClr val="dk1"/>
                </a:solidFill>
                <a:latin typeface="Tomorrow"/>
                <a:ea typeface="Tomorrow"/>
                <a:cs typeface="Tomorrow"/>
                <a:sym typeface="Tomorrow"/>
              </a:defRPr>
            </a:lvl1pPr>
            <a:lvl2pPr marL="914400" marR="0" lvl="1" indent="-317500" algn="ctr" rtl="0">
              <a:lnSpc>
                <a:spcPct val="100000"/>
              </a:lnSpc>
              <a:spcBef>
                <a:spcPts val="0"/>
              </a:spcBef>
              <a:spcAft>
                <a:spcPts val="0"/>
              </a:spcAft>
              <a:buClr>
                <a:schemeClr val="dk1"/>
              </a:buClr>
              <a:buSzPts val="1400"/>
              <a:buFont typeface="Tomorrow"/>
              <a:buNone/>
              <a:defRPr sz="1400" b="0" i="0" u="none" strike="noStrike" cap="none">
                <a:solidFill>
                  <a:schemeClr val="dk1"/>
                </a:solidFill>
                <a:latin typeface="Tomorrow"/>
                <a:ea typeface="Tomorrow"/>
                <a:cs typeface="Tomorrow"/>
                <a:sym typeface="Tomorrow"/>
              </a:defRPr>
            </a:lvl2pPr>
            <a:lvl3pPr marL="1371600" marR="0" lvl="2" indent="-317500" algn="ctr" rtl="0">
              <a:lnSpc>
                <a:spcPct val="100000"/>
              </a:lnSpc>
              <a:spcBef>
                <a:spcPts val="0"/>
              </a:spcBef>
              <a:spcAft>
                <a:spcPts val="0"/>
              </a:spcAft>
              <a:buClr>
                <a:schemeClr val="dk1"/>
              </a:buClr>
              <a:buSzPts val="1400"/>
              <a:buFont typeface="Tomorrow"/>
              <a:buNone/>
              <a:defRPr sz="1400" b="0" i="0" u="none" strike="noStrike" cap="none">
                <a:solidFill>
                  <a:schemeClr val="dk1"/>
                </a:solidFill>
                <a:latin typeface="Tomorrow"/>
                <a:ea typeface="Tomorrow"/>
                <a:cs typeface="Tomorrow"/>
                <a:sym typeface="Tomorrow"/>
              </a:defRPr>
            </a:lvl3pPr>
            <a:lvl4pPr marL="1828800" marR="0" lvl="3" indent="-317500" algn="ctr" rtl="0">
              <a:lnSpc>
                <a:spcPct val="100000"/>
              </a:lnSpc>
              <a:spcBef>
                <a:spcPts val="0"/>
              </a:spcBef>
              <a:spcAft>
                <a:spcPts val="0"/>
              </a:spcAft>
              <a:buClr>
                <a:schemeClr val="dk1"/>
              </a:buClr>
              <a:buSzPts val="1400"/>
              <a:buFont typeface="Tomorrow"/>
              <a:buNone/>
              <a:defRPr sz="1400" b="0" i="0" u="none" strike="noStrike" cap="none">
                <a:solidFill>
                  <a:schemeClr val="dk1"/>
                </a:solidFill>
                <a:latin typeface="Tomorrow"/>
                <a:ea typeface="Tomorrow"/>
                <a:cs typeface="Tomorrow"/>
                <a:sym typeface="Tomorrow"/>
              </a:defRPr>
            </a:lvl4pPr>
            <a:lvl5pPr marL="2286000" marR="0" lvl="4" indent="-317500" algn="ctr" rtl="0">
              <a:lnSpc>
                <a:spcPct val="100000"/>
              </a:lnSpc>
              <a:spcBef>
                <a:spcPts val="0"/>
              </a:spcBef>
              <a:spcAft>
                <a:spcPts val="0"/>
              </a:spcAft>
              <a:buClr>
                <a:schemeClr val="dk1"/>
              </a:buClr>
              <a:buSzPts val="1400"/>
              <a:buFont typeface="Tomorrow"/>
              <a:buNone/>
              <a:defRPr sz="1400" b="0" i="0" u="none" strike="noStrike" cap="none">
                <a:solidFill>
                  <a:schemeClr val="dk1"/>
                </a:solidFill>
                <a:latin typeface="Tomorrow"/>
                <a:ea typeface="Tomorrow"/>
                <a:cs typeface="Tomorrow"/>
                <a:sym typeface="Tomorrow"/>
              </a:defRPr>
            </a:lvl5pPr>
            <a:lvl6pPr marL="2743200" marR="0" lvl="5" indent="-317500" algn="ctr" rtl="0">
              <a:lnSpc>
                <a:spcPct val="100000"/>
              </a:lnSpc>
              <a:spcBef>
                <a:spcPts val="0"/>
              </a:spcBef>
              <a:spcAft>
                <a:spcPts val="0"/>
              </a:spcAft>
              <a:buClr>
                <a:schemeClr val="dk1"/>
              </a:buClr>
              <a:buSzPts val="1400"/>
              <a:buFont typeface="Tomorrow"/>
              <a:buNone/>
              <a:defRPr sz="1400" b="0" i="0" u="none" strike="noStrike" cap="none">
                <a:solidFill>
                  <a:schemeClr val="dk1"/>
                </a:solidFill>
                <a:latin typeface="Tomorrow"/>
                <a:ea typeface="Tomorrow"/>
                <a:cs typeface="Tomorrow"/>
                <a:sym typeface="Tomorrow"/>
              </a:defRPr>
            </a:lvl6pPr>
            <a:lvl7pPr marL="3200400" marR="0" lvl="6" indent="-317500" algn="ctr" rtl="0">
              <a:lnSpc>
                <a:spcPct val="100000"/>
              </a:lnSpc>
              <a:spcBef>
                <a:spcPts val="0"/>
              </a:spcBef>
              <a:spcAft>
                <a:spcPts val="0"/>
              </a:spcAft>
              <a:buClr>
                <a:schemeClr val="dk1"/>
              </a:buClr>
              <a:buSzPts val="1400"/>
              <a:buFont typeface="Tomorrow"/>
              <a:buNone/>
              <a:defRPr sz="1400" b="0" i="0" u="none" strike="noStrike" cap="none">
                <a:solidFill>
                  <a:schemeClr val="dk1"/>
                </a:solidFill>
                <a:latin typeface="Tomorrow"/>
                <a:ea typeface="Tomorrow"/>
                <a:cs typeface="Tomorrow"/>
                <a:sym typeface="Tomorrow"/>
              </a:defRPr>
            </a:lvl7pPr>
            <a:lvl8pPr marL="3657600" marR="0" lvl="7" indent="-317500" algn="ctr" rtl="0">
              <a:lnSpc>
                <a:spcPct val="100000"/>
              </a:lnSpc>
              <a:spcBef>
                <a:spcPts val="0"/>
              </a:spcBef>
              <a:spcAft>
                <a:spcPts val="0"/>
              </a:spcAft>
              <a:buClr>
                <a:schemeClr val="dk1"/>
              </a:buClr>
              <a:buSzPts val="1400"/>
              <a:buFont typeface="Tomorrow"/>
              <a:buNone/>
              <a:defRPr sz="1400" b="0" i="0" u="none" strike="noStrike" cap="none">
                <a:solidFill>
                  <a:schemeClr val="dk1"/>
                </a:solidFill>
                <a:latin typeface="Tomorrow"/>
                <a:ea typeface="Tomorrow"/>
                <a:cs typeface="Tomorrow"/>
                <a:sym typeface="Tomorrow"/>
              </a:defRPr>
            </a:lvl8pPr>
            <a:lvl9pPr marL="4114800" marR="0" lvl="8" indent="-317500" algn="ctr" rtl="0">
              <a:lnSpc>
                <a:spcPct val="100000"/>
              </a:lnSpc>
              <a:spcBef>
                <a:spcPts val="0"/>
              </a:spcBef>
              <a:spcAft>
                <a:spcPts val="0"/>
              </a:spcAft>
              <a:buClr>
                <a:schemeClr val="dk1"/>
              </a:buClr>
              <a:buSzPts val="1400"/>
              <a:buFont typeface="Tomorrow"/>
              <a:buNone/>
              <a:defRPr sz="1400" b="0" i="0" u="none" strike="noStrike" cap="none">
                <a:solidFill>
                  <a:schemeClr val="dk1"/>
                </a:solidFill>
                <a:latin typeface="Tomorrow"/>
                <a:ea typeface="Tomorrow"/>
                <a:cs typeface="Tomorrow"/>
                <a:sym typeface="Tomorrow"/>
              </a:defRPr>
            </a:lvl9pPr>
          </a:lstStyle>
          <a:p>
            <a:pPr marL="0" indent="0"/>
            <a:r>
              <a:rPr lang="en-US" dirty="0"/>
              <a:t>👎 requires </a:t>
            </a:r>
            <a:r>
              <a:rPr lang="en-US" dirty="0">
                <a:solidFill>
                  <a:srgbClr val="EC70C0"/>
                </a:solidFill>
              </a:rPr>
              <a:t>`push force`</a:t>
            </a:r>
          </a:p>
        </p:txBody>
      </p:sp>
    </p:spTree>
    <p:extLst>
      <p:ext uri="{BB962C8B-B14F-4D97-AF65-F5344CB8AC3E}">
        <p14:creationId xmlns:p14="http://schemas.microsoft.com/office/powerpoint/2010/main" val="34122765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200"/>
        <p:cNvGrpSpPr/>
        <p:nvPr/>
      </p:nvGrpSpPr>
      <p:grpSpPr>
        <a:xfrm>
          <a:off x="0" y="0"/>
          <a:ext cx="0" cy="0"/>
          <a:chOff x="0" y="0"/>
          <a:chExt cx="0" cy="0"/>
        </a:xfrm>
      </p:grpSpPr>
      <p:sp>
        <p:nvSpPr>
          <p:cNvPr id="1201" name="Google Shape;1201;p53"/>
          <p:cNvSpPr txBox="1">
            <a:spLocks noGrp="1"/>
          </p:cNvSpPr>
          <p:nvPr>
            <p:ph type="title"/>
          </p:nvPr>
        </p:nvSpPr>
        <p:spPr>
          <a:xfrm>
            <a:off x="691050" y="4039978"/>
            <a:ext cx="77619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Workflows Wars</a:t>
            </a:r>
            <a:endParaRPr dirty="0"/>
          </a:p>
        </p:txBody>
      </p:sp>
      <p:sp>
        <p:nvSpPr>
          <p:cNvPr id="1202" name="Google Shape;1202;p53"/>
          <p:cNvSpPr txBox="1">
            <a:spLocks noGrp="1"/>
          </p:cNvSpPr>
          <p:nvPr>
            <p:ph type="subTitle" idx="1"/>
          </p:nvPr>
        </p:nvSpPr>
        <p:spPr>
          <a:xfrm>
            <a:off x="3527875" y="317650"/>
            <a:ext cx="2088300" cy="373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(CH4: BRANCHES)</a:t>
            </a:r>
          </a:p>
        </p:txBody>
      </p:sp>
      <p:pic>
        <p:nvPicPr>
          <p:cNvPr id="2050" name="Picture 2" descr="Fire Elmo GIF">
            <a:extLst>
              <a:ext uri="{FF2B5EF4-FFF2-40B4-BE49-F238E27FC236}">
                <a16:creationId xmlns:a16="http://schemas.microsoft.com/office/drawing/2014/main" id="{2DD56778-6C08-6041-8582-CB22D92942C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1496" y="1974082"/>
            <a:ext cx="1432304" cy="977548"/>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Fire Elmo GIF">
            <a:extLst>
              <a:ext uri="{FF2B5EF4-FFF2-40B4-BE49-F238E27FC236}">
                <a16:creationId xmlns:a16="http://schemas.microsoft.com/office/drawing/2014/main" id="{7AF7A181-FF8E-5A94-8372-A97878D82F0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96589" y="1974082"/>
            <a:ext cx="1432304" cy="97754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Rebase memes. Best Collection of funny Rebase pictures on iFunny Brazil">
            <a:extLst>
              <a:ext uri="{FF2B5EF4-FFF2-40B4-BE49-F238E27FC236}">
                <a16:creationId xmlns:a16="http://schemas.microsoft.com/office/drawing/2014/main" id="{62AA45FA-D2B6-FD10-6171-5D9F97B67B0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61124" y="979821"/>
            <a:ext cx="3131586" cy="253658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rebaseMasterRace : r/ProgrammerHumor">
            <a:extLst>
              <a:ext uri="{FF2B5EF4-FFF2-40B4-BE49-F238E27FC236}">
                <a16:creationId xmlns:a16="http://schemas.microsoft.com/office/drawing/2014/main" id="{0E912783-D68B-8383-2028-20F55B92896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17679" y="1062318"/>
            <a:ext cx="1987006" cy="2837329"/>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53EBBF0A-B731-7C66-C75A-7E635D97708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42690" y="1180664"/>
            <a:ext cx="3627904" cy="2782171"/>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push rejected, rebase or merge git push --force - Disaster Girl Meme  Generator">
            <a:extLst>
              <a:ext uri="{FF2B5EF4-FFF2-40B4-BE49-F238E27FC236}">
                <a16:creationId xmlns:a16="http://schemas.microsoft.com/office/drawing/2014/main" id="{99A410B0-8906-EA88-9944-827BAB15561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638811" y="1285874"/>
            <a:ext cx="2825750" cy="2571750"/>
          </a:xfrm>
          <a:prstGeom prst="rect">
            <a:avLst/>
          </a:prstGeom>
          <a:noFill/>
          <a:extLst>
            <a:ext uri="{909E8E84-426E-40DD-AFC4-6F175D3DCCD1}">
              <a14:hiddenFill xmlns:a14="http://schemas.microsoft.com/office/drawing/2010/main">
                <a:solidFill>
                  <a:srgbClr val="FFFFFF"/>
                </a:solidFill>
              </a14:hiddenFill>
            </a:ext>
          </a:extLst>
        </p:spPr>
      </p:pic>
      <p:pic>
        <p:nvPicPr>
          <p:cNvPr id="2066" name="Picture 18" descr="Batman Slapping Robin Meme - Imgflip">
            <a:extLst>
              <a:ext uri="{FF2B5EF4-FFF2-40B4-BE49-F238E27FC236}">
                <a16:creationId xmlns:a16="http://schemas.microsoft.com/office/drawing/2014/main" id="{228ACB84-B8B3-200D-A3E8-721DC5EDA07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201363" y="1180664"/>
            <a:ext cx="2932640" cy="2837329"/>
          </a:xfrm>
          <a:prstGeom prst="rect">
            <a:avLst/>
          </a:prstGeom>
          <a:noFill/>
          <a:extLst>
            <a:ext uri="{909E8E84-426E-40DD-AFC4-6F175D3DCCD1}">
              <a14:hiddenFill xmlns:a14="http://schemas.microsoft.com/office/drawing/2010/main">
                <a:solidFill>
                  <a:srgbClr val="FFFFFF"/>
                </a:solidFill>
              </a14:hiddenFill>
            </a:ext>
          </a:extLst>
        </p:spPr>
      </p:pic>
      <p:pic>
        <p:nvPicPr>
          <p:cNvPr id="2068" name="Picture 20" descr="git push --force : r/ProgrammerHumor">
            <a:extLst>
              <a:ext uri="{FF2B5EF4-FFF2-40B4-BE49-F238E27FC236}">
                <a16:creationId xmlns:a16="http://schemas.microsoft.com/office/drawing/2014/main" id="{E2A4AA1E-C18A-916F-0969-F7EDEF8E346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542054" y="1149053"/>
            <a:ext cx="1938255" cy="2969241"/>
          </a:xfrm>
          <a:prstGeom prst="rect">
            <a:avLst/>
          </a:prstGeom>
          <a:noFill/>
          <a:extLst>
            <a:ext uri="{909E8E84-426E-40DD-AFC4-6F175D3DCCD1}">
              <a14:hiddenFill xmlns:a14="http://schemas.microsoft.com/office/drawing/2010/main">
                <a:solidFill>
                  <a:srgbClr val="FFFFFF"/>
                </a:solidFill>
              </a14:hiddenFill>
            </a:ext>
          </a:extLst>
        </p:spPr>
      </p:pic>
      <p:pic>
        <p:nvPicPr>
          <p:cNvPr id="2072" name="Picture 24" descr="Disable &quot;Squash and merge&quot; on some specific branches · community ·  Discussion #10809 · GitHub">
            <a:extLst>
              <a:ext uri="{FF2B5EF4-FFF2-40B4-BE49-F238E27FC236}">
                <a16:creationId xmlns:a16="http://schemas.microsoft.com/office/drawing/2014/main" id="{0DDB13D8-2A9E-2C50-B31C-A81D46497AB5}"/>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036240" y="1125507"/>
            <a:ext cx="3066022" cy="296889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5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5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6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6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06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0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988"/>
        <p:cNvGrpSpPr/>
        <p:nvPr/>
      </p:nvGrpSpPr>
      <p:grpSpPr>
        <a:xfrm>
          <a:off x="0" y="0"/>
          <a:ext cx="0" cy="0"/>
          <a:chOff x="0" y="0"/>
          <a:chExt cx="0" cy="0"/>
        </a:xfrm>
      </p:grpSpPr>
      <p:sp>
        <p:nvSpPr>
          <p:cNvPr id="990" name="Google Shape;990;p49"/>
          <p:cNvSpPr txBox="1">
            <a:spLocks noGrp="1"/>
          </p:cNvSpPr>
          <p:nvPr>
            <p:ph type="title" idx="2"/>
          </p:nvPr>
        </p:nvSpPr>
        <p:spPr>
          <a:xfrm>
            <a:off x="619138" y="1486235"/>
            <a:ext cx="2601115"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Merge Workflows</a:t>
            </a:r>
            <a:br>
              <a:rPr lang="en" dirty="0"/>
            </a:br>
            <a:r>
              <a:rPr lang="en-US" sz="1600" dirty="0">
                <a:solidFill>
                  <a:srgbClr val="EC70C0"/>
                </a:solidFill>
              </a:rPr>
              <a:t>(just merge)</a:t>
            </a:r>
            <a:endParaRPr dirty="0">
              <a:solidFill>
                <a:srgbClr val="EC70C0"/>
              </a:solidFill>
            </a:endParaRPr>
          </a:p>
        </p:txBody>
      </p:sp>
      <p:sp>
        <p:nvSpPr>
          <p:cNvPr id="997" name="Google Shape;997;p49"/>
          <p:cNvSpPr txBox="1">
            <a:spLocks noGrp="1"/>
          </p:cNvSpPr>
          <p:nvPr>
            <p:ph type="subTitle" idx="1"/>
          </p:nvPr>
        </p:nvSpPr>
        <p:spPr>
          <a:xfrm>
            <a:off x="3527875" y="317650"/>
            <a:ext cx="2088300" cy="373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(CH4: BRANCHES)</a:t>
            </a:r>
          </a:p>
        </p:txBody>
      </p:sp>
      <p:sp>
        <p:nvSpPr>
          <p:cNvPr id="998" name="Google Shape;998;p49"/>
          <p:cNvSpPr txBox="1">
            <a:spLocks noGrp="1"/>
          </p:cNvSpPr>
          <p:nvPr>
            <p:ph type="title"/>
          </p:nvPr>
        </p:nvSpPr>
        <p:spPr>
          <a:xfrm>
            <a:off x="715075" y="691450"/>
            <a:ext cx="77139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Workflow wars</a:t>
            </a:r>
            <a:endParaRPr dirty="0"/>
          </a:p>
        </p:txBody>
      </p:sp>
      <p:sp>
        <p:nvSpPr>
          <p:cNvPr id="15" name="Google Shape;992;p49">
            <a:extLst>
              <a:ext uri="{FF2B5EF4-FFF2-40B4-BE49-F238E27FC236}">
                <a16:creationId xmlns:a16="http://schemas.microsoft.com/office/drawing/2014/main" id="{97395FA9-1813-EE47-020F-65F6C44E4443}"/>
              </a:ext>
            </a:extLst>
          </p:cNvPr>
          <p:cNvSpPr txBox="1">
            <a:spLocks/>
          </p:cNvSpPr>
          <p:nvPr/>
        </p:nvSpPr>
        <p:spPr>
          <a:xfrm>
            <a:off x="723664" y="2528099"/>
            <a:ext cx="2358900" cy="484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Tomorrow"/>
              <a:buNone/>
              <a:defRPr sz="1400" b="0" i="0" u="none" strike="noStrike" cap="none">
                <a:solidFill>
                  <a:schemeClr val="dk1"/>
                </a:solidFill>
                <a:latin typeface="Tomorrow"/>
                <a:ea typeface="Tomorrow"/>
                <a:cs typeface="Tomorrow"/>
                <a:sym typeface="Tomorrow"/>
              </a:defRPr>
            </a:lvl1pPr>
            <a:lvl2pPr marL="914400" marR="0" lvl="1" indent="-317500" algn="ctr" rtl="0">
              <a:lnSpc>
                <a:spcPct val="100000"/>
              </a:lnSpc>
              <a:spcBef>
                <a:spcPts val="0"/>
              </a:spcBef>
              <a:spcAft>
                <a:spcPts val="0"/>
              </a:spcAft>
              <a:buClr>
                <a:schemeClr val="dk1"/>
              </a:buClr>
              <a:buSzPts val="1400"/>
              <a:buFont typeface="Tomorrow"/>
              <a:buNone/>
              <a:defRPr sz="1400" b="0" i="0" u="none" strike="noStrike" cap="none">
                <a:solidFill>
                  <a:schemeClr val="dk1"/>
                </a:solidFill>
                <a:latin typeface="Tomorrow"/>
                <a:ea typeface="Tomorrow"/>
                <a:cs typeface="Tomorrow"/>
                <a:sym typeface="Tomorrow"/>
              </a:defRPr>
            </a:lvl2pPr>
            <a:lvl3pPr marL="1371600" marR="0" lvl="2" indent="-317500" algn="ctr" rtl="0">
              <a:lnSpc>
                <a:spcPct val="100000"/>
              </a:lnSpc>
              <a:spcBef>
                <a:spcPts val="0"/>
              </a:spcBef>
              <a:spcAft>
                <a:spcPts val="0"/>
              </a:spcAft>
              <a:buClr>
                <a:schemeClr val="dk1"/>
              </a:buClr>
              <a:buSzPts val="1400"/>
              <a:buFont typeface="Tomorrow"/>
              <a:buNone/>
              <a:defRPr sz="1400" b="0" i="0" u="none" strike="noStrike" cap="none">
                <a:solidFill>
                  <a:schemeClr val="dk1"/>
                </a:solidFill>
                <a:latin typeface="Tomorrow"/>
                <a:ea typeface="Tomorrow"/>
                <a:cs typeface="Tomorrow"/>
                <a:sym typeface="Tomorrow"/>
              </a:defRPr>
            </a:lvl3pPr>
            <a:lvl4pPr marL="1828800" marR="0" lvl="3" indent="-317500" algn="ctr" rtl="0">
              <a:lnSpc>
                <a:spcPct val="100000"/>
              </a:lnSpc>
              <a:spcBef>
                <a:spcPts val="0"/>
              </a:spcBef>
              <a:spcAft>
                <a:spcPts val="0"/>
              </a:spcAft>
              <a:buClr>
                <a:schemeClr val="dk1"/>
              </a:buClr>
              <a:buSzPts val="1400"/>
              <a:buFont typeface="Tomorrow"/>
              <a:buNone/>
              <a:defRPr sz="1400" b="0" i="0" u="none" strike="noStrike" cap="none">
                <a:solidFill>
                  <a:schemeClr val="dk1"/>
                </a:solidFill>
                <a:latin typeface="Tomorrow"/>
                <a:ea typeface="Tomorrow"/>
                <a:cs typeface="Tomorrow"/>
                <a:sym typeface="Tomorrow"/>
              </a:defRPr>
            </a:lvl4pPr>
            <a:lvl5pPr marL="2286000" marR="0" lvl="4" indent="-317500" algn="ctr" rtl="0">
              <a:lnSpc>
                <a:spcPct val="100000"/>
              </a:lnSpc>
              <a:spcBef>
                <a:spcPts val="0"/>
              </a:spcBef>
              <a:spcAft>
                <a:spcPts val="0"/>
              </a:spcAft>
              <a:buClr>
                <a:schemeClr val="dk1"/>
              </a:buClr>
              <a:buSzPts val="1400"/>
              <a:buFont typeface="Tomorrow"/>
              <a:buNone/>
              <a:defRPr sz="1400" b="0" i="0" u="none" strike="noStrike" cap="none">
                <a:solidFill>
                  <a:schemeClr val="dk1"/>
                </a:solidFill>
                <a:latin typeface="Tomorrow"/>
                <a:ea typeface="Tomorrow"/>
                <a:cs typeface="Tomorrow"/>
                <a:sym typeface="Tomorrow"/>
              </a:defRPr>
            </a:lvl5pPr>
            <a:lvl6pPr marL="2743200" marR="0" lvl="5" indent="-317500" algn="ctr" rtl="0">
              <a:lnSpc>
                <a:spcPct val="100000"/>
              </a:lnSpc>
              <a:spcBef>
                <a:spcPts val="0"/>
              </a:spcBef>
              <a:spcAft>
                <a:spcPts val="0"/>
              </a:spcAft>
              <a:buClr>
                <a:schemeClr val="dk1"/>
              </a:buClr>
              <a:buSzPts val="1400"/>
              <a:buFont typeface="Tomorrow"/>
              <a:buNone/>
              <a:defRPr sz="1400" b="0" i="0" u="none" strike="noStrike" cap="none">
                <a:solidFill>
                  <a:schemeClr val="dk1"/>
                </a:solidFill>
                <a:latin typeface="Tomorrow"/>
                <a:ea typeface="Tomorrow"/>
                <a:cs typeface="Tomorrow"/>
                <a:sym typeface="Tomorrow"/>
              </a:defRPr>
            </a:lvl6pPr>
            <a:lvl7pPr marL="3200400" marR="0" lvl="6" indent="-317500" algn="ctr" rtl="0">
              <a:lnSpc>
                <a:spcPct val="100000"/>
              </a:lnSpc>
              <a:spcBef>
                <a:spcPts val="0"/>
              </a:spcBef>
              <a:spcAft>
                <a:spcPts val="0"/>
              </a:spcAft>
              <a:buClr>
                <a:schemeClr val="dk1"/>
              </a:buClr>
              <a:buSzPts val="1400"/>
              <a:buFont typeface="Tomorrow"/>
              <a:buNone/>
              <a:defRPr sz="1400" b="0" i="0" u="none" strike="noStrike" cap="none">
                <a:solidFill>
                  <a:schemeClr val="dk1"/>
                </a:solidFill>
                <a:latin typeface="Tomorrow"/>
                <a:ea typeface="Tomorrow"/>
                <a:cs typeface="Tomorrow"/>
                <a:sym typeface="Tomorrow"/>
              </a:defRPr>
            </a:lvl7pPr>
            <a:lvl8pPr marL="3657600" marR="0" lvl="7" indent="-317500" algn="ctr" rtl="0">
              <a:lnSpc>
                <a:spcPct val="100000"/>
              </a:lnSpc>
              <a:spcBef>
                <a:spcPts val="0"/>
              </a:spcBef>
              <a:spcAft>
                <a:spcPts val="0"/>
              </a:spcAft>
              <a:buClr>
                <a:schemeClr val="dk1"/>
              </a:buClr>
              <a:buSzPts val="1400"/>
              <a:buFont typeface="Tomorrow"/>
              <a:buNone/>
              <a:defRPr sz="1400" b="0" i="0" u="none" strike="noStrike" cap="none">
                <a:solidFill>
                  <a:schemeClr val="dk1"/>
                </a:solidFill>
                <a:latin typeface="Tomorrow"/>
                <a:ea typeface="Tomorrow"/>
                <a:cs typeface="Tomorrow"/>
                <a:sym typeface="Tomorrow"/>
              </a:defRPr>
            </a:lvl8pPr>
            <a:lvl9pPr marL="4114800" marR="0" lvl="8" indent="-317500" algn="ctr" rtl="0">
              <a:lnSpc>
                <a:spcPct val="100000"/>
              </a:lnSpc>
              <a:spcBef>
                <a:spcPts val="0"/>
              </a:spcBef>
              <a:spcAft>
                <a:spcPts val="0"/>
              </a:spcAft>
              <a:buClr>
                <a:schemeClr val="dk1"/>
              </a:buClr>
              <a:buSzPts val="1400"/>
              <a:buFont typeface="Tomorrow"/>
              <a:buNone/>
              <a:defRPr sz="1400" b="0" i="0" u="none" strike="noStrike" cap="none">
                <a:solidFill>
                  <a:schemeClr val="dk1"/>
                </a:solidFill>
                <a:latin typeface="Tomorrow"/>
                <a:ea typeface="Tomorrow"/>
                <a:cs typeface="Tomorrow"/>
                <a:sym typeface="Tomorrow"/>
              </a:defRPr>
            </a:lvl9pPr>
          </a:lstStyle>
          <a:p>
            <a:pPr marL="0" indent="0"/>
            <a:r>
              <a:rPr lang="en-US" dirty="0"/>
              <a:t>👎 annoying merge commits</a:t>
            </a:r>
            <a:endParaRPr lang="en-US" dirty="0">
              <a:solidFill>
                <a:srgbClr val="EC70C0"/>
              </a:solidFill>
            </a:endParaRPr>
          </a:p>
        </p:txBody>
      </p:sp>
      <p:pic>
        <p:nvPicPr>
          <p:cNvPr id="5" name="Picture 4">
            <a:extLst>
              <a:ext uri="{FF2B5EF4-FFF2-40B4-BE49-F238E27FC236}">
                <a16:creationId xmlns:a16="http://schemas.microsoft.com/office/drawing/2014/main" id="{C0B1BD82-6040-ED8B-968B-EDEAD73010D2}"/>
              </a:ext>
            </a:extLst>
          </p:cNvPr>
          <p:cNvPicPr>
            <a:picLocks noChangeAspect="1"/>
          </p:cNvPicPr>
          <p:nvPr/>
        </p:nvPicPr>
        <p:blipFill>
          <a:blip r:embed="rId3"/>
          <a:stretch>
            <a:fillRect/>
          </a:stretch>
        </p:blipFill>
        <p:spPr>
          <a:xfrm>
            <a:off x="3446395" y="1625366"/>
            <a:ext cx="2267791" cy="2895430"/>
          </a:xfrm>
          <a:prstGeom prst="rect">
            <a:avLst/>
          </a:prstGeom>
        </p:spPr>
      </p:pic>
      <p:grpSp>
        <p:nvGrpSpPr>
          <p:cNvPr id="6" name="Google Shape;1552;p62">
            <a:extLst>
              <a:ext uri="{FF2B5EF4-FFF2-40B4-BE49-F238E27FC236}">
                <a16:creationId xmlns:a16="http://schemas.microsoft.com/office/drawing/2014/main" id="{063F5A6E-9CF7-0582-284E-30BEEDC056F0}"/>
              </a:ext>
            </a:extLst>
          </p:cNvPr>
          <p:cNvGrpSpPr/>
          <p:nvPr/>
        </p:nvGrpSpPr>
        <p:grpSpPr>
          <a:xfrm>
            <a:off x="3879428" y="4251035"/>
            <a:ext cx="1223779" cy="818201"/>
            <a:chOff x="2114912" y="2745038"/>
            <a:chExt cx="1909850" cy="1276898"/>
          </a:xfrm>
        </p:grpSpPr>
        <p:sp>
          <p:nvSpPr>
            <p:cNvPr id="7" name="Google Shape;1553;p62">
              <a:extLst>
                <a:ext uri="{FF2B5EF4-FFF2-40B4-BE49-F238E27FC236}">
                  <a16:creationId xmlns:a16="http://schemas.microsoft.com/office/drawing/2014/main" id="{F1295399-F026-DB0A-F620-251DD4C8A0EF}"/>
                </a:ext>
              </a:extLst>
            </p:cNvPr>
            <p:cNvSpPr/>
            <p:nvPr/>
          </p:nvSpPr>
          <p:spPr>
            <a:xfrm>
              <a:off x="2263297" y="2773817"/>
              <a:ext cx="809699" cy="1089453"/>
            </a:xfrm>
            <a:custGeom>
              <a:avLst/>
              <a:gdLst/>
              <a:ahLst/>
              <a:cxnLst/>
              <a:rect l="l" t="t" r="r" b="b"/>
              <a:pathLst>
                <a:path w="16599" h="22334" extrusionOk="0">
                  <a:moveTo>
                    <a:pt x="9030" y="1"/>
                  </a:moveTo>
                  <a:lnTo>
                    <a:pt x="1385" y="7680"/>
                  </a:lnTo>
                  <a:cubicBezTo>
                    <a:pt x="0" y="9022"/>
                    <a:pt x="0" y="11214"/>
                    <a:pt x="1385" y="12598"/>
                  </a:cubicBezTo>
                  <a:lnTo>
                    <a:pt x="3755" y="14968"/>
                  </a:lnTo>
                  <a:cubicBezTo>
                    <a:pt x="4281" y="14365"/>
                    <a:pt x="5029" y="14017"/>
                    <a:pt x="5878" y="14017"/>
                  </a:cubicBezTo>
                  <a:cubicBezTo>
                    <a:pt x="7399" y="14017"/>
                    <a:pt x="8639" y="15215"/>
                    <a:pt x="8639" y="16778"/>
                  </a:cubicBezTo>
                  <a:cubicBezTo>
                    <a:pt x="8639" y="17585"/>
                    <a:pt x="8249" y="18366"/>
                    <a:pt x="7645" y="18859"/>
                  </a:cubicBezTo>
                  <a:cubicBezTo>
                    <a:pt x="10194" y="21161"/>
                    <a:pt x="13379" y="22333"/>
                    <a:pt x="16599" y="22333"/>
                  </a:cubicBezTo>
                  <a:lnTo>
                    <a:pt x="16599" y="13168"/>
                  </a:lnTo>
                  <a:cubicBezTo>
                    <a:pt x="14798" y="13168"/>
                    <a:pt x="13099" y="12488"/>
                    <a:pt x="11791" y="11392"/>
                  </a:cubicBezTo>
                  <a:cubicBezTo>
                    <a:pt x="10160" y="10050"/>
                    <a:pt x="9098" y="7960"/>
                    <a:pt x="9098" y="5624"/>
                  </a:cubicBezTo>
                  <a:cubicBezTo>
                    <a:pt x="9098" y="3993"/>
                    <a:pt x="9633" y="2439"/>
                    <a:pt x="10551" y="1198"/>
                  </a:cubicBezTo>
                  <a:lnTo>
                    <a:pt x="10551" y="1198"/>
                  </a:lnTo>
                  <a:cubicBezTo>
                    <a:pt x="10440" y="1232"/>
                    <a:pt x="10304" y="1275"/>
                    <a:pt x="10194" y="1275"/>
                  </a:cubicBezTo>
                  <a:cubicBezTo>
                    <a:pt x="9557" y="1275"/>
                    <a:pt x="9030" y="774"/>
                    <a:pt x="9030" y="136"/>
                  </a:cubicBezTo>
                  <a:lnTo>
                    <a:pt x="9030" y="1"/>
                  </a:lnTo>
                  <a:close/>
                </a:path>
              </a:pathLst>
            </a:custGeom>
            <a:solidFill>
              <a:schemeClr val="lt1"/>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554;p62">
              <a:extLst>
                <a:ext uri="{FF2B5EF4-FFF2-40B4-BE49-F238E27FC236}">
                  <a16:creationId xmlns:a16="http://schemas.microsoft.com/office/drawing/2014/main" id="{9DE35B47-7F8C-EBEB-976F-6CA46143D19A}"/>
                </a:ext>
              </a:extLst>
            </p:cNvPr>
            <p:cNvSpPr/>
            <p:nvPr/>
          </p:nvSpPr>
          <p:spPr>
            <a:xfrm>
              <a:off x="2838401" y="3200194"/>
              <a:ext cx="234583" cy="215949"/>
            </a:xfrm>
            <a:custGeom>
              <a:avLst/>
              <a:gdLst/>
              <a:ahLst/>
              <a:cxnLst/>
              <a:rect l="l" t="t" r="r" b="b"/>
              <a:pathLst>
                <a:path w="4809" h="4427" extrusionOk="0">
                  <a:moveTo>
                    <a:pt x="4809" y="1"/>
                  </a:moveTo>
                  <a:cubicBezTo>
                    <a:pt x="2796" y="1"/>
                    <a:pt x="1029" y="1063"/>
                    <a:pt x="1" y="2651"/>
                  </a:cubicBezTo>
                  <a:cubicBezTo>
                    <a:pt x="1309" y="3747"/>
                    <a:pt x="3008" y="4427"/>
                    <a:pt x="4809" y="4427"/>
                  </a:cubicBezTo>
                  <a:lnTo>
                    <a:pt x="4809" y="1"/>
                  </a:lnTo>
                  <a:close/>
                </a:path>
              </a:pathLst>
            </a:custGeom>
            <a:solidFill>
              <a:schemeClr val="l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555;p62">
              <a:extLst>
                <a:ext uri="{FF2B5EF4-FFF2-40B4-BE49-F238E27FC236}">
                  <a16:creationId xmlns:a16="http://schemas.microsoft.com/office/drawing/2014/main" id="{DFCFC2E9-B685-EAF9-1886-3CE2452011D5}"/>
                </a:ext>
              </a:extLst>
            </p:cNvPr>
            <p:cNvSpPr/>
            <p:nvPr/>
          </p:nvSpPr>
          <p:spPr>
            <a:xfrm>
              <a:off x="2446414" y="3457503"/>
              <a:ext cx="238339" cy="236290"/>
            </a:xfrm>
            <a:custGeom>
              <a:avLst/>
              <a:gdLst/>
              <a:ahLst/>
              <a:cxnLst/>
              <a:rect l="l" t="t" r="r" b="b"/>
              <a:pathLst>
                <a:path w="4886" h="4844" extrusionOk="0">
                  <a:moveTo>
                    <a:pt x="2124" y="1"/>
                  </a:moveTo>
                  <a:cubicBezTo>
                    <a:pt x="1275" y="1"/>
                    <a:pt x="527" y="349"/>
                    <a:pt x="1" y="952"/>
                  </a:cubicBezTo>
                  <a:lnTo>
                    <a:pt x="3501" y="4461"/>
                  </a:lnTo>
                  <a:cubicBezTo>
                    <a:pt x="3645" y="4597"/>
                    <a:pt x="3756" y="4707"/>
                    <a:pt x="3891" y="4843"/>
                  </a:cubicBezTo>
                  <a:cubicBezTo>
                    <a:pt x="4495" y="4350"/>
                    <a:pt x="4885" y="3569"/>
                    <a:pt x="4885" y="2762"/>
                  </a:cubicBezTo>
                  <a:cubicBezTo>
                    <a:pt x="4885" y="1199"/>
                    <a:pt x="3645" y="1"/>
                    <a:pt x="2124" y="1"/>
                  </a:cubicBezTo>
                  <a:close/>
                </a:path>
              </a:pathLst>
            </a:custGeom>
            <a:solidFill>
              <a:schemeClr val="accen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556;p62">
              <a:extLst>
                <a:ext uri="{FF2B5EF4-FFF2-40B4-BE49-F238E27FC236}">
                  <a16:creationId xmlns:a16="http://schemas.microsoft.com/office/drawing/2014/main" id="{A6AC1204-E42A-6C4B-3ED4-6F899BD1223A}"/>
                </a:ext>
              </a:extLst>
            </p:cNvPr>
            <p:cNvSpPr/>
            <p:nvPr/>
          </p:nvSpPr>
          <p:spPr>
            <a:xfrm>
              <a:off x="2703771" y="2745038"/>
              <a:ext cx="112340" cy="90975"/>
            </a:xfrm>
            <a:custGeom>
              <a:avLst/>
              <a:gdLst/>
              <a:ahLst/>
              <a:cxnLst/>
              <a:rect l="l" t="t" r="r" b="b"/>
              <a:pathLst>
                <a:path w="2303" h="1865" extrusionOk="0">
                  <a:moveTo>
                    <a:pt x="1097" y="1"/>
                  </a:moveTo>
                  <a:cubicBezTo>
                    <a:pt x="654" y="1"/>
                    <a:pt x="280" y="302"/>
                    <a:pt x="280" y="302"/>
                  </a:cubicBezTo>
                  <a:lnTo>
                    <a:pt x="0" y="591"/>
                  </a:lnTo>
                  <a:lnTo>
                    <a:pt x="0" y="726"/>
                  </a:lnTo>
                  <a:cubicBezTo>
                    <a:pt x="0" y="1364"/>
                    <a:pt x="527" y="1865"/>
                    <a:pt x="1164" y="1865"/>
                  </a:cubicBezTo>
                  <a:cubicBezTo>
                    <a:pt x="1274" y="1865"/>
                    <a:pt x="1410" y="1822"/>
                    <a:pt x="1521" y="1788"/>
                  </a:cubicBezTo>
                  <a:cubicBezTo>
                    <a:pt x="1555" y="1754"/>
                    <a:pt x="1589" y="1686"/>
                    <a:pt x="1623" y="1652"/>
                  </a:cubicBezTo>
                  <a:cubicBezTo>
                    <a:pt x="1623" y="1652"/>
                    <a:pt x="2302" y="726"/>
                    <a:pt x="1665" y="200"/>
                  </a:cubicBezTo>
                  <a:cubicBezTo>
                    <a:pt x="1478" y="53"/>
                    <a:pt x="1282" y="1"/>
                    <a:pt x="1097" y="1"/>
                  </a:cubicBezTo>
                  <a:close/>
                </a:path>
              </a:pathLst>
            </a:custGeom>
            <a:solidFill>
              <a:schemeClr val="dk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557;p62">
              <a:extLst>
                <a:ext uri="{FF2B5EF4-FFF2-40B4-BE49-F238E27FC236}">
                  <a16:creationId xmlns:a16="http://schemas.microsoft.com/office/drawing/2014/main" id="{BC70B51F-32BD-A088-E170-23F3704FC93B}"/>
                </a:ext>
              </a:extLst>
            </p:cNvPr>
            <p:cNvSpPr/>
            <p:nvPr/>
          </p:nvSpPr>
          <p:spPr>
            <a:xfrm>
              <a:off x="2114912" y="3495257"/>
              <a:ext cx="538775" cy="526678"/>
            </a:xfrm>
            <a:custGeom>
              <a:avLst/>
              <a:gdLst/>
              <a:ahLst/>
              <a:cxnLst/>
              <a:rect l="l" t="t" r="r" b="b"/>
              <a:pathLst>
                <a:path w="11045" h="10797" extrusionOk="0">
                  <a:moveTo>
                    <a:pt x="8602" y="0"/>
                  </a:moveTo>
                  <a:cubicBezTo>
                    <a:pt x="8035" y="0"/>
                    <a:pt x="7468" y="212"/>
                    <a:pt x="7043" y="637"/>
                  </a:cubicBezTo>
                  <a:cubicBezTo>
                    <a:pt x="6160" y="1521"/>
                    <a:pt x="1" y="10797"/>
                    <a:pt x="1" y="10797"/>
                  </a:cubicBezTo>
                  <a:cubicBezTo>
                    <a:pt x="1" y="10797"/>
                    <a:pt x="9311" y="4638"/>
                    <a:pt x="10161" y="3789"/>
                  </a:cubicBezTo>
                  <a:cubicBezTo>
                    <a:pt x="11044" y="2905"/>
                    <a:pt x="11044" y="1521"/>
                    <a:pt x="10161" y="637"/>
                  </a:cubicBezTo>
                  <a:cubicBezTo>
                    <a:pt x="9736" y="212"/>
                    <a:pt x="9169" y="0"/>
                    <a:pt x="8602" y="0"/>
                  </a:cubicBezTo>
                  <a:close/>
                </a:path>
              </a:pathLst>
            </a:custGeom>
            <a:solidFill>
              <a:schemeClr val="dk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558;p62">
              <a:extLst>
                <a:ext uri="{FF2B5EF4-FFF2-40B4-BE49-F238E27FC236}">
                  <a16:creationId xmlns:a16="http://schemas.microsoft.com/office/drawing/2014/main" id="{A9919F7C-CD2C-B54C-968C-08333FCC5AAF}"/>
                </a:ext>
              </a:extLst>
            </p:cNvPr>
            <p:cNvSpPr/>
            <p:nvPr/>
          </p:nvSpPr>
          <p:spPr>
            <a:xfrm>
              <a:off x="2282321" y="3505794"/>
              <a:ext cx="357655" cy="350387"/>
            </a:xfrm>
            <a:custGeom>
              <a:avLst/>
              <a:gdLst/>
              <a:ahLst/>
              <a:cxnLst/>
              <a:rect l="l" t="t" r="r" b="b"/>
              <a:pathLst>
                <a:path w="7332" h="7183" extrusionOk="0">
                  <a:moveTo>
                    <a:pt x="5701" y="1"/>
                  </a:moveTo>
                  <a:cubicBezTo>
                    <a:pt x="5329" y="1"/>
                    <a:pt x="4958" y="141"/>
                    <a:pt x="4673" y="421"/>
                  </a:cubicBezTo>
                  <a:cubicBezTo>
                    <a:pt x="4070" y="990"/>
                    <a:pt x="1" y="7183"/>
                    <a:pt x="1" y="7183"/>
                  </a:cubicBezTo>
                  <a:cubicBezTo>
                    <a:pt x="1" y="7183"/>
                    <a:pt x="6160" y="3080"/>
                    <a:pt x="6729" y="2511"/>
                  </a:cubicBezTo>
                  <a:cubicBezTo>
                    <a:pt x="7332" y="1942"/>
                    <a:pt x="7332" y="990"/>
                    <a:pt x="6729" y="421"/>
                  </a:cubicBezTo>
                  <a:cubicBezTo>
                    <a:pt x="6444" y="141"/>
                    <a:pt x="6073" y="1"/>
                    <a:pt x="5701" y="1"/>
                  </a:cubicBezTo>
                  <a:close/>
                </a:path>
              </a:pathLst>
            </a:custGeom>
            <a:solidFill>
              <a:schemeClr val="accent3"/>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559;p62">
              <a:extLst>
                <a:ext uri="{FF2B5EF4-FFF2-40B4-BE49-F238E27FC236}">
                  <a16:creationId xmlns:a16="http://schemas.microsoft.com/office/drawing/2014/main" id="{A119123B-F559-63E9-5646-0156DE176C05}"/>
                </a:ext>
              </a:extLst>
            </p:cNvPr>
            <p:cNvSpPr/>
            <p:nvPr/>
          </p:nvSpPr>
          <p:spPr>
            <a:xfrm>
              <a:off x="2263297" y="3087905"/>
              <a:ext cx="255705" cy="360972"/>
            </a:xfrm>
            <a:custGeom>
              <a:avLst/>
              <a:gdLst/>
              <a:ahLst/>
              <a:cxnLst/>
              <a:rect l="l" t="t" r="r" b="b"/>
              <a:pathLst>
                <a:path w="5242" h="7400" extrusionOk="0">
                  <a:moveTo>
                    <a:pt x="2625" y="1"/>
                  </a:moveTo>
                  <a:lnTo>
                    <a:pt x="1385" y="1241"/>
                  </a:lnTo>
                  <a:cubicBezTo>
                    <a:pt x="0" y="2583"/>
                    <a:pt x="0" y="4775"/>
                    <a:pt x="1385" y="6159"/>
                  </a:cubicBezTo>
                  <a:lnTo>
                    <a:pt x="2625" y="7400"/>
                  </a:lnTo>
                  <a:lnTo>
                    <a:pt x="3857" y="6159"/>
                  </a:lnTo>
                  <a:cubicBezTo>
                    <a:pt x="5241" y="4775"/>
                    <a:pt x="5241" y="2583"/>
                    <a:pt x="3857" y="1241"/>
                  </a:cubicBezTo>
                  <a:lnTo>
                    <a:pt x="2625" y="1"/>
                  </a:lnTo>
                  <a:close/>
                </a:path>
              </a:pathLst>
            </a:custGeom>
            <a:solidFill>
              <a:schemeClr val="accent1"/>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560;p62">
              <a:extLst>
                <a:ext uri="{FF2B5EF4-FFF2-40B4-BE49-F238E27FC236}">
                  <a16:creationId xmlns:a16="http://schemas.microsoft.com/office/drawing/2014/main" id="{D82BE02B-89F5-149F-3875-5565C23FBFAA}"/>
                </a:ext>
              </a:extLst>
            </p:cNvPr>
            <p:cNvSpPr/>
            <p:nvPr/>
          </p:nvSpPr>
          <p:spPr>
            <a:xfrm>
              <a:off x="2382611" y="3153366"/>
              <a:ext cx="224242" cy="222973"/>
            </a:xfrm>
            <a:custGeom>
              <a:avLst/>
              <a:gdLst/>
              <a:ahLst/>
              <a:cxnLst/>
              <a:rect l="l" t="t" r="r" b="b"/>
              <a:pathLst>
                <a:path w="4597" h="4571" extrusionOk="0">
                  <a:moveTo>
                    <a:pt x="2303" y="1"/>
                  </a:moveTo>
                  <a:cubicBezTo>
                    <a:pt x="1028" y="1"/>
                    <a:pt x="1" y="1029"/>
                    <a:pt x="1" y="2303"/>
                  </a:cubicBezTo>
                  <a:cubicBezTo>
                    <a:pt x="1" y="3543"/>
                    <a:pt x="1028" y="4571"/>
                    <a:pt x="2303" y="4571"/>
                  </a:cubicBezTo>
                  <a:cubicBezTo>
                    <a:pt x="3577" y="4571"/>
                    <a:pt x="4596" y="3543"/>
                    <a:pt x="4596" y="2303"/>
                  </a:cubicBezTo>
                  <a:cubicBezTo>
                    <a:pt x="4596" y="1029"/>
                    <a:pt x="3577" y="1"/>
                    <a:pt x="2303" y="1"/>
                  </a:cubicBezTo>
                  <a:close/>
                </a:path>
              </a:pathLst>
            </a:custGeom>
            <a:solidFill>
              <a:schemeClr val="accen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561;p62">
              <a:extLst>
                <a:ext uri="{FF2B5EF4-FFF2-40B4-BE49-F238E27FC236}">
                  <a16:creationId xmlns:a16="http://schemas.microsoft.com/office/drawing/2014/main" id="{7A3529C2-6128-44FD-C815-CC666596FF99}"/>
                </a:ext>
              </a:extLst>
            </p:cNvPr>
            <p:cNvSpPr/>
            <p:nvPr/>
          </p:nvSpPr>
          <p:spPr>
            <a:xfrm>
              <a:off x="2409976" y="3179463"/>
              <a:ext cx="169510" cy="170779"/>
            </a:xfrm>
            <a:custGeom>
              <a:avLst/>
              <a:gdLst/>
              <a:ahLst/>
              <a:cxnLst/>
              <a:rect l="l" t="t" r="r" b="b"/>
              <a:pathLst>
                <a:path w="3475" h="3501" extrusionOk="0">
                  <a:moveTo>
                    <a:pt x="1742" y="1"/>
                  </a:moveTo>
                  <a:cubicBezTo>
                    <a:pt x="782" y="1"/>
                    <a:pt x="0" y="774"/>
                    <a:pt x="0" y="1768"/>
                  </a:cubicBezTo>
                  <a:cubicBezTo>
                    <a:pt x="0" y="2728"/>
                    <a:pt x="782" y="3501"/>
                    <a:pt x="1742" y="3501"/>
                  </a:cubicBezTo>
                  <a:cubicBezTo>
                    <a:pt x="2693" y="3501"/>
                    <a:pt x="3475" y="2728"/>
                    <a:pt x="3475" y="1768"/>
                  </a:cubicBezTo>
                  <a:cubicBezTo>
                    <a:pt x="3475" y="774"/>
                    <a:pt x="2693" y="1"/>
                    <a:pt x="1742" y="1"/>
                  </a:cubicBezTo>
                  <a:close/>
                </a:path>
              </a:pathLst>
            </a:custGeom>
            <a:solidFill>
              <a:schemeClr val="l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562;p62">
              <a:extLst>
                <a:ext uri="{FF2B5EF4-FFF2-40B4-BE49-F238E27FC236}">
                  <a16:creationId xmlns:a16="http://schemas.microsoft.com/office/drawing/2014/main" id="{FA156CEF-806F-7628-BAFE-E66EE4EDC35D}"/>
                </a:ext>
              </a:extLst>
            </p:cNvPr>
            <p:cNvSpPr/>
            <p:nvPr/>
          </p:nvSpPr>
          <p:spPr>
            <a:xfrm>
              <a:off x="2487876" y="3350189"/>
              <a:ext cx="12049" cy="49"/>
            </a:xfrm>
            <a:custGeom>
              <a:avLst/>
              <a:gdLst/>
              <a:ahLst/>
              <a:cxnLst/>
              <a:rect l="l" t="t" r="r" b="b"/>
              <a:pathLst>
                <a:path w="247" h="1" extrusionOk="0">
                  <a:moveTo>
                    <a:pt x="145" y="1"/>
                  </a:moveTo>
                  <a:lnTo>
                    <a:pt x="145" y="1"/>
                  </a:lnTo>
                  <a:lnTo>
                    <a:pt x="145" y="1"/>
                  </a:lnTo>
                  <a:close/>
                  <a:moveTo>
                    <a:pt x="145" y="1"/>
                  </a:moveTo>
                  <a:lnTo>
                    <a:pt x="145" y="1"/>
                  </a:lnTo>
                  <a:lnTo>
                    <a:pt x="145" y="1"/>
                  </a:lnTo>
                  <a:close/>
                  <a:moveTo>
                    <a:pt x="145" y="1"/>
                  </a:moveTo>
                  <a:lnTo>
                    <a:pt x="145" y="1"/>
                  </a:lnTo>
                  <a:lnTo>
                    <a:pt x="145" y="1"/>
                  </a:lnTo>
                  <a:close/>
                  <a:moveTo>
                    <a:pt x="102" y="1"/>
                  </a:moveTo>
                  <a:lnTo>
                    <a:pt x="102" y="1"/>
                  </a:lnTo>
                  <a:lnTo>
                    <a:pt x="102" y="1"/>
                  </a:lnTo>
                  <a:close/>
                  <a:moveTo>
                    <a:pt x="179" y="1"/>
                  </a:moveTo>
                  <a:lnTo>
                    <a:pt x="179" y="1"/>
                  </a:lnTo>
                  <a:lnTo>
                    <a:pt x="179" y="1"/>
                  </a:lnTo>
                  <a:close/>
                  <a:moveTo>
                    <a:pt x="102" y="1"/>
                  </a:moveTo>
                  <a:lnTo>
                    <a:pt x="102" y="1"/>
                  </a:lnTo>
                  <a:lnTo>
                    <a:pt x="102" y="1"/>
                  </a:lnTo>
                  <a:close/>
                  <a:moveTo>
                    <a:pt x="179" y="1"/>
                  </a:moveTo>
                  <a:lnTo>
                    <a:pt x="179" y="1"/>
                  </a:lnTo>
                  <a:lnTo>
                    <a:pt x="179" y="1"/>
                  </a:lnTo>
                  <a:close/>
                  <a:moveTo>
                    <a:pt x="102" y="1"/>
                  </a:moveTo>
                  <a:lnTo>
                    <a:pt x="102" y="1"/>
                  </a:lnTo>
                  <a:lnTo>
                    <a:pt x="102" y="1"/>
                  </a:lnTo>
                  <a:close/>
                  <a:moveTo>
                    <a:pt x="179" y="1"/>
                  </a:moveTo>
                  <a:lnTo>
                    <a:pt x="179" y="1"/>
                  </a:lnTo>
                  <a:lnTo>
                    <a:pt x="179" y="1"/>
                  </a:lnTo>
                  <a:close/>
                  <a:moveTo>
                    <a:pt x="68" y="1"/>
                  </a:moveTo>
                  <a:lnTo>
                    <a:pt x="68" y="1"/>
                  </a:lnTo>
                  <a:lnTo>
                    <a:pt x="68" y="1"/>
                  </a:lnTo>
                  <a:close/>
                  <a:moveTo>
                    <a:pt x="213" y="1"/>
                  </a:moveTo>
                  <a:lnTo>
                    <a:pt x="179" y="1"/>
                  </a:lnTo>
                  <a:lnTo>
                    <a:pt x="213" y="1"/>
                  </a:lnTo>
                  <a:close/>
                  <a:moveTo>
                    <a:pt x="68" y="1"/>
                  </a:moveTo>
                  <a:lnTo>
                    <a:pt x="68" y="1"/>
                  </a:lnTo>
                  <a:lnTo>
                    <a:pt x="68" y="1"/>
                  </a:lnTo>
                  <a:close/>
                  <a:moveTo>
                    <a:pt x="213" y="1"/>
                  </a:moveTo>
                  <a:lnTo>
                    <a:pt x="213" y="1"/>
                  </a:lnTo>
                  <a:lnTo>
                    <a:pt x="213" y="1"/>
                  </a:lnTo>
                  <a:close/>
                  <a:moveTo>
                    <a:pt x="68" y="1"/>
                  </a:moveTo>
                  <a:lnTo>
                    <a:pt x="68" y="1"/>
                  </a:lnTo>
                  <a:lnTo>
                    <a:pt x="68" y="1"/>
                  </a:lnTo>
                  <a:close/>
                  <a:moveTo>
                    <a:pt x="213" y="1"/>
                  </a:moveTo>
                  <a:lnTo>
                    <a:pt x="213" y="1"/>
                  </a:lnTo>
                  <a:lnTo>
                    <a:pt x="213" y="1"/>
                  </a:lnTo>
                  <a:close/>
                  <a:moveTo>
                    <a:pt x="34" y="1"/>
                  </a:moveTo>
                  <a:lnTo>
                    <a:pt x="34" y="1"/>
                  </a:lnTo>
                  <a:lnTo>
                    <a:pt x="34" y="1"/>
                  </a:lnTo>
                  <a:close/>
                  <a:moveTo>
                    <a:pt x="247" y="1"/>
                  </a:moveTo>
                  <a:lnTo>
                    <a:pt x="213" y="1"/>
                  </a:lnTo>
                  <a:lnTo>
                    <a:pt x="247" y="1"/>
                  </a:lnTo>
                  <a:close/>
                  <a:moveTo>
                    <a:pt x="34" y="1"/>
                  </a:moveTo>
                  <a:lnTo>
                    <a:pt x="34" y="1"/>
                  </a:lnTo>
                  <a:lnTo>
                    <a:pt x="34" y="1"/>
                  </a:lnTo>
                  <a:close/>
                  <a:moveTo>
                    <a:pt x="247" y="1"/>
                  </a:moveTo>
                  <a:lnTo>
                    <a:pt x="247" y="1"/>
                  </a:lnTo>
                  <a:lnTo>
                    <a:pt x="247" y="1"/>
                  </a:lnTo>
                  <a:close/>
                  <a:moveTo>
                    <a:pt x="34" y="1"/>
                  </a:moveTo>
                  <a:lnTo>
                    <a:pt x="34" y="1"/>
                  </a:lnTo>
                  <a:lnTo>
                    <a:pt x="34" y="1"/>
                  </a:lnTo>
                  <a:close/>
                  <a:moveTo>
                    <a:pt x="247" y="1"/>
                  </a:moveTo>
                  <a:lnTo>
                    <a:pt x="247" y="1"/>
                  </a:lnTo>
                  <a:lnTo>
                    <a:pt x="247" y="1"/>
                  </a:lnTo>
                  <a:close/>
                  <a:moveTo>
                    <a:pt x="0" y="1"/>
                  </a:moveTo>
                  <a:lnTo>
                    <a:pt x="0" y="1"/>
                  </a:lnTo>
                  <a:lnTo>
                    <a:pt x="0" y="1"/>
                  </a:lnTo>
                  <a:close/>
                  <a:moveTo>
                    <a:pt x="247" y="1"/>
                  </a:moveTo>
                  <a:lnTo>
                    <a:pt x="247" y="1"/>
                  </a:lnTo>
                  <a:lnTo>
                    <a:pt x="247" y="1"/>
                  </a:lnTo>
                  <a:close/>
                  <a:moveTo>
                    <a:pt x="0" y="1"/>
                  </a:moveTo>
                  <a:lnTo>
                    <a:pt x="0" y="1"/>
                  </a:lnTo>
                  <a:close/>
                </a:path>
              </a:pathLst>
            </a:custGeom>
            <a:solidFill>
              <a:srgbClr val="34173B"/>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563;p62">
              <a:extLst>
                <a:ext uri="{FF2B5EF4-FFF2-40B4-BE49-F238E27FC236}">
                  <a16:creationId xmlns:a16="http://schemas.microsoft.com/office/drawing/2014/main" id="{DD4C2722-23AC-25DA-7CFE-FA0EAEC248F6}"/>
                </a:ext>
              </a:extLst>
            </p:cNvPr>
            <p:cNvSpPr/>
            <p:nvPr/>
          </p:nvSpPr>
          <p:spPr>
            <a:xfrm>
              <a:off x="2494900" y="3205169"/>
              <a:ext cx="46487" cy="46878"/>
            </a:xfrm>
            <a:custGeom>
              <a:avLst/>
              <a:gdLst/>
              <a:ahLst/>
              <a:cxnLst/>
              <a:rect l="l" t="t" r="r" b="b"/>
              <a:pathLst>
                <a:path w="953" h="961" extrusionOk="0">
                  <a:moveTo>
                    <a:pt x="459" y="1"/>
                  </a:moveTo>
                  <a:cubicBezTo>
                    <a:pt x="213" y="1"/>
                    <a:pt x="1" y="213"/>
                    <a:pt x="1" y="502"/>
                  </a:cubicBezTo>
                  <a:cubicBezTo>
                    <a:pt x="1" y="748"/>
                    <a:pt x="213" y="961"/>
                    <a:pt x="459" y="961"/>
                  </a:cubicBezTo>
                  <a:cubicBezTo>
                    <a:pt x="740" y="961"/>
                    <a:pt x="952" y="748"/>
                    <a:pt x="952" y="502"/>
                  </a:cubicBezTo>
                  <a:cubicBezTo>
                    <a:pt x="952" y="213"/>
                    <a:pt x="740" y="1"/>
                    <a:pt x="459" y="1"/>
                  </a:cubicBezTo>
                  <a:close/>
                </a:path>
              </a:pathLst>
            </a:custGeom>
            <a:solidFill>
              <a:srgbClr val="FFFFFF"/>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564;p62">
              <a:extLst>
                <a:ext uri="{FF2B5EF4-FFF2-40B4-BE49-F238E27FC236}">
                  <a16:creationId xmlns:a16="http://schemas.microsoft.com/office/drawing/2014/main" id="{896213DE-3E52-0A46-BF8C-A72AD2386D78}"/>
                </a:ext>
              </a:extLst>
            </p:cNvPr>
            <p:cNvSpPr/>
            <p:nvPr/>
          </p:nvSpPr>
          <p:spPr>
            <a:xfrm>
              <a:off x="2606799" y="2820206"/>
              <a:ext cx="466190" cy="697456"/>
            </a:xfrm>
            <a:custGeom>
              <a:avLst/>
              <a:gdLst/>
              <a:ahLst/>
              <a:cxnLst/>
              <a:rect l="l" t="t" r="r" b="b"/>
              <a:pathLst>
                <a:path w="9557" h="14298" extrusionOk="0">
                  <a:moveTo>
                    <a:pt x="2336" y="1"/>
                  </a:moveTo>
                  <a:cubicBezTo>
                    <a:pt x="892" y="1522"/>
                    <a:pt x="0" y="3467"/>
                    <a:pt x="0" y="5633"/>
                  </a:cubicBezTo>
                  <a:cubicBezTo>
                    <a:pt x="0" y="10407"/>
                    <a:pt x="4290" y="14298"/>
                    <a:pt x="9557" y="14298"/>
                  </a:cubicBezTo>
                  <a:lnTo>
                    <a:pt x="9557" y="13805"/>
                  </a:lnTo>
                  <a:cubicBezTo>
                    <a:pt x="4571" y="13805"/>
                    <a:pt x="468" y="10161"/>
                    <a:pt x="468" y="5633"/>
                  </a:cubicBezTo>
                  <a:cubicBezTo>
                    <a:pt x="468" y="3577"/>
                    <a:pt x="1351" y="1700"/>
                    <a:pt x="2727" y="247"/>
                  </a:cubicBezTo>
                  <a:cubicBezTo>
                    <a:pt x="2591" y="179"/>
                    <a:pt x="2447" y="111"/>
                    <a:pt x="2336" y="1"/>
                  </a:cubicBezTo>
                  <a:close/>
                </a:path>
              </a:pathLst>
            </a:custGeom>
            <a:solidFill>
              <a:schemeClr val="accen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565;p62">
              <a:extLst>
                <a:ext uri="{FF2B5EF4-FFF2-40B4-BE49-F238E27FC236}">
                  <a16:creationId xmlns:a16="http://schemas.microsoft.com/office/drawing/2014/main" id="{32B7AE10-0364-3EA8-4D73-7A81B58E5BA2}"/>
                </a:ext>
              </a:extLst>
            </p:cNvPr>
            <p:cNvSpPr/>
            <p:nvPr/>
          </p:nvSpPr>
          <p:spPr>
            <a:xfrm>
              <a:off x="2741478" y="3517598"/>
              <a:ext cx="331509" cy="345655"/>
            </a:xfrm>
            <a:custGeom>
              <a:avLst/>
              <a:gdLst/>
              <a:ahLst/>
              <a:cxnLst/>
              <a:rect l="l" t="t" r="r" b="b"/>
              <a:pathLst>
                <a:path w="6796" h="7086" extrusionOk="0">
                  <a:moveTo>
                    <a:pt x="1665" y="1"/>
                  </a:moveTo>
                  <a:lnTo>
                    <a:pt x="1665" y="1"/>
                  </a:lnTo>
                  <a:cubicBezTo>
                    <a:pt x="1776" y="392"/>
                    <a:pt x="1810" y="782"/>
                    <a:pt x="1810" y="1173"/>
                  </a:cubicBezTo>
                  <a:cubicBezTo>
                    <a:pt x="1810" y="2762"/>
                    <a:pt x="1104" y="4214"/>
                    <a:pt x="0" y="5208"/>
                  </a:cubicBezTo>
                  <a:cubicBezTo>
                    <a:pt x="2090" y="6482"/>
                    <a:pt x="4460" y="7085"/>
                    <a:pt x="6796" y="7085"/>
                  </a:cubicBezTo>
                  <a:lnTo>
                    <a:pt x="6796" y="1419"/>
                  </a:lnTo>
                  <a:cubicBezTo>
                    <a:pt x="4927" y="1419"/>
                    <a:pt x="3186" y="927"/>
                    <a:pt x="1665" y="1"/>
                  </a:cubicBezTo>
                  <a:close/>
                </a:path>
              </a:pathLst>
            </a:custGeom>
            <a:solidFill>
              <a:schemeClr val="accent1"/>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566;p62">
              <a:extLst>
                <a:ext uri="{FF2B5EF4-FFF2-40B4-BE49-F238E27FC236}">
                  <a16:creationId xmlns:a16="http://schemas.microsoft.com/office/drawing/2014/main" id="{EED190B4-343E-38A9-77CE-FEB1070636F8}"/>
                </a:ext>
              </a:extLst>
            </p:cNvPr>
            <p:cNvSpPr/>
            <p:nvPr/>
          </p:nvSpPr>
          <p:spPr>
            <a:xfrm>
              <a:off x="2451389" y="3379603"/>
              <a:ext cx="8780" cy="8780"/>
            </a:xfrm>
            <a:custGeom>
              <a:avLst/>
              <a:gdLst/>
              <a:ahLst/>
              <a:cxnLst/>
              <a:rect l="l" t="t" r="r" b="b"/>
              <a:pathLst>
                <a:path w="180" h="180" extrusionOk="0">
                  <a:moveTo>
                    <a:pt x="179" y="1"/>
                  </a:moveTo>
                  <a:lnTo>
                    <a:pt x="179" y="1"/>
                  </a:lnTo>
                  <a:cubicBezTo>
                    <a:pt x="111" y="35"/>
                    <a:pt x="77" y="111"/>
                    <a:pt x="1" y="179"/>
                  </a:cubicBezTo>
                  <a:cubicBezTo>
                    <a:pt x="77" y="111"/>
                    <a:pt x="145" y="35"/>
                    <a:pt x="179" y="1"/>
                  </a:cubicBezTo>
                  <a:close/>
                </a:path>
              </a:pathLst>
            </a:custGeom>
            <a:solidFill>
              <a:srgbClr val="3397CC"/>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567;p62">
              <a:extLst>
                <a:ext uri="{FF2B5EF4-FFF2-40B4-BE49-F238E27FC236}">
                  <a16:creationId xmlns:a16="http://schemas.microsoft.com/office/drawing/2014/main" id="{3C2F8FDD-D9DD-70CC-2BED-77D6C9F2F85D}"/>
                </a:ext>
              </a:extLst>
            </p:cNvPr>
            <p:cNvSpPr/>
            <p:nvPr/>
          </p:nvSpPr>
          <p:spPr>
            <a:xfrm>
              <a:off x="2636213" y="3600474"/>
              <a:ext cx="48536" cy="93316"/>
            </a:xfrm>
            <a:custGeom>
              <a:avLst/>
              <a:gdLst/>
              <a:ahLst/>
              <a:cxnLst/>
              <a:rect l="l" t="t" r="r" b="b"/>
              <a:pathLst>
                <a:path w="995" h="1913" extrusionOk="0">
                  <a:moveTo>
                    <a:pt x="994" y="1"/>
                  </a:moveTo>
                  <a:cubicBezTo>
                    <a:pt x="926" y="748"/>
                    <a:pt x="570" y="1453"/>
                    <a:pt x="0" y="1912"/>
                  </a:cubicBezTo>
                  <a:lnTo>
                    <a:pt x="0" y="1912"/>
                  </a:lnTo>
                  <a:cubicBezTo>
                    <a:pt x="570" y="1453"/>
                    <a:pt x="926" y="748"/>
                    <a:pt x="994" y="1"/>
                  </a:cubicBezTo>
                  <a:close/>
                </a:path>
              </a:pathLst>
            </a:custGeom>
            <a:solidFill>
              <a:srgbClr val="344158"/>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568;p62">
              <a:extLst>
                <a:ext uri="{FF2B5EF4-FFF2-40B4-BE49-F238E27FC236}">
                  <a16:creationId xmlns:a16="http://schemas.microsoft.com/office/drawing/2014/main" id="{4E6C3A03-DF2E-43CF-3E46-7F505F428E6D}"/>
                </a:ext>
              </a:extLst>
            </p:cNvPr>
            <p:cNvSpPr/>
            <p:nvPr/>
          </p:nvSpPr>
          <p:spPr>
            <a:xfrm>
              <a:off x="3072931" y="3863197"/>
              <a:ext cx="49" cy="49"/>
            </a:xfrm>
            <a:custGeom>
              <a:avLst/>
              <a:gdLst/>
              <a:ahLst/>
              <a:cxnLst/>
              <a:rect l="l" t="t" r="r" b="b"/>
              <a:pathLst>
                <a:path w="1" h="1" extrusionOk="0">
                  <a:moveTo>
                    <a:pt x="1" y="0"/>
                  </a:moveTo>
                  <a:lnTo>
                    <a:pt x="1" y="0"/>
                  </a:lnTo>
                  <a:lnTo>
                    <a:pt x="1" y="0"/>
                  </a:lnTo>
                  <a:close/>
                </a:path>
              </a:pathLst>
            </a:custGeom>
            <a:solidFill>
              <a:srgbClr val="CCEDFF"/>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569;p62">
              <a:extLst>
                <a:ext uri="{FF2B5EF4-FFF2-40B4-BE49-F238E27FC236}">
                  <a16:creationId xmlns:a16="http://schemas.microsoft.com/office/drawing/2014/main" id="{1DD05DAA-69D9-01CB-EFEC-03EA849031E8}"/>
                </a:ext>
              </a:extLst>
            </p:cNvPr>
            <p:cNvSpPr/>
            <p:nvPr/>
          </p:nvSpPr>
          <p:spPr>
            <a:xfrm>
              <a:off x="3071321" y="3863197"/>
              <a:ext cx="1659" cy="49"/>
            </a:xfrm>
            <a:custGeom>
              <a:avLst/>
              <a:gdLst/>
              <a:ahLst/>
              <a:cxnLst/>
              <a:rect l="l" t="t" r="r" b="b"/>
              <a:pathLst>
                <a:path w="34" h="1" extrusionOk="0">
                  <a:moveTo>
                    <a:pt x="0" y="0"/>
                  </a:moveTo>
                  <a:lnTo>
                    <a:pt x="34" y="0"/>
                  </a:lnTo>
                  <a:lnTo>
                    <a:pt x="34" y="0"/>
                  </a:lnTo>
                  <a:lnTo>
                    <a:pt x="34" y="0"/>
                  </a:lnTo>
                  <a:close/>
                </a:path>
              </a:pathLst>
            </a:custGeom>
            <a:solidFill>
              <a:srgbClr val="FFDECC"/>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570;p62">
              <a:extLst>
                <a:ext uri="{FF2B5EF4-FFF2-40B4-BE49-F238E27FC236}">
                  <a16:creationId xmlns:a16="http://schemas.microsoft.com/office/drawing/2014/main" id="{AF753A99-59FD-80B0-941D-9FDB97F342AC}"/>
                </a:ext>
              </a:extLst>
            </p:cNvPr>
            <p:cNvSpPr/>
            <p:nvPr/>
          </p:nvSpPr>
          <p:spPr>
            <a:xfrm>
              <a:off x="3066243" y="2773817"/>
              <a:ext cx="810187" cy="1089453"/>
            </a:xfrm>
            <a:custGeom>
              <a:avLst/>
              <a:gdLst/>
              <a:ahLst/>
              <a:cxnLst/>
              <a:rect l="l" t="t" r="r" b="b"/>
              <a:pathLst>
                <a:path w="16609" h="22334" extrusionOk="0">
                  <a:moveTo>
                    <a:pt x="7578" y="1"/>
                  </a:moveTo>
                  <a:lnTo>
                    <a:pt x="7578" y="136"/>
                  </a:lnTo>
                  <a:cubicBezTo>
                    <a:pt x="7578" y="774"/>
                    <a:pt x="7086" y="1275"/>
                    <a:pt x="6449" y="1275"/>
                  </a:cubicBezTo>
                  <a:cubicBezTo>
                    <a:pt x="6304" y="1275"/>
                    <a:pt x="6160" y="1232"/>
                    <a:pt x="6058" y="1198"/>
                  </a:cubicBezTo>
                  <a:lnTo>
                    <a:pt x="6058" y="1198"/>
                  </a:lnTo>
                  <a:cubicBezTo>
                    <a:pt x="6975" y="2439"/>
                    <a:pt x="7510" y="3993"/>
                    <a:pt x="7510" y="5624"/>
                  </a:cubicBezTo>
                  <a:cubicBezTo>
                    <a:pt x="7510" y="7960"/>
                    <a:pt x="6449" y="10050"/>
                    <a:pt x="4818" y="11392"/>
                  </a:cubicBezTo>
                  <a:cubicBezTo>
                    <a:pt x="3509" y="12488"/>
                    <a:pt x="1844" y="13168"/>
                    <a:pt x="1" y="13168"/>
                  </a:cubicBezTo>
                  <a:lnTo>
                    <a:pt x="1" y="22333"/>
                  </a:lnTo>
                  <a:cubicBezTo>
                    <a:pt x="3229" y="22333"/>
                    <a:pt x="6415" y="21161"/>
                    <a:pt x="8963" y="18859"/>
                  </a:cubicBezTo>
                  <a:cubicBezTo>
                    <a:pt x="8360" y="18366"/>
                    <a:pt x="7969" y="17585"/>
                    <a:pt x="7969" y="16778"/>
                  </a:cubicBezTo>
                  <a:cubicBezTo>
                    <a:pt x="7969" y="15215"/>
                    <a:pt x="9209" y="14017"/>
                    <a:pt x="10730" y="14017"/>
                  </a:cubicBezTo>
                  <a:cubicBezTo>
                    <a:pt x="11579" y="14017"/>
                    <a:pt x="12361" y="14365"/>
                    <a:pt x="12854" y="14968"/>
                  </a:cubicBezTo>
                  <a:lnTo>
                    <a:pt x="15258" y="12598"/>
                  </a:lnTo>
                  <a:cubicBezTo>
                    <a:pt x="16608" y="11214"/>
                    <a:pt x="16608" y="9022"/>
                    <a:pt x="15258" y="7680"/>
                  </a:cubicBezTo>
                  <a:lnTo>
                    <a:pt x="7578" y="1"/>
                  </a:lnTo>
                  <a:close/>
                </a:path>
              </a:pathLst>
            </a:custGeom>
            <a:solidFill>
              <a:schemeClr val="lt1"/>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571;p62">
              <a:extLst>
                <a:ext uri="{FF2B5EF4-FFF2-40B4-BE49-F238E27FC236}">
                  <a16:creationId xmlns:a16="http://schemas.microsoft.com/office/drawing/2014/main" id="{534AD6BD-9360-418C-E250-81AEA191AE57}"/>
                </a:ext>
              </a:extLst>
            </p:cNvPr>
            <p:cNvSpPr/>
            <p:nvPr/>
          </p:nvSpPr>
          <p:spPr>
            <a:xfrm>
              <a:off x="3066243" y="3200194"/>
              <a:ext cx="235022" cy="215949"/>
            </a:xfrm>
            <a:custGeom>
              <a:avLst/>
              <a:gdLst/>
              <a:ahLst/>
              <a:cxnLst/>
              <a:rect l="l" t="t" r="r" b="b"/>
              <a:pathLst>
                <a:path w="4818" h="4427" extrusionOk="0">
                  <a:moveTo>
                    <a:pt x="1" y="1"/>
                  </a:moveTo>
                  <a:lnTo>
                    <a:pt x="1" y="4427"/>
                  </a:lnTo>
                  <a:cubicBezTo>
                    <a:pt x="1844" y="4427"/>
                    <a:pt x="3509" y="3747"/>
                    <a:pt x="4818" y="2651"/>
                  </a:cubicBezTo>
                  <a:cubicBezTo>
                    <a:pt x="3790" y="1063"/>
                    <a:pt x="2023" y="1"/>
                    <a:pt x="1" y="1"/>
                  </a:cubicBezTo>
                  <a:close/>
                </a:path>
              </a:pathLst>
            </a:custGeom>
            <a:solidFill>
              <a:schemeClr val="l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1572;p62">
              <a:extLst>
                <a:ext uri="{FF2B5EF4-FFF2-40B4-BE49-F238E27FC236}">
                  <a16:creationId xmlns:a16="http://schemas.microsoft.com/office/drawing/2014/main" id="{6588ECD6-389C-9B78-150B-688A919B908E}"/>
                </a:ext>
              </a:extLst>
            </p:cNvPr>
            <p:cNvSpPr/>
            <p:nvPr/>
          </p:nvSpPr>
          <p:spPr>
            <a:xfrm>
              <a:off x="3454963" y="3457503"/>
              <a:ext cx="238290" cy="236290"/>
            </a:xfrm>
            <a:custGeom>
              <a:avLst/>
              <a:gdLst/>
              <a:ahLst/>
              <a:cxnLst/>
              <a:rect l="l" t="t" r="r" b="b"/>
              <a:pathLst>
                <a:path w="4885" h="4844" extrusionOk="0">
                  <a:moveTo>
                    <a:pt x="2761" y="1"/>
                  </a:moveTo>
                  <a:cubicBezTo>
                    <a:pt x="1240" y="1"/>
                    <a:pt x="0" y="1199"/>
                    <a:pt x="0" y="2762"/>
                  </a:cubicBezTo>
                  <a:cubicBezTo>
                    <a:pt x="0" y="3569"/>
                    <a:pt x="391" y="4350"/>
                    <a:pt x="994" y="4843"/>
                  </a:cubicBezTo>
                  <a:cubicBezTo>
                    <a:pt x="1130" y="4707"/>
                    <a:pt x="1274" y="4597"/>
                    <a:pt x="1376" y="4461"/>
                  </a:cubicBezTo>
                  <a:lnTo>
                    <a:pt x="4885" y="952"/>
                  </a:lnTo>
                  <a:cubicBezTo>
                    <a:pt x="4392" y="349"/>
                    <a:pt x="3610" y="1"/>
                    <a:pt x="2761" y="1"/>
                  </a:cubicBezTo>
                  <a:close/>
                </a:path>
              </a:pathLst>
            </a:custGeom>
            <a:solidFill>
              <a:schemeClr val="accen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1573;p62">
              <a:extLst>
                <a:ext uri="{FF2B5EF4-FFF2-40B4-BE49-F238E27FC236}">
                  <a16:creationId xmlns:a16="http://schemas.microsoft.com/office/drawing/2014/main" id="{A86DF732-645F-8EBE-B541-BF89BDBC37DC}"/>
                </a:ext>
              </a:extLst>
            </p:cNvPr>
            <p:cNvSpPr/>
            <p:nvPr/>
          </p:nvSpPr>
          <p:spPr>
            <a:xfrm>
              <a:off x="3323601" y="2745038"/>
              <a:ext cx="112340" cy="90975"/>
            </a:xfrm>
            <a:custGeom>
              <a:avLst/>
              <a:gdLst/>
              <a:ahLst/>
              <a:cxnLst/>
              <a:rect l="l" t="t" r="r" b="b"/>
              <a:pathLst>
                <a:path w="2303" h="1865" extrusionOk="0">
                  <a:moveTo>
                    <a:pt x="1220" y="1"/>
                  </a:moveTo>
                  <a:cubicBezTo>
                    <a:pt x="1035" y="1"/>
                    <a:pt x="834" y="53"/>
                    <a:pt x="637" y="200"/>
                  </a:cubicBezTo>
                  <a:cubicBezTo>
                    <a:pt x="0" y="726"/>
                    <a:pt x="671" y="1652"/>
                    <a:pt x="671" y="1652"/>
                  </a:cubicBezTo>
                  <a:cubicBezTo>
                    <a:pt x="714" y="1686"/>
                    <a:pt x="748" y="1754"/>
                    <a:pt x="782" y="1788"/>
                  </a:cubicBezTo>
                  <a:cubicBezTo>
                    <a:pt x="884" y="1822"/>
                    <a:pt x="1028" y="1865"/>
                    <a:pt x="1173" y="1865"/>
                  </a:cubicBezTo>
                  <a:cubicBezTo>
                    <a:pt x="1810" y="1865"/>
                    <a:pt x="2302" y="1364"/>
                    <a:pt x="2302" y="726"/>
                  </a:cubicBezTo>
                  <a:lnTo>
                    <a:pt x="2302" y="591"/>
                  </a:lnTo>
                  <a:lnTo>
                    <a:pt x="2022" y="302"/>
                  </a:lnTo>
                  <a:cubicBezTo>
                    <a:pt x="2022" y="302"/>
                    <a:pt x="1666" y="1"/>
                    <a:pt x="1220" y="1"/>
                  </a:cubicBezTo>
                  <a:close/>
                </a:path>
              </a:pathLst>
            </a:custGeom>
            <a:solidFill>
              <a:schemeClr val="dk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1574;p62">
              <a:extLst>
                <a:ext uri="{FF2B5EF4-FFF2-40B4-BE49-F238E27FC236}">
                  <a16:creationId xmlns:a16="http://schemas.microsoft.com/office/drawing/2014/main" id="{8A099A90-2BA0-DCB8-BB8A-45F4F3482A9B}"/>
                </a:ext>
              </a:extLst>
            </p:cNvPr>
            <p:cNvSpPr/>
            <p:nvPr/>
          </p:nvSpPr>
          <p:spPr>
            <a:xfrm>
              <a:off x="3486035" y="3495257"/>
              <a:ext cx="538726" cy="526678"/>
            </a:xfrm>
            <a:custGeom>
              <a:avLst/>
              <a:gdLst/>
              <a:ahLst/>
              <a:cxnLst/>
              <a:rect l="l" t="t" r="r" b="b"/>
              <a:pathLst>
                <a:path w="11044" h="10797" extrusionOk="0">
                  <a:moveTo>
                    <a:pt x="2443" y="0"/>
                  </a:moveTo>
                  <a:cubicBezTo>
                    <a:pt x="1876" y="0"/>
                    <a:pt x="1308" y="212"/>
                    <a:pt x="884" y="637"/>
                  </a:cubicBezTo>
                  <a:cubicBezTo>
                    <a:pt x="0" y="1521"/>
                    <a:pt x="0" y="2905"/>
                    <a:pt x="884" y="3789"/>
                  </a:cubicBezTo>
                  <a:cubicBezTo>
                    <a:pt x="1733" y="4638"/>
                    <a:pt x="11044" y="10797"/>
                    <a:pt x="11044" y="10797"/>
                  </a:cubicBezTo>
                  <a:cubicBezTo>
                    <a:pt x="11044" y="10797"/>
                    <a:pt x="4885" y="1521"/>
                    <a:pt x="4001" y="637"/>
                  </a:cubicBezTo>
                  <a:cubicBezTo>
                    <a:pt x="3577" y="212"/>
                    <a:pt x="3010" y="0"/>
                    <a:pt x="2443" y="0"/>
                  </a:cubicBezTo>
                  <a:close/>
                </a:path>
              </a:pathLst>
            </a:custGeom>
            <a:solidFill>
              <a:schemeClr val="dk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1575;p62">
              <a:extLst>
                <a:ext uri="{FF2B5EF4-FFF2-40B4-BE49-F238E27FC236}">
                  <a16:creationId xmlns:a16="http://schemas.microsoft.com/office/drawing/2014/main" id="{A1332659-93CA-C863-7159-7C4DB2ABFFAD}"/>
                </a:ext>
              </a:extLst>
            </p:cNvPr>
            <p:cNvSpPr/>
            <p:nvPr/>
          </p:nvSpPr>
          <p:spPr>
            <a:xfrm>
              <a:off x="3501352" y="3505794"/>
              <a:ext cx="355996" cy="350387"/>
            </a:xfrm>
            <a:custGeom>
              <a:avLst/>
              <a:gdLst/>
              <a:ahLst/>
              <a:cxnLst/>
              <a:rect l="l" t="t" r="r" b="b"/>
              <a:pathLst>
                <a:path w="7298" h="7183" extrusionOk="0">
                  <a:moveTo>
                    <a:pt x="1602" y="1"/>
                  </a:moveTo>
                  <a:cubicBezTo>
                    <a:pt x="1226" y="1"/>
                    <a:pt x="854" y="141"/>
                    <a:pt x="570" y="421"/>
                  </a:cubicBezTo>
                  <a:cubicBezTo>
                    <a:pt x="1" y="990"/>
                    <a:pt x="1" y="1942"/>
                    <a:pt x="570" y="2511"/>
                  </a:cubicBezTo>
                  <a:cubicBezTo>
                    <a:pt x="1139" y="3080"/>
                    <a:pt x="7298" y="7183"/>
                    <a:pt x="7298" y="7183"/>
                  </a:cubicBezTo>
                  <a:cubicBezTo>
                    <a:pt x="7298" y="7183"/>
                    <a:pt x="3229" y="990"/>
                    <a:pt x="2659" y="421"/>
                  </a:cubicBezTo>
                  <a:cubicBezTo>
                    <a:pt x="2358" y="141"/>
                    <a:pt x="1978" y="1"/>
                    <a:pt x="1602" y="1"/>
                  </a:cubicBezTo>
                  <a:close/>
                </a:path>
              </a:pathLst>
            </a:custGeom>
            <a:solidFill>
              <a:schemeClr val="accent3"/>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1576;p62">
              <a:extLst>
                <a:ext uri="{FF2B5EF4-FFF2-40B4-BE49-F238E27FC236}">
                  <a16:creationId xmlns:a16="http://schemas.microsoft.com/office/drawing/2014/main" id="{A7FE967D-6AD9-3EB0-2F21-F4935AB58470}"/>
                </a:ext>
              </a:extLst>
            </p:cNvPr>
            <p:cNvSpPr/>
            <p:nvPr/>
          </p:nvSpPr>
          <p:spPr>
            <a:xfrm>
              <a:off x="3622372" y="3087905"/>
              <a:ext cx="254046" cy="360972"/>
            </a:xfrm>
            <a:custGeom>
              <a:avLst/>
              <a:gdLst/>
              <a:ahLst/>
              <a:cxnLst/>
              <a:rect l="l" t="t" r="r" b="b"/>
              <a:pathLst>
                <a:path w="5208" h="7400" extrusionOk="0">
                  <a:moveTo>
                    <a:pt x="2583" y="1"/>
                  </a:moveTo>
                  <a:lnTo>
                    <a:pt x="1342" y="1241"/>
                  </a:lnTo>
                  <a:cubicBezTo>
                    <a:pt x="0" y="2583"/>
                    <a:pt x="0" y="4775"/>
                    <a:pt x="1342" y="6159"/>
                  </a:cubicBezTo>
                  <a:lnTo>
                    <a:pt x="2583" y="7400"/>
                  </a:lnTo>
                  <a:lnTo>
                    <a:pt x="3857" y="6159"/>
                  </a:lnTo>
                  <a:cubicBezTo>
                    <a:pt x="5207" y="4775"/>
                    <a:pt x="5207" y="2583"/>
                    <a:pt x="3857" y="1241"/>
                  </a:cubicBezTo>
                  <a:lnTo>
                    <a:pt x="2583" y="1"/>
                  </a:lnTo>
                  <a:close/>
                </a:path>
              </a:pathLst>
            </a:custGeom>
            <a:solidFill>
              <a:schemeClr val="accent1"/>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1577;p62">
              <a:extLst>
                <a:ext uri="{FF2B5EF4-FFF2-40B4-BE49-F238E27FC236}">
                  <a16:creationId xmlns:a16="http://schemas.microsoft.com/office/drawing/2014/main" id="{34D7A43B-5AEE-8F29-4A85-E779A4A956A5}"/>
                </a:ext>
              </a:extLst>
            </p:cNvPr>
            <p:cNvSpPr/>
            <p:nvPr/>
          </p:nvSpPr>
          <p:spPr>
            <a:xfrm>
              <a:off x="3534521" y="3153366"/>
              <a:ext cx="222534" cy="222973"/>
            </a:xfrm>
            <a:custGeom>
              <a:avLst/>
              <a:gdLst/>
              <a:ahLst/>
              <a:cxnLst/>
              <a:rect l="l" t="t" r="r" b="b"/>
              <a:pathLst>
                <a:path w="4562" h="4571" extrusionOk="0">
                  <a:moveTo>
                    <a:pt x="2260" y="1"/>
                  </a:moveTo>
                  <a:cubicBezTo>
                    <a:pt x="1020" y="1"/>
                    <a:pt x="0" y="1029"/>
                    <a:pt x="0" y="2303"/>
                  </a:cubicBezTo>
                  <a:cubicBezTo>
                    <a:pt x="0" y="3543"/>
                    <a:pt x="1020" y="4571"/>
                    <a:pt x="2260" y="4571"/>
                  </a:cubicBezTo>
                  <a:cubicBezTo>
                    <a:pt x="3534" y="4571"/>
                    <a:pt x="4562" y="3543"/>
                    <a:pt x="4562" y="2303"/>
                  </a:cubicBezTo>
                  <a:cubicBezTo>
                    <a:pt x="4562" y="1029"/>
                    <a:pt x="3534" y="1"/>
                    <a:pt x="2260" y="1"/>
                  </a:cubicBezTo>
                  <a:close/>
                </a:path>
              </a:pathLst>
            </a:custGeom>
            <a:solidFill>
              <a:schemeClr val="accen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1578;p62">
              <a:extLst>
                <a:ext uri="{FF2B5EF4-FFF2-40B4-BE49-F238E27FC236}">
                  <a16:creationId xmlns:a16="http://schemas.microsoft.com/office/drawing/2014/main" id="{FB8314D0-8793-0E9B-C284-1D43A6D72268}"/>
                </a:ext>
              </a:extLst>
            </p:cNvPr>
            <p:cNvSpPr/>
            <p:nvPr/>
          </p:nvSpPr>
          <p:spPr>
            <a:xfrm>
              <a:off x="3560179" y="3179463"/>
              <a:ext cx="171218" cy="170779"/>
            </a:xfrm>
            <a:custGeom>
              <a:avLst/>
              <a:gdLst/>
              <a:ahLst/>
              <a:cxnLst/>
              <a:rect l="l" t="t" r="r" b="b"/>
              <a:pathLst>
                <a:path w="3510" h="3501" extrusionOk="0">
                  <a:moveTo>
                    <a:pt x="1734" y="1"/>
                  </a:moveTo>
                  <a:cubicBezTo>
                    <a:pt x="782" y="1"/>
                    <a:pt x="1" y="774"/>
                    <a:pt x="1" y="1768"/>
                  </a:cubicBezTo>
                  <a:cubicBezTo>
                    <a:pt x="1" y="2728"/>
                    <a:pt x="782" y="3501"/>
                    <a:pt x="1734" y="3501"/>
                  </a:cubicBezTo>
                  <a:cubicBezTo>
                    <a:pt x="2728" y="3501"/>
                    <a:pt x="3509" y="2728"/>
                    <a:pt x="3509" y="1768"/>
                  </a:cubicBezTo>
                  <a:cubicBezTo>
                    <a:pt x="3509" y="774"/>
                    <a:pt x="2728" y="1"/>
                    <a:pt x="1734" y="1"/>
                  </a:cubicBezTo>
                  <a:close/>
                </a:path>
              </a:pathLst>
            </a:custGeom>
            <a:solidFill>
              <a:schemeClr val="l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1579;p62">
              <a:extLst>
                <a:ext uri="{FF2B5EF4-FFF2-40B4-BE49-F238E27FC236}">
                  <a16:creationId xmlns:a16="http://schemas.microsoft.com/office/drawing/2014/main" id="{F4EF684D-CD0B-5FB7-B935-7F9EBBA5E064}"/>
                </a:ext>
              </a:extLst>
            </p:cNvPr>
            <p:cNvSpPr/>
            <p:nvPr/>
          </p:nvSpPr>
          <p:spPr>
            <a:xfrm>
              <a:off x="3639738" y="3350189"/>
              <a:ext cx="12097" cy="49"/>
            </a:xfrm>
            <a:custGeom>
              <a:avLst/>
              <a:gdLst/>
              <a:ahLst/>
              <a:cxnLst/>
              <a:rect l="l" t="t" r="r" b="b"/>
              <a:pathLst>
                <a:path w="248" h="1" extrusionOk="0">
                  <a:moveTo>
                    <a:pt x="103" y="1"/>
                  </a:moveTo>
                  <a:lnTo>
                    <a:pt x="103" y="1"/>
                  </a:lnTo>
                  <a:lnTo>
                    <a:pt x="103" y="1"/>
                  </a:lnTo>
                  <a:close/>
                  <a:moveTo>
                    <a:pt x="137" y="1"/>
                  </a:moveTo>
                  <a:lnTo>
                    <a:pt x="103" y="1"/>
                  </a:lnTo>
                  <a:lnTo>
                    <a:pt x="137" y="1"/>
                  </a:lnTo>
                  <a:close/>
                  <a:moveTo>
                    <a:pt x="103" y="1"/>
                  </a:moveTo>
                  <a:lnTo>
                    <a:pt x="103" y="1"/>
                  </a:lnTo>
                  <a:lnTo>
                    <a:pt x="103" y="1"/>
                  </a:lnTo>
                  <a:close/>
                  <a:moveTo>
                    <a:pt x="137" y="1"/>
                  </a:moveTo>
                  <a:lnTo>
                    <a:pt x="137" y="1"/>
                  </a:lnTo>
                  <a:lnTo>
                    <a:pt x="137" y="1"/>
                  </a:lnTo>
                  <a:close/>
                  <a:moveTo>
                    <a:pt x="103" y="1"/>
                  </a:moveTo>
                  <a:lnTo>
                    <a:pt x="103" y="1"/>
                  </a:lnTo>
                  <a:lnTo>
                    <a:pt x="103" y="1"/>
                  </a:lnTo>
                  <a:close/>
                  <a:moveTo>
                    <a:pt x="137" y="1"/>
                  </a:moveTo>
                  <a:lnTo>
                    <a:pt x="137" y="1"/>
                  </a:lnTo>
                  <a:lnTo>
                    <a:pt x="137" y="1"/>
                  </a:lnTo>
                  <a:close/>
                  <a:moveTo>
                    <a:pt x="69" y="1"/>
                  </a:moveTo>
                  <a:lnTo>
                    <a:pt x="69" y="1"/>
                  </a:lnTo>
                  <a:lnTo>
                    <a:pt x="69" y="1"/>
                  </a:lnTo>
                  <a:close/>
                  <a:moveTo>
                    <a:pt x="179" y="1"/>
                  </a:moveTo>
                  <a:lnTo>
                    <a:pt x="137" y="1"/>
                  </a:lnTo>
                  <a:lnTo>
                    <a:pt x="179" y="1"/>
                  </a:lnTo>
                  <a:close/>
                  <a:moveTo>
                    <a:pt x="69" y="1"/>
                  </a:moveTo>
                  <a:lnTo>
                    <a:pt x="69" y="1"/>
                  </a:lnTo>
                  <a:lnTo>
                    <a:pt x="69" y="1"/>
                  </a:lnTo>
                  <a:close/>
                  <a:moveTo>
                    <a:pt x="179" y="1"/>
                  </a:moveTo>
                  <a:lnTo>
                    <a:pt x="179" y="1"/>
                  </a:lnTo>
                  <a:lnTo>
                    <a:pt x="179" y="1"/>
                  </a:lnTo>
                  <a:close/>
                  <a:moveTo>
                    <a:pt x="69" y="1"/>
                  </a:moveTo>
                  <a:lnTo>
                    <a:pt x="69" y="1"/>
                  </a:lnTo>
                  <a:lnTo>
                    <a:pt x="69" y="1"/>
                  </a:lnTo>
                  <a:close/>
                  <a:moveTo>
                    <a:pt x="179" y="1"/>
                  </a:moveTo>
                  <a:lnTo>
                    <a:pt x="179" y="1"/>
                  </a:lnTo>
                  <a:lnTo>
                    <a:pt x="179" y="1"/>
                  </a:lnTo>
                  <a:close/>
                  <a:moveTo>
                    <a:pt x="35" y="1"/>
                  </a:moveTo>
                  <a:lnTo>
                    <a:pt x="35" y="1"/>
                  </a:lnTo>
                  <a:lnTo>
                    <a:pt x="35" y="1"/>
                  </a:lnTo>
                  <a:close/>
                  <a:moveTo>
                    <a:pt x="213" y="1"/>
                  </a:moveTo>
                  <a:lnTo>
                    <a:pt x="179" y="1"/>
                  </a:lnTo>
                  <a:lnTo>
                    <a:pt x="213" y="1"/>
                  </a:lnTo>
                  <a:close/>
                  <a:moveTo>
                    <a:pt x="35" y="1"/>
                  </a:moveTo>
                  <a:lnTo>
                    <a:pt x="35" y="1"/>
                  </a:lnTo>
                  <a:lnTo>
                    <a:pt x="35" y="1"/>
                  </a:lnTo>
                  <a:close/>
                  <a:moveTo>
                    <a:pt x="213" y="1"/>
                  </a:moveTo>
                  <a:lnTo>
                    <a:pt x="213" y="1"/>
                  </a:lnTo>
                  <a:lnTo>
                    <a:pt x="213" y="1"/>
                  </a:lnTo>
                  <a:close/>
                  <a:moveTo>
                    <a:pt x="35" y="1"/>
                  </a:moveTo>
                  <a:lnTo>
                    <a:pt x="35" y="1"/>
                  </a:lnTo>
                  <a:lnTo>
                    <a:pt x="35" y="1"/>
                  </a:lnTo>
                  <a:close/>
                  <a:moveTo>
                    <a:pt x="213" y="1"/>
                  </a:moveTo>
                  <a:lnTo>
                    <a:pt x="213" y="1"/>
                  </a:lnTo>
                  <a:lnTo>
                    <a:pt x="213" y="1"/>
                  </a:lnTo>
                  <a:close/>
                  <a:moveTo>
                    <a:pt x="213" y="1"/>
                  </a:moveTo>
                  <a:lnTo>
                    <a:pt x="213" y="1"/>
                  </a:lnTo>
                  <a:lnTo>
                    <a:pt x="213" y="1"/>
                  </a:lnTo>
                  <a:close/>
                  <a:moveTo>
                    <a:pt x="1" y="1"/>
                  </a:moveTo>
                  <a:lnTo>
                    <a:pt x="1" y="1"/>
                  </a:lnTo>
                  <a:lnTo>
                    <a:pt x="1" y="1"/>
                  </a:lnTo>
                  <a:close/>
                  <a:moveTo>
                    <a:pt x="247" y="1"/>
                  </a:moveTo>
                  <a:lnTo>
                    <a:pt x="247" y="1"/>
                  </a:lnTo>
                  <a:lnTo>
                    <a:pt x="247" y="1"/>
                  </a:lnTo>
                  <a:close/>
                  <a:moveTo>
                    <a:pt x="1" y="1"/>
                  </a:moveTo>
                  <a:lnTo>
                    <a:pt x="1" y="1"/>
                  </a:lnTo>
                  <a:lnTo>
                    <a:pt x="1" y="1"/>
                  </a:lnTo>
                  <a:close/>
                  <a:moveTo>
                    <a:pt x="247" y="1"/>
                  </a:moveTo>
                  <a:lnTo>
                    <a:pt x="247" y="1"/>
                  </a:lnTo>
                  <a:close/>
                </a:path>
              </a:pathLst>
            </a:custGeom>
            <a:solidFill>
              <a:srgbClr val="34173B"/>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1580;p62">
              <a:extLst>
                <a:ext uri="{FF2B5EF4-FFF2-40B4-BE49-F238E27FC236}">
                  <a16:creationId xmlns:a16="http://schemas.microsoft.com/office/drawing/2014/main" id="{802BAE28-9D45-5F7C-C548-9F9374766BA6}"/>
                </a:ext>
              </a:extLst>
            </p:cNvPr>
            <p:cNvSpPr/>
            <p:nvPr/>
          </p:nvSpPr>
          <p:spPr>
            <a:xfrm>
              <a:off x="3599983" y="3205169"/>
              <a:ext cx="44780" cy="46878"/>
            </a:xfrm>
            <a:custGeom>
              <a:avLst/>
              <a:gdLst/>
              <a:ahLst/>
              <a:cxnLst/>
              <a:rect l="l" t="t" r="r" b="b"/>
              <a:pathLst>
                <a:path w="918" h="961" extrusionOk="0">
                  <a:moveTo>
                    <a:pt x="459" y="1"/>
                  </a:moveTo>
                  <a:cubicBezTo>
                    <a:pt x="213" y="1"/>
                    <a:pt x="0" y="213"/>
                    <a:pt x="0" y="502"/>
                  </a:cubicBezTo>
                  <a:cubicBezTo>
                    <a:pt x="0" y="748"/>
                    <a:pt x="213" y="961"/>
                    <a:pt x="459" y="961"/>
                  </a:cubicBezTo>
                  <a:cubicBezTo>
                    <a:pt x="705" y="961"/>
                    <a:pt x="918" y="748"/>
                    <a:pt x="918" y="502"/>
                  </a:cubicBezTo>
                  <a:cubicBezTo>
                    <a:pt x="918" y="213"/>
                    <a:pt x="705" y="1"/>
                    <a:pt x="459" y="1"/>
                  </a:cubicBezTo>
                  <a:close/>
                </a:path>
              </a:pathLst>
            </a:custGeom>
            <a:solidFill>
              <a:srgbClr val="FFFFFF"/>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1581;p62">
              <a:extLst>
                <a:ext uri="{FF2B5EF4-FFF2-40B4-BE49-F238E27FC236}">
                  <a16:creationId xmlns:a16="http://schemas.microsoft.com/office/drawing/2014/main" id="{0D64DA76-7682-1B1E-43D6-384DFE897272}"/>
                </a:ext>
              </a:extLst>
            </p:cNvPr>
            <p:cNvSpPr/>
            <p:nvPr/>
          </p:nvSpPr>
          <p:spPr>
            <a:xfrm>
              <a:off x="3066243" y="2820206"/>
              <a:ext cx="466239" cy="697456"/>
            </a:xfrm>
            <a:custGeom>
              <a:avLst/>
              <a:gdLst/>
              <a:ahLst/>
              <a:cxnLst/>
              <a:rect l="l" t="t" r="r" b="b"/>
              <a:pathLst>
                <a:path w="9558" h="14298" extrusionOk="0">
                  <a:moveTo>
                    <a:pt x="7264" y="1"/>
                  </a:moveTo>
                  <a:cubicBezTo>
                    <a:pt x="7120" y="111"/>
                    <a:pt x="6975" y="179"/>
                    <a:pt x="6839" y="247"/>
                  </a:cubicBezTo>
                  <a:cubicBezTo>
                    <a:pt x="8250" y="1700"/>
                    <a:pt x="9099" y="3577"/>
                    <a:pt x="9099" y="5633"/>
                  </a:cubicBezTo>
                  <a:cubicBezTo>
                    <a:pt x="9099" y="10161"/>
                    <a:pt x="5030" y="13805"/>
                    <a:pt x="1" y="13805"/>
                  </a:cubicBezTo>
                  <a:lnTo>
                    <a:pt x="1" y="14298"/>
                  </a:lnTo>
                  <a:cubicBezTo>
                    <a:pt x="5276" y="14298"/>
                    <a:pt x="9558" y="10407"/>
                    <a:pt x="9558" y="5633"/>
                  </a:cubicBezTo>
                  <a:cubicBezTo>
                    <a:pt x="9558" y="3467"/>
                    <a:pt x="8708" y="1522"/>
                    <a:pt x="7264" y="1"/>
                  </a:cubicBezTo>
                  <a:close/>
                </a:path>
              </a:pathLst>
            </a:custGeom>
            <a:solidFill>
              <a:schemeClr val="accen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1582;p62">
              <a:extLst>
                <a:ext uri="{FF2B5EF4-FFF2-40B4-BE49-F238E27FC236}">
                  <a16:creationId xmlns:a16="http://schemas.microsoft.com/office/drawing/2014/main" id="{9DDDCBF8-26A0-C4D3-C9FD-A827D918712B}"/>
                </a:ext>
              </a:extLst>
            </p:cNvPr>
            <p:cNvSpPr/>
            <p:nvPr/>
          </p:nvSpPr>
          <p:spPr>
            <a:xfrm>
              <a:off x="3066243" y="3517598"/>
              <a:ext cx="331558" cy="345655"/>
            </a:xfrm>
            <a:custGeom>
              <a:avLst/>
              <a:gdLst/>
              <a:ahLst/>
              <a:cxnLst/>
              <a:rect l="l" t="t" r="r" b="b"/>
              <a:pathLst>
                <a:path w="6797" h="7086" extrusionOk="0">
                  <a:moveTo>
                    <a:pt x="5140" y="1"/>
                  </a:moveTo>
                  <a:lnTo>
                    <a:pt x="5140" y="1"/>
                  </a:lnTo>
                  <a:cubicBezTo>
                    <a:pt x="3611" y="927"/>
                    <a:pt x="1878" y="1419"/>
                    <a:pt x="1" y="1419"/>
                  </a:cubicBezTo>
                  <a:lnTo>
                    <a:pt x="1" y="7085"/>
                  </a:lnTo>
                  <a:cubicBezTo>
                    <a:pt x="2380" y="7085"/>
                    <a:pt x="4716" y="6482"/>
                    <a:pt x="6797" y="5208"/>
                  </a:cubicBezTo>
                  <a:cubicBezTo>
                    <a:pt x="5701" y="4214"/>
                    <a:pt x="4996" y="2762"/>
                    <a:pt x="4996" y="1173"/>
                  </a:cubicBezTo>
                  <a:cubicBezTo>
                    <a:pt x="4996" y="782"/>
                    <a:pt x="5064" y="392"/>
                    <a:pt x="5140" y="1"/>
                  </a:cubicBezTo>
                  <a:close/>
                </a:path>
              </a:pathLst>
            </a:custGeom>
            <a:solidFill>
              <a:schemeClr val="accent1"/>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1583;p62">
              <a:extLst>
                <a:ext uri="{FF2B5EF4-FFF2-40B4-BE49-F238E27FC236}">
                  <a16:creationId xmlns:a16="http://schemas.microsoft.com/office/drawing/2014/main" id="{9953C0F2-06D0-E62D-D103-08B233CFE818}"/>
                </a:ext>
              </a:extLst>
            </p:cNvPr>
            <p:cNvSpPr/>
            <p:nvPr/>
          </p:nvSpPr>
          <p:spPr>
            <a:xfrm>
              <a:off x="3679541" y="3379603"/>
              <a:ext cx="68829" cy="69268"/>
            </a:xfrm>
            <a:custGeom>
              <a:avLst/>
              <a:gdLst/>
              <a:ahLst/>
              <a:cxnLst/>
              <a:rect l="l" t="t" r="r" b="b"/>
              <a:pathLst>
                <a:path w="1411" h="1420" extrusionOk="0">
                  <a:moveTo>
                    <a:pt x="0" y="1"/>
                  </a:moveTo>
                  <a:lnTo>
                    <a:pt x="0" y="1"/>
                  </a:lnTo>
                  <a:cubicBezTo>
                    <a:pt x="68" y="35"/>
                    <a:pt x="102" y="111"/>
                    <a:pt x="170" y="179"/>
                  </a:cubicBezTo>
                  <a:lnTo>
                    <a:pt x="1411" y="1420"/>
                  </a:lnTo>
                  <a:lnTo>
                    <a:pt x="1411" y="1420"/>
                  </a:lnTo>
                  <a:lnTo>
                    <a:pt x="1411" y="1420"/>
                  </a:lnTo>
                  <a:lnTo>
                    <a:pt x="170" y="179"/>
                  </a:lnTo>
                  <a:cubicBezTo>
                    <a:pt x="102" y="111"/>
                    <a:pt x="68" y="35"/>
                    <a:pt x="0" y="1"/>
                  </a:cubicBezTo>
                  <a:close/>
                </a:path>
              </a:pathLst>
            </a:custGeom>
            <a:solidFill>
              <a:srgbClr val="3397CC"/>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1584;p62">
              <a:extLst>
                <a:ext uri="{FF2B5EF4-FFF2-40B4-BE49-F238E27FC236}">
                  <a16:creationId xmlns:a16="http://schemas.microsoft.com/office/drawing/2014/main" id="{6E7E9CEC-1262-0C51-6552-CEF740DD7BFF}"/>
                </a:ext>
              </a:extLst>
            </p:cNvPr>
            <p:cNvSpPr/>
            <p:nvPr/>
          </p:nvSpPr>
          <p:spPr>
            <a:xfrm>
              <a:off x="3449548" y="3600474"/>
              <a:ext cx="53951" cy="136779"/>
            </a:xfrm>
            <a:custGeom>
              <a:avLst/>
              <a:gdLst/>
              <a:ahLst/>
              <a:cxnLst/>
              <a:rect l="l" t="t" r="r" b="b"/>
              <a:pathLst>
                <a:path w="1106" h="2804" extrusionOk="0">
                  <a:moveTo>
                    <a:pt x="145" y="1"/>
                  </a:moveTo>
                  <a:lnTo>
                    <a:pt x="145" y="1"/>
                  </a:lnTo>
                  <a:cubicBezTo>
                    <a:pt x="179" y="748"/>
                    <a:pt x="536" y="1453"/>
                    <a:pt x="1105" y="1912"/>
                  </a:cubicBezTo>
                  <a:cubicBezTo>
                    <a:pt x="748" y="2235"/>
                    <a:pt x="392" y="2515"/>
                    <a:pt x="1" y="2804"/>
                  </a:cubicBezTo>
                  <a:cubicBezTo>
                    <a:pt x="392" y="2515"/>
                    <a:pt x="748" y="2235"/>
                    <a:pt x="1105" y="1912"/>
                  </a:cubicBezTo>
                  <a:lnTo>
                    <a:pt x="1105" y="1912"/>
                  </a:lnTo>
                  <a:lnTo>
                    <a:pt x="1105" y="1912"/>
                  </a:lnTo>
                  <a:cubicBezTo>
                    <a:pt x="536" y="1453"/>
                    <a:pt x="179" y="748"/>
                    <a:pt x="145" y="1"/>
                  </a:cubicBezTo>
                  <a:close/>
                </a:path>
              </a:pathLst>
            </a:custGeom>
            <a:solidFill>
              <a:srgbClr val="FFFFFF"/>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1585;p62">
              <a:extLst>
                <a:ext uri="{FF2B5EF4-FFF2-40B4-BE49-F238E27FC236}">
                  <a16:creationId xmlns:a16="http://schemas.microsoft.com/office/drawing/2014/main" id="{61D91A94-2218-3178-850C-3D4CDC4C4C37}"/>
                </a:ext>
              </a:extLst>
            </p:cNvPr>
            <p:cNvSpPr/>
            <p:nvPr/>
          </p:nvSpPr>
          <p:spPr>
            <a:xfrm>
              <a:off x="3072931" y="3863197"/>
              <a:ext cx="2146" cy="49"/>
            </a:xfrm>
            <a:custGeom>
              <a:avLst/>
              <a:gdLst/>
              <a:ahLst/>
              <a:cxnLst/>
              <a:rect l="l" t="t" r="r" b="b"/>
              <a:pathLst>
                <a:path w="44" h="1" extrusionOk="0">
                  <a:moveTo>
                    <a:pt x="43" y="0"/>
                  </a:moveTo>
                  <a:lnTo>
                    <a:pt x="1" y="0"/>
                  </a:lnTo>
                  <a:lnTo>
                    <a:pt x="1" y="0"/>
                  </a:lnTo>
                  <a:close/>
                </a:path>
              </a:pathLst>
            </a:custGeom>
            <a:solidFill>
              <a:srgbClr val="CCEDFF"/>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1586;p62">
              <a:extLst>
                <a:ext uri="{FF2B5EF4-FFF2-40B4-BE49-F238E27FC236}">
                  <a16:creationId xmlns:a16="http://schemas.microsoft.com/office/drawing/2014/main" id="{3B35BC97-147C-E3C5-2AC5-A07568F3A88F}"/>
                </a:ext>
              </a:extLst>
            </p:cNvPr>
            <p:cNvSpPr/>
            <p:nvPr/>
          </p:nvSpPr>
          <p:spPr>
            <a:xfrm>
              <a:off x="3072931" y="3863197"/>
              <a:ext cx="2146" cy="49"/>
            </a:xfrm>
            <a:custGeom>
              <a:avLst/>
              <a:gdLst/>
              <a:ahLst/>
              <a:cxnLst/>
              <a:rect l="l" t="t" r="r" b="b"/>
              <a:pathLst>
                <a:path w="44" h="1" extrusionOk="0">
                  <a:moveTo>
                    <a:pt x="43" y="0"/>
                  </a:moveTo>
                  <a:lnTo>
                    <a:pt x="1" y="0"/>
                  </a:lnTo>
                  <a:lnTo>
                    <a:pt x="1" y="0"/>
                  </a:lnTo>
                  <a:lnTo>
                    <a:pt x="43" y="0"/>
                  </a:lnTo>
                  <a:close/>
                </a:path>
              </a:pathLst>
            </a:custGeom>
            <a:solidFill>
              <a:srgbClr val="FFDECC"/>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79" name="Google Shape;990;p49">
            <a:extLst>
              <a:ext uri="{FF2B5EF4-FFF2-40B4-BE49-F238E27FC236}">
                <a16:creationId xmlns:a16="http://schemas.microsoft.com/office/drawing/2014/main" id="{92B4604B-D0B2-7D32-7C42-516E7B7970DF}"/>
              </a:ext>
            </a:extLst>
          </p:cNvPr>
          <p:cNvSpPr txBox="1">
            <a:spLocks/>
          </p:cNvSpPr>
          <p:nvPr/>
        </p:nvSpPr>
        <p:spPr>
          <a:xfrm>
            <a:off x="5910623" y="1349930"/>
            <a:ext cx="2601115" cy="98313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2"/>
              </a:buClr>
              <a:buSzPts val="2500"/>
              <a:buFont typeface="Jockey One"/>
              <a:buNone/>
              <a:defRPr sz="2000" b="0" i="0" u="none" strike="noStrike" cap="none">
                <a:solidFill>
                  <a:srgbClr val="7EEEF3"/>
                </a:solidFill>
                <a:latin typeface="Tomorrow SemiBold"/>
                <a:ea typeface="Tomorrow SemiBold"/>
                <a:cs typeface="Tomorrow SemiBold"/>
                <a:sym typeface="Tomorrow SemiBold"/>
              </a:defRPr>
            </a:lvl1pPr>
            <a:lvl2pPr marR="0" lvl="1" algn="ctr" rtl="0">
              <a:lnSpc>
                <a:spcPct val="100000"/>
              </a:lnSpc>
              <a:spcBef>
                <a:spcPts val="0"/>
              </a:spcBef>
              <a:spcAft>
                <a:spcPts val="0"/>
              </a:spcAft>
              <a:buClr>
                <a:schemeClr val="dk2"/>
              </a:buClr>
              <a:buSzPts val="2500"/>
              <a:buFont typeface="Jockey One"/>
              <a:buNone/>
              <a:defRPr sz="2500" b="0" i="0" u="none" strike="noStrike" cap="none">
                <a:solidFill>
                  <a:schemeClr val="dk2"/>
                </a:solidFill>
                <a:latin typeface="Jockey One"/>
                <a:ea typeface="Jockey One"/>
                <a:cs typeface="Jockey One"/>
                <a:sym typeface="Jockey One"/>
              </a:defRPr>
            </a:lvl2pPr>
            <a:lvl3pPr marR="0" lvl="2" algn="ctr" rtl="0">
              <a:lnSpc>
                <a:spcPct val="100000"/>
              </a:lnSpc>
              <a:spcBef>
                <a:spcPts val="0"/>
              </a:spcBef>
              <a:spcAft>
                <a:spcPts val="0"/>
              </a:spcAft>
              <a:buClr>
                <a:schemeClr val="dk2"/>
              </a:buClr>
              <a:buSzPts val="2500"/>
              <a:buFont typeface="Jockey One"/>
              <a:buNone/>
              <a:defRPr sz="2500" b="0" i="0" u="none" strike="noStrike" cap="none">
                <a:solidFill>
                  <a:schemeClr val="dk2"/>
                </a:solidFill>
                <a:latin typeface="Jockey One"/>
                <a:ea typeface="Jockey One"/>
                <a:cs typeface="Jockey One"/>
                <a:sym typeface="Jockey One"/>
              </a:defRPr>
            </a:lvl3pPr>
            <a:lvl4pPr marR="0" lvl="3" algn="ctr" rtl="0">
              <a:lnSpc>
                <a:spcPct val="100000"/>
              </a:lnSpc>
              <a:spcBef>
                <a:spcPts val="0"/>
              </a:spcBef>
              <a:spcAft>
                <a:spcPts val="0"/>
              </a:spcAft>
              <a:buClr>
                <a:schemeClr val="dk2"/>
              </a:buClr>
              <a:buSzPts val="2500"/>
              <a:buFont typeface="Jockey One"/>
              <a:buNone/>
              <a:defRPr sz="2500" b="0" i="0" u="none" strike="noStrike" cap="none">
                <a:solidFill>
                  <a:schemeClr val="dk2"/>
                </a:solidFill>
                <a:latin typeface="Jockey One"/>
                <a:ea typeface="Jockey One"/>
                <a:cs typeface="Jockey One"/>
                <a:sym typeface="Jockey One"/>
              </a:defRPr>
            </a:lvl4pPr>
            <a:lvl5pPr marR="0" lvl="4" algn="ctr" rtl="0">
              <a:lnSpc>
                <a:spcPct val="100000"/>
              </a:lnSpc>
              <a:spcBef>
                <a:spcPts val="0"/>
              </a:spcBef>
              <a:spcAft>
                <a:spcPts val="0"/>
              </a:spcAft>
              <a:buClr>
                <a:schemeClr val="dk2"/>
              </a:buClr>
              <a:buSzPts val="2500"/>
              <a:buFont typeface="Jockey One"/>
              <a:buNone/>
              <a:defRPr sz="2500" b="0" i="0" u="none" strike="noStrike" cap="none">
                <a:solidFill>
                  <a:schemeClr val="dk2"/>
                </a:solidFill>
                <a:latin typeface="Jockey One"/>
                <a:ea typeface="Jockey One"/>
                <a:cs typeface="Jockey One"/>
                <a:sym typeface="Jockey One"/>
              </a:defRPr>
            </a:lvl5pPr>
            <a:lvl6pPr marR="0" lvl="5" algn="ctr" rtl="0">
              <a:lnSpc>
                <a:spcPct val="100000"/>
              </a:lnSpc>
              <a:spcBef>
                <a:spcPts val="0"/>
              </a:spcBef>
              <a:spcAft>
                <a:spcPts val="0"/>
              </a:spcAft>
              <a:buClr>
                <a:schemeClr val="dk2"/>
              </a:buClr>
              <a:buSzPts val="2500"/>
              <a:buFont typeface="Jockey One"/>
              <a:buNone/>
              <a:defRPr sz="2500" b="0" i="0" u="none" strike="noStrike" cap="none">
                <a:solidFill>
                  <a:schemeClr val="dk2"/>
                </a:solidFill>
                <a:latin typeface="Jockey One"/>
                <a:ea typeface="Jockey One"/>
                <a:cs typeface="Jockey One"/>
                <a:sym typeface="Jockey One"/>
              </a:defRPr>
            </a:lvl6pPr>
            <a:lvl7pPr marR="0" lvl="6" algn="ctr" rtl="0">
              <a:lnSpc>
                <a:spcPct val="100000"/>
              </a:lnSpc>
              <a:spcBef>
                <a:spcPts val="0"/>
              </a:spcBef>
              <a:spcAft>
                <a:spcPts val="0"/>
              </a:spcAft>
              <a:buClr>
                <a:schemeClr val="dk2"/>
              </a:buClr>
              <a:buSzPts val="2500"/>
              <a:buFont typeface="Jockey One"/>
              <a:buNone/>
              <a:defRPr sz="2500" b="0" i="0" u="none" strike="noStrike" cap="none">
                <a:solidFill>
                  <a:schemeClr val="dk2"/>
                </a:solidFill>
                <a:latin typeface="Jockey One"/>
                <a:ea typeface="Jockey One"/>
                <a:cs typeface="Jockey One"/>
                <a:sym typeface="Jockey One"/>
              </a:defRPr>
            </a:lvl7pPr>
            <a:lvl8pPr marR="0" lvl="7" algn="ctr" rtl="0">
              <a:lnSpc>
                <a:spcPct val="100000"/>
              </a:lnSpc>
              <a:spcBef>
                <a:spcPts val="0"/>
              </a:spcBef>
              <a:spcAft>
                <a:spcPts val="0"/>
              </a:spcAft>
              <a:buClr>
                <a:schemeClr val="dk2"/>
              </a:buClr>
              <a:buSzPts val="2500"/>
              <a:buFont typeface="Jockey One"/>
              <a:buNone/>
              <a:defRPr sz="2500" b="0" i="0" u="none" strike="noStrike" cap="none">
                <a:solidFill>
                  <a:schemeClr val="dk2"/>
                </a:solidFill>
                <a:latin typeface="Jockey One"/>
                <a:ea typeface="Jockey One"/>
                <a:cs typeface="Jockey One"/>
                <a:sym typeface="Jockey One"/>
              </a:defRPr>
            </a:lvl8pPr>
            <a:lvl9pPr marR="0" lvl="8" algn="ctr" rtl="0">
              <a:lnSpc>
                <a:spcPct val="100000"/>
              </a:lnSpc>
              <a:spcBef>
                <a:spcPts val="0"/>
              </a:spcBef>
              <a:spcAft>
                <a:spcPts val="0"/>
              </a:spcAft>
              <a:buClr>
                <a:schemeClr val="dk2"/>
              </a:buClr>
              <a:buSzPts val="2500"/>
              <a:buFont typeface="Jockey One"/>
              <a:buNone/>
              <a:defRPr sz="2500" b="0" i="0" u="none" strike="noStrike" cap="none">
                <a:solidFill>
                  <a:schemeClr val="dk2"/>
                </a:solidFill>
                <a:latin typeface="Jockey One"/>
                <a:ea typeface="Jockey One"/>
                <a:cs typeface="Jockey One"/>
                <a:sym typeface="Jockey One"/>
              </a:defRPr>
            </a:lvl9pPr>
          </a:lstStyle>
          <a:p>
            <a:pPr algn="ctr"/>
            <a:r>
              <a:rPr lang="en-US" dirty="0"/>
              <a:t>Rebase flow </a:t>
            </a:r>
            <a:r>
              <a:rPr lang="en-US" sz="1600" dirty="0">
                <a:solidFill>
                  <a:srgbClr val="EC70C0"/>
                </a:solidFill>
              </a:rPr>
              <a:t>(rebase in private - FF merge in public)</a:t>
            </a:r>
          </a:p>
        </p:txBody>
      </p:sp>
      <p:sp>
        <p:nvSpPr>
          <p:cNvPr id="982" name="Google Shape;992;p49">
            <a:extLst>
              <a:ext uri="{FF2B5EF4-FFF2-40B4-BE49-F238E27FC236}">
                <a16:creationId xmlns:a16="http://schemas.microsoft.com/office/drawing/2014/main" id="{3322EB01-C9E3-5111-B2DA-36A935FACA90}"/>
              </a:ext>
            </a:extLst>
          </p:cNvPr>
          <p:cNvSpPr txBox="1">
            <a:spLocks/>
          </p:cNvSpPr>
          <p:nvPr/>
        </p:nvSpPr>
        <p:spPr>
          <a:xfrm>
            <a:off x="740245" y="2066994"/>
            <a:ext cx="2358900" cy="484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Tomorrow"/>
              <a:buNone/>
              <a:defRPr sz="1400" b="0" i="0" u="none" strike="noStrike" cap="none">
                <a:solidFill>
                  <a:schemeClr val="dk1"/>
                </a:solidFill>
                <a:latin typeface="Tomorrow"/>
                <a:ea typeface="Tomorrow"/>
                <a:cs typeface="Tomorrow"/>
                <a:sym typeface="Tomorrow"/>
              </a:defRPr>
            </a:lvl1pPr>
            <a:lvl2pPr marL="914400" marR="0" lvl="1" indent="-317500" algn="ctr" rtl="0">
              <a:lnSpc>
                <a:spcPct val="100000"/>
              </a:lnSpc>
              <a:spcBef>
                <a:spcPts val="0"/>
              </a:spcBef>
              <a:spcAft>
                <a:spcPts val="0"/>
              </a:spcAft>
              <a:buClr>
                <a:schemeClr val="dk1"/>
              </a:buClr>
              <a:buSzPts val="1400"/>
              <a:buFont typeface="Tomorrow"/>
              <a:buNone/>
              <a:defRPr sz="1400" b="0" i="0" u="none" strike="noStrike" cap="none">
                <a:solidFill>
                  <a:schemeClr val="dk1"/>
                </a:solidFill>
                <a:latin typeface="Tomorrow"/>
                <a:ea typeface="Tomorrow"/>
                <a:cs typeface="Tomorrow"/>
                <a:sym typeface="Tomorrow"/>
              </a:defRPr>
            </a:lvl2pPr>
            <a:lvl3pPr marL="1371600" marR="0" lvl="2" indent="-317500" algn="ctr" rtl="0">
              <a:lnSpc>
                <a:spcPct val="100000"/>
              </a:lnSpc>
              <a:spcBef>
                <a:spcPts val="0"/>
              </a:spcBef>
              <a:spcAft>
                <a:spcPts val="0"/>
              </a:spcAft>
              <a:buClr>
                <a:schemeClr val="dk1"/>
              </a:buClr>
              <a:buSzPts val="1400"/>
              <a:buFont typeface="Tomorrow"/>
              <a:buNone/>
              <a:defRPr sz="1400" b="0" i="0" u="none" strike="noStrike" cap="none">
                <a:solidFill>
                  <a:schemeClr val="dk1"/>
                </a:solidFill>
                <a:latin typeface="Tomorrow"/>
                <a:ea typeface="Tomorrow"/>
                <a:cs typeface="Tomorrow"/>
                <a:sym typeface="Tomorrow"/>
              </a:defRPr>
            </a:lvl3pPr>
            <a:lvl4pPr marL="1828800" marR="0" lvl="3" indent="-317500" algn="ctr" rtl="0">
              <a:lnSpc>
                <a:spcPct val="100000"/>
              </a:lnSpc>
              <a:spcBef>
                <a:spcPts val="0"/>
              </a:spcBef>
              <a:spcAft>
                <a:spcPts val="0"/>
              </a:spcAft>
              <a:buClr>
                <a:schemeClr val="dk1"/>
              </a:buClr>
              <a:buSzPts val="1400"/>
              <a:buFont typeface="Tomorrow"/>
              <a:buNone/>
              <a:defRPr sz="1400" b="0" i="0" u="none" strike="noStrike" cap="none">
                <a:solidFill>
                  <a:schemeClr val="dk1"/>
                </a:solidFill>
                <a:latin typeface="Tomorrow"/>
                <a:ea typeface="Tomorrow"/>
                <a:cs typeface="Tomorrow"/>
                <a:sym typeface="Tomorrow"/>
              </a:defRPr>
            </a:lvl4pPr>
            <a:lvl5pPr marL="2286000" marR="0" lvl="4" indent="-317500" algn="ctr" rtl="0">
              <a:lnSpc>
                <a:spcPct val="100000"/>
              </a:lnSpc>
              <a:spcBef>
                <a:spcPts val="0"/>
              </a:spcBef>
              <a:spcAft>
                <a:spcPts val="0"/>
              </a:spcAft>
              <a:buClr>
                <a:schemeClr val="dk1"/>
              </a:buClr>
              <a:buSzPts val="1400"/>
              <a:buFont typeface="Tomorrow"/>
              <a:buNone/>
              <a:defRPr sz="1400" b="0" i="0" u="none" strike="noStrike" cap="none">
                <a:solidFill>
                  <a:schemeClr val="dk1"/>
                </a:solidFill>
                <a:latin typeface="Tomorrow"/>
                <a:ea typeface="Tomorrow"/>
                <a:cs typeface="Tomorrow"/>
                <a:sym typeface="Tomorrow"/>
              </a:defRPr>
            </a:lvl5pPr>
            <a:lvl6pPr marL="2743200" marR="0" lvl="5" indent="-317500" algn="ctr" rtl="0">
              <a:lnSpc>
                <a:spcPct val="100000"/>
              </a:lnSpc>
              <a:spcBef>
                <a:spcPts val="0"/>
              </a:spcBef>
              <a:spcAft>
                <a:spcPts val="0"/>
              </a:spcAft>
              <a:buClr>
                <a:schemeClr val="dk1"/>
              </a:buClr>
              <a:buSzPts val="1400"/>
              <a:buFont typeface="Tomorrow"/>
              <a:buNone/>
              <a:defRPr sz="1400" b="0" i="0" u="none" strike="noStrike" cap="none">
                <a:solidFill>
                  <a:schemeClr val="dk1"/>
                </a:solidFill>
                <a:latin typeface="Tomorrow"/>
                <a:ea typeface="Tomorrow"/>
                <a:cs typeface="Tomorrow"/>
                <a:sym typeface="Tomorrow"/>
              </a:defRPr>
            </a:lvl6pPr>
            <a:lvl7pPr marL="3200400" marR="0" lvl="6" indent="-317500" algn="ctr" rtl="0">
              <a:lnSpc>
                <a:spcPct val="100000"/>
              </a:lnSpc>
              <a:spcBef>
                <a:spcPts val="0"/>
              </a:spcBef>
              <a:spcAft>
                <a:spcPts val="0"/>
              </a:spcAft>
              <a:buClr>
                <a:schemeClr val="dk1"/>
              </a:buClr>
              <a:buSzPts val="1400"/>
              <a:buFont typeface="Tomorrow"/>
              <a:buNone/>
              <a:defRPr sz="1400" b="0" i="0" u="none" strike="noStrike" cap="none">
                <a:solidFill>
                  <a:schemeClr val="dk1"/>
                </a:solidFill>
                <a:latin typeface="Tomorrow"/>
                <a:ea typeface="Tomorrow"/>
                <a:cs typeface="Tomorrow"/>
                <a:sym typeface="Tomorrow"/>
              </a:defRPr>
            </a:lvl7pPr>
            <a:lvl8pPr marL="3657600" marR="0" lvl="7" indent="-317500" algn="ctr" rtl="0">
              <a:lnSpc>
                <a:spcPct val="100000"/>
              </a:lnSpc>
              <a:spcBef>
                <a:spcPts val="0"/>
              </a:spcBef>
              <a:spcAft>
                <a:spcPts val="0"/>
              </a:spcAft>
              <a:buClr>
                <a:schemeClr val="dk1"/>
              </a:buClr>
              <a:buSzPts val="1400"/>
              <a:buFont typeface="Tomorrow"/>
              <a:buNone/>
              <a:defRPr sz="1400" b="0" i="0" u="none" strike="noStrike" cap="none">
                <a:solidFill>
                  <a:schemeClr val="dk1"/>
                </a:solidFill>
                <a:latin typeface="Tomorrow"/>
                <a:ea typeface="Tomorrow"/>
                <a:cs typeface="Tomorrow"/>
                <a:sym typeface="Tomorrow"/>
              </a:defRPr>
            </a:lvl8pPr>
            <a:lvl9pPr marL="4114800" marR="0" lvl="8" indent="-317500" algn="ctr" rtl="0">
              <a:lnSpc>
                <a:spcPct val="100000"/>
              </a:lnSpc>
              <a:spcBef>
                <a:spcPts val="0"/>
              </a:spcBef>
              <a:spcAft>
                <a:spcPts val="0"/>
              </a:spcAft>
              <a:buClr>
                <a:schemeClr val="dk1"/>
              </a:buClr>
              <a:buSzPts val="1400"/>
              <a:buFont typeface="Tomorrow"/>
              <a:buNone/>
              <a:defRPr sz="1400" b="0" i="0" u="none" strike="noStrike" cap="none">
                <a:solidFill>
                  <a:schemeClr val="dk1"/>
                </a:solidFill>
                <a:latin typeface="Tomorrow"/>
                <a:ea typeface="Tomorrow"/>
                <a:cs typeface="Tomorrow"/>
                <a:sym typeface="Tomorrow"/>
              </a:defRPr>
            </a:lvl9pPr>
          </a:lstStyle>
          <a:p>
            <a:pPr marL="0" indent="0"/>
            <a:r>
              <a:rPr lang="en-US" dirty="0"/>
              <a:t>ℹ️ merge back into main</a:t>
            </a:r>
            <a:endParaRPr lang="en-US" dirty="0">
              <a:solidFill>
                <a:srgbClr val="EC70C0"/>
              </a:solidFill>
            </a:endParaRPr>
          </a:p>
        </p:txBody>
      </p:sp>
      <p:sp>
        <p:nvSpPr>
          <p:cNvPr id="983" name="Google Shape;992;p49">
            <a:extLst>
              <a:ext uri="{FF2B5EF4-FFF2-40B4-BE49-F238E27FC236}">
                <a16:creationId xmlns:a16="http://schemas.microsoft.com/office/drawing/2014/main" id="{645E13EB-B85D-8B32-BF6B-77628CB3F567}"/>
              </a:ext>
            </a:extLst>
          </p:cNvPr>
          <p:cNvSpPr txBox="1">
            <a:spLocks/>
          </p:cNvSpPr>
          <p:nvPr/>
        </p:nvSpPr>
        <p:spPr>
          <a:xfrm>
            <a:off x="6070075" y="2528099"/>
            <a:ext cx="2358900" cy="484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Tomorrow"/>
              <a:buNone/>
              <a:defRPr sz="1400" b="0" i="0" u="none" strike="noStrike" cap="none">
                <a:solidFill>
                  <a:schemeClr val="dk1"/>
                </a:solidFill>
                <a:latin typeface="Tomorrow"/>
                <a:ea typeface="Tomorrow"/>
                <a:cs typeface="Tomorrow"/>
                <a:sym typeface="Tomorrow"/>
              </a:defRPr>
            </a:lvl1pPr>
            <a:lvl2pPr marL="914400" marR="0" lvl="1" indent="-317500" algn="ctr" rtl="0">
              <a:lnSpc>
                <a:spcPct val="100000"/>
              </a:lnSpc>
              <a:spcBef>
                <a:spcPts val="0"/>
              </a:spcBef>
              <a:spcAft>
                <a:spcPts val="0"/>
              </a:spcAft>
              <a:buClr>
                <a:schemeClr val="dk1"/>
              </a:buClr>
              <a:buSzPts val="1400"/>
              <a:buFont typeface="Tomorrow"/>
              <a:buNone/>
              <a:defRPr sz="1400" b="0" i="0" u="none" strike="noStrike" cap="none">
                <a:solidFill>
                  <a:schemeClr val="dk1"/>
                </a:solidFill>
                <a:latin typeface="Tomorrow"/>
                <a:ea typeface="Tomorrow"/>
                <a:cs typeface="Tomorrow"/>
                <a:sym typeface="Tomorrow"/>
              </a:defRPr>
            </a:lvl2pPr>
            <a:lvl3pPr marL="1371600" marR="0" lvl="2" indent="-317500" algn="ctr" rtl="0">
              <a:lnSpc>
                <a:spcPct val="100000"/>
              </a:lnSpc>
              <a:spcBef>
                <a:spcPts val="0"/>
              </a:spcBef>
              <a:spcAft>
                <a:spcPts val="0"/>
              </a:spcAft>
              <a:buClr>
                <a:schemeClr val="dk1"/>
              </a:buClr>
              <a:buSzPts val="1400"/>
              <a:buFont typeface="Tomorrow"/>
              <a:buNone/>
              <a:defRPr sz="1400" b="0" i="0" u="none" strike="noStrike" cap="none">
                <a:solidFill>
                  <a:schemeClr val="dk1"/>
                </a:solidFill>
                <a:latin typeface="Tomorrow"/>
                <a:ea typeface="Tomorrow"/>
                <a:cs typeface="Tomorrow"/>
                <a:sym typeface="Tomorrow"/>
              </a:defRPr>
            </a:lvl3pPr>
            <a:lvl4pPr marL="1828800" marR="0" lvl="3" indent="-317500" algn="ctr" rtl="0">
              <a:lnSpc>
                <a:spcPct val="100000"/>
              </a:lnSpc>
              <a:spcBef>
                <a:spcPts val="0"/>
              </a:spcBef>
              <a:spcAft>
                <a:spcPts val="0"/>
              </a:spcAft>
              <a:buClr>
                <a:schemeClr val="dk1"/>
              </a:buClr>
              <a:buSzPts val="1400"/>
              <a:buFont typeface="Tomorrow"/>
              <a:buNone/>
              <a:defRPr sz="1400" b="0" i="0" u="none" strike="noStrike" cap="none">
                <a:solidFill>
                  <a:schemeClr val="dk1"/>
                </a:solidFill>
                <a:latin typeface="Tomorrow"/>
                <a:ea typeface="Tomorrow"/>
                <a:cs typeface="Tomorrow"/>
                <a:sym typeface="Tomorrow"/>
              </a:defRPr>
            </a:lvl4pPr>
            <a:lvl5pPr marL="2286000" marR="0" lvl="4" indent="-317500" algn="ctr" rtl="0">
              <a:lnSpc>
                <a:spcPct val="100000"/>
              </a:lnSpc>
              <a:spcBef>
                <a:spcPts val="0"/>
              </a:spcBef>
              <a:spcAft>
                <a:spcPts val="0"/>
              </a:spcAft>
              <a:buClr>
                <a:schemeClr val="dk1"/>
              </a:buClr>
              <a:buSzPts val="1400"/>
              <a:buFont typeface="Tomorrow"/>
              <a:buNone/>
              <a:defRPr sz="1400" b="0" i="0" u="none" strike="noStrike" cap="none">
                <a:solidFill>
                  <a:schemeClr val="dk1"/>
                </a:solidFill>
                <a:latin typeface="Tomorrow"/>
                <a:ea typeface="Tomorrow"/>
                <a:cs typeface="Tomorrow"/>
                <a:sym typeface="Tomorrow"/>
              </a:defRPr>
            </a:lvl5pPr>
            <a:lvl6pPr marL="2743200" marR="0" lvl="5" indent="-317500" algn="ctr" rtl="0">
              <a:lnSpc>
                <a:spcPct val="100000"/>
              </a:lnSpc>
              <a:spcBef>
                <a:spcPts val="0"/>
              </a:spcBef>
              <a:spcAft>
                <a:spcPts val="0"/>
              </a:spcAft>
              <a:buClr>
                <a:schemeClr val="dk1"/>
              </a:buClr>
              <a:buSzPts val="1400"/>
              <a:buFont typeface="Tomorrow"/>
              <a:buNone/>
              <a:defRPr sz="1400" b="0" i="0" u="none" strike="noStrike" cap="none">
                <a:solidFill>
                  <a:schemeClr val="dk1"/>
                </a:solidFill>
                <a:latin typeface="Tomorrow"/>
                <a:ea typeface="Tomorrow"/>
                <a:cs typeface="Tomorrow"/>
                <a:sym typeface="Tomorrow"/>
              </a:defRPr>
            </a:lvl6pPr>
            <a:lvl7pPr marL="3200400" marR="0" lvl="6" indent="-317500" algn="ctr" rtl="0">
              <a:lnSpc>
                <a:spcPct val="100000"/>
              </a:lnSpc>
              <a:spcBef>
                <a:spcPts val="0"/>
              </a:spcBef>
              <a:spcAft>
                <a:spcPts val="0"/>
              </a:spcAft>
              <a:buClr>
                <a:schemeClr val="dk1"/>
              </a:buClr>
              <a:buSzPts val="1400"/>
              <a:buFont typeface="Tomorrow"/>
              <a:buNone/>
              <a:defRPr sz="1400" b="0" i="0" u="none" strike="noStrike" cap="none">
                <a:solidFill>
                  <a:schemeClr val="dk1"/>
                </a:solidFill>
                <a:latin typeface="Tomorrow"/>
                <a:ea typeface="Tomorrow"/>
                <a:cs typeface="Tomorrow"/>
                <a:sym typeface="Tomorrow"/>
              </a:defRPr>
            </a:lvl7pPr>
            <a:lvl8pPr marL="3657600" marR="0" lvl="7" indent="-317500" algn="ctr" rtl="0">
              <a:lnSpc>
                <a:spcPct val="100000"/>
              </a:lnSpc>
              <a:spcBef>
                <a:spcPts val="0"/>
              </a:spcBef>
              <a:spcAft>
                <a:spcPts val="0"/>
              </a:spcAft>
              <a:buClr>
                <a:schemeClr val="dk1"/>
              </a:buClr>
              <a:buSzPts val="1400"/>
              <a:buFont typeface="Tomorrow"/>
              <a:buNone/>
              <a:defRPr sz="1400" b="0" i="0" u="none" strike="noStrike" cap="none">
                <a:solidFill>
                  <a:schemeClr val="dk1"/>
                </a:solidFill>
                <a:latin typeface="Tomorrow"/>
                <a:ea typeface="Tomorrow"/>
                <a:cs typeface="Tomorrow"/>
                <a:sym typeface="Tomorrow"/>
              </a:defRPr>
            </a:lvl8pPr>
            <a:lvl9pPr marL="4114800" marR="0" lvl="8" indent="-317500" algn="ctr" rtl="0">
              <a:lnSpc>
                <a:spcPct val="100000"/>
              </a:lnSpc>
              <a:spcBef>
                <a:spcPts val="0"/>
              </a:spcBef>
              <a:spcAft>
                <a:spcPts val="0"/>
              </a:spcAft>
              <a:buClr>
                <a:schemeClr val="dk1"/>
              </a:buClr>
              <a:buSzPts val="1400"/>
              <a:buFont typeface="Tomorrow"/>
              <a:buNone/>
              <a:defRPr sz="1400" b="0" i="0" u="none" strike="noStrike" cap="none">
                <a:solidFill>
                  <a:schemeClr val="dk1"/>
                </a:solidFill>
                <a:latin typeface="Tomorrow"/>
                <a:ea typeface="Tomorrow"/>
                <a:cs typeface="Tomorrow"/>
                <a:sym typeface="Tomorrow"/>
              </a:defRPr>
            </a:lvl9pPr>
          </a:lstStyle>
          <a:p>
            <a:pPr marL="0" indent="0"/>
            <a:r>
              <a:rPr lang="en-US" dirty="0" err="1"/>
              <a:t>ℹ️rebase</a:t>
            </a:r>
            <a:r>
              <a:rPr lang="en-US" dirty="0"/>
              <a:t> main into your branch first, then fast forward merge into main</a:t>
            </a:r>
            <a:endParaRPr lang="en-US" dirty="0">
              <a:solidFill>
                <a:srgbClr val="EC70C0"/>
              </a:solidFill>
            </a:endParaRPr>
          </a:p>
          <a:p>
            <a:pPr marL="0" indent="0"/>
            <a:endParaRPr lang="en-US" dirty="0">
              <a:solidFill>
                <a:srgbClr val="EC70C0"/>
              </a:solidFill>
            </a:endParaRPr>
          </a:p>
        </p:txBody>
      </p:sp>
      <p:sp>
        <p:nvSpPr>
          <p:cNvPr id="984" name="Google Shape;992;p49">
            <a:extLst>
              <a:ext uri="{FF2B5EF4-FFF2-40B4-BE49-F238E27FC236}">
                <a16:creationId xmlns:a16="http://schemas.microsoft.com/office/drawing/2014/main" id="{DAB3DC96-E118-73A1-17A6-6CF4205F160B}"/>
              </a:ext>
            </a:extLst>
          </p:cNvPr>
          <p:cNvSpPr txBox="1">
            <a:spLocks/>
          </p:cNvSpPr>
          <p:nvPr/>
        </p:nvSpPr>
        <p:spPr>
          <a:xfrm>
            <a:off x="6061436" y="2917533"/>
            <a:ext cx="2358900" cy="484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Tomorrow"/>
              <a:buNone/>
              <a:defRPr sz="1400" b="0" i="0" u="none" strike="noStrike" cap="none">
                <a:solidFill>
                  <a:schemeClr val="dk1"/>
                </a:solidFill>
                <a:latin typeface="Tomorrow"/>
                <a:ea typeface="Tomorrow"/>
                <a:cs typeface="Tomorrow"/>
                <a:sym typeface="Tomorrow"/>
              </a:defRPr>
            </a:lvl1pPr>
            <a:lvl2pPr marL="914400" marR="0" lvl="1" indent="-317500" algn="ctr" rtl="0">
              <a:lnSpc>
                <a:spcPct val="100000"/>
              </a:lnSpc>
              <a:spcBef>
                <a:spcPts val="0"/>
              </a:spcBef>
              <a:spcAft>
                <a:spcPts val="0"/>
              </a:spcAft>
              <a:buClr>
                <a:schemeClr val="dk1"/>
              </a:buClr>
              <a:buSzPts val="1400"/>
              <a:buFont typeface="Tomorrow"/>
              <a:buNone/>
              <a:defRPr sz="1400" b="0" i="0" u="none" strike="noStrike" cap="none">
                <a:solidFill>
                  <a:schemeClr val="dk1"/>
                </a:solidFill>
                <a:latin typeface="Tomorrow"/>
                <a:ea typeface="Tomorrow"/>
                <a:cs typeface="Tomorrow"/>
                <a:sym typeface="Tomorrow"/>
              </a:defRPr>
            </a:lvl2pPr>
            <a:lvl3pPr marL="1371600" marR="0" lvl="2" indent="-317500" algn="ctr" rtl="0">
              <a:lnSpc>
                <a:spcPct val="100000"/>
              </a:lnSpc>
              <a:spcBef>
                <a:spcPts val="0"/>
              </a:spcBef>
              <a:spcAft>
                <a:spcPts val="0"/>
              </a:spcAft>
              <a:buClr>
                <a:schemeClr val="dk1"/>
              </a:buClr>
              <a:buSzPts val="1400"/>
              <a:buFont typeface="Tomorrow"/>
              <a:buNone/>
              <a:defRPr sz="1400" b="0" i="0" u="none" strike="noStrike" cap="none">
                <a:solidFill>
                  <a:schemeClr val="dk1"/>
                </a:solidFill>
                <a:latin typeface="Tomorrow"/>
                <a:ea typeface="Tomorrow"/>
                <a:cs typeface="Tomorrow"/>
                <a:sym typeface="Tomorrow"/>
              </a:defRPr>
            </a:lvl3pPr>
            <a:lvl4pPr marL="1828800" marR="0" lvl="3" indent="-317500" algn="ctr" rtl="0">
              <a:lnSpc>
                <a:spcPct val="100000"/>
              </a:lnSpc>
              <a:spcBef>
                <a:spcPts val="0"/>
              </a:spcBef>
              <a:spcAft>
                <a:spcPts val="0"/>
              </a:spcAft>
              <a:buClr>
                <a:schemeClr val="dk1"/>
              </a:buClr>
              <a:buSzPts val="1400"/>
              <a:buFont typeface="Tomorrow"/>
              <a:buNone/>
              <a:defRPr sz="1400" b="0" i="0" u="none" strike="noStrike" cap="none">
                <a:solidFill>
                  <a:schemeClr val="dk1"/>
                </a:solidFill>
                <a:latin typeface="Tomorrow"/>
                <a:ea typeface="Tomorrow"/>
                <a:cs typeface="Tomorrow"/>
                <a:sym typeface="Tomorrow"/>
              </a:defRPr>
            </a:lvl4pPr>
            <a:lvl5pPr marL="2286000" marR="0" lvl="4" indent="-317500" algn="ctr" rtl="0">
              <a:lnSpc>
                <a:spcPct val="100000"/>
              </a:lnSpc>
              <a:spcBef>
                <a:spcPts val="0"/>
              </a:spcBef>
              <a:spcAft>
                <a:spcPts val="0"/>
              </a:spcAft>
              <a:buClr>
                <a:schemeClr val="dk1"/>
              </a:buClr>
              <a:buSzPts val="1400"/>
              <a:buFont typeface="Tomorrow"/>
              <a:buNone/>
              <a:defRPr sz="1400" b="0" i="0" u="none" strike="noStrike" cap="none">
                <a:solidFill>
                  <a:schemeClr val="dk1"/>
                </a:solidFill>
                <a:latin typeface="Tomorrow"/>
                <a:ea typeface="Tomorrow"/>
                <a:cs typeface="Tomorrow"/>
                <a:sym typeface="Tomorrow"/>
              </a:defRPr>
            </a:lvl5pPr>
            <a:lvl6pPr marL="2743200" marR="0" lvl="5" indent="-317500" algn="ctr" rtl="0">
              <a:lnSpc>
                <a:spcPct val="100000"/>
              </a:lnSpc>
              <a:spcBef>
                <a:spcPts val="0"/>
              </a:spcBef>
              <a:spcAft>
                <a:spcPts val="0"/>
              </a:spcAft>
              <a:buClr>
                <a:schemeClr val="dk1"/>
              </a:buClr>
              <a:buSzPts val="1400"/>
              <a:buFont typeface="Tomorrow"/>
              <a:buNone/>
              <a:defRPr sz="1400" b="0" i="0" u="none" strike="noStrike" cap="none">
                <a:solidFill>
                  <a:schemeClr val="dk1"/>
                </a:solidFill>
                <a:latin typeface="Tomorrow"/>
                <a:ea typeface="Tomorrow"/>
                <a:cs typeface="Tomorrow"/>
                <a:sym typeface="Tomorrow"/>
              </a:defRPr>
            </a:lvl6pPr>
            <a:lvl7pPr marL="3200400" marR="0" lvl="6" indent="-317500" algn="ctr" rtl="0">
              <a:lnSpc>
                <a:spcPct val="100000"/>
              </a:lnSpc>
              <a:spcBef>
                <a:spcPts val="0"/>
              </a:spcBef>
              <a:spcAft>
                <a:spcPts val="0"/>
              </a:spcAft>
              <a:buClr>
                <a:schemeClr val="dk1"/>
              </a:buClr>
              <a:buSzPts val="1400"/>
              <a:buFont typeface="Tomorrow"/>
              <a:buNone/>
              <a:defRPr sz="1400" b="0" i="0" u="none" strike="noStrike" cap="none">
                <a:solidFill>
                  <a:schemeClr val="dk1"/>
                </a:solidFill>
                <a:latin typeface="Tomorrow"/>
                <a:ea typeface="Tomorrow"/>
                <a:cs typeface="Tomorrow"/>
                <a:sym typeface="Tomorrow"/>
              </a:defRPr>
            </a:lvl7pPr>
            <a:lvl8pPr marL="3657600" marR="0" lvl="7" indent="-317500" algn="ctr" rtl="0">
              <a:lnSpc>
                <a:spcPct val="100000"/>
              </a:lnSpc>
              <a:spcBef>
                <a:spcPts val="0"/>
              </a:spcBef>
              <a:spcAft>
                <a:spcPts val="0"/>
              </a:spcAft>
              <a:buClr>
                <a:schemeClr val="dk1"/>
              </a:buClr>
              <a:buSzPts val="1400"/>
              <a:buFont typeface="Tomorrow"/>
              <a:buNone/>
              <a:defRPr sz="1400" b="0" i="0" u="none" strike="noStrike" cap="none">
                <a:solidFill>
                  <a:schemeClr val="dk1"/>
                </a:solidFill>
                <a:latin typeface="Tomorrow"/>
                <a:ea typeface="Tomorrow"/>
                <a:cs typeface="Tomorrow"/>
                <a:sym typeface="Tomorrow"/>
              </a:defRPr>
            </a:lvl8pPr>
            <a:lvl9pPr marL="4114800" marR="0" lvl="8" indent="-317500" algn="ctr" rtl="0">
              <a:lnSpc>
                <a:spcPct val="100000"/>
              </a:lnSpc>
              <a:spcBef>
                <a:spcPts val="0"/>
              </a:spcBef>
              <a:spcAft>
                <a:spcPts val="0"/>
              </a:spcAft>
              <a:buClr>
                <a:schemeClr val="dk1"/>
              </a:buClr>
              <a:buSzPts val="1400"/>
              <a:buFont typeface="Tomorrow"/>
              <a:buNone/>
              <a:defRPr sz="1400" b="0" i="0" u="none" strike="noStrike" cap="none">
                <a:solidFill>
                  <a:schemeClr val="dk1"/>
                </a:solidFill>
                <a:latin typeface="Tomorrow"/>
                <a:ea typeface="Tomorrow"/>
                <a:cs typeface="Tomorrow"/>
                <a:sym typeface="Tomorrow"/>
              </a:defRPr>
            </a:lvl9pPr>
          </a:lstStyle>
          <a:p>
            <a:pPr marL="0" indent="0"/>
            <a:endParaRPr lang="en-US" dirty="0">
              <a:solidFill>
                <a:srgbClr val="EC70C0"/>
              </a:solidFill>
            </a:endParaRPr>
          </a:p>
        </p:txBody>
      </p:sp>
      <p:sp>
        <p:nvSpPr>
          <p:cNvPr id="985" name="Title 10">
            <a:extLst>
              <a:ext uri="{FF2B5EF4-FFF2-40B4-BE49-F238E27FC236}">
                <a16:creationId xmlns:a16="http://schemas.microsoft.com/office/drawing/2014/main" id="{79B404D0-BCED-A13B-1FA8-7473C22A1268}"/>
              </a:ext>
            </a:extLst>
          </p:cNvPr>
          <p:cNvSpPr txBox="1">
            <a:spLocks/>
          </p:cNvSpPr>
          <p:nvPr/>
        </p:nvSpPr>
        <p:spPr>
          <a:xfrm>
            <a:off x="508134" y="3290317"/>
            <a:ext cx="2823121" cy="116173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500"/>
              <a:buFont typeface="Jockey One"/>
              <a:buNone/>
              <a:defRPr sz="2000" b="0" i="0" u="none" strike="noStrike" cap="none">
                <a:solidFill>
                  <a:srgbClr val="7EEEF3"/>
                </a:solidFill>
                <a:latin typeface="Tomorrow SemiBold"/>
                <a:ea typeface="Tomorrow SemiBold"/>
                <a:cs typeface="Tomorrow SemiBold"/>
                <a:sym typeface="Tomorrow SemiBold"/>
              </a:defRPr>
            </a:lvl1pPr>
            <a:lvl2pPr marR="0" lvl="1" algn="ctr" rtl="0">
              <a:lnSpc>
                <a:spcPct val="100000"/>
              </a:lnSpc>
              <a:spcBef>
                <a:spcPts val="0"/>
              </a:spcBef>
              <a:spcAft>
                <a:spcPts val="0"/>
              </a:spcAft>
              <a:buClr>
                <a:schemeClr val="dk2"/>
              </a:buClr>
              <a:buSzPts val="2500"/>
              <a:buFont typeface="Jockey One"/>
              <a:buNone/>
              <a:defRPr sz="2500" b="0" i="0" u="none" strike="noStrike" cap="none">
                <a:solidFill>
                  <a:schemeClr val="dk2"/>
                </a:solidFill>
                <a:latin typeface="Jockey One"/>
                <a:ea typeface="Jockey One"/>
                <a:cs typeface="Jockey One"/>
                <a:sym typeface="Jockey One"/>
              </a:defRPr>
            </a:lvl2pPr>
            <a:lvl3pPr marR="0" lvl="2" algn="ctr" rtl="0">
              <a:lnSpc>
                <a:spcPct val="100000"/>
              </a:lnSpc>
              <a:spcBef>
                <a:spcPts val="0"/>
              </a:spcBef>
              <a:spcAft>
                <a:spcPts val="0"/>
              </a:spcAft>
              <a:buClr>
                <a:schemeClr val="dk2"/>
              </a:buClr>
              <a:buSzPts val="2500"/>
              <a:buFont typeface="Jockey One"/>
              <a:buNone/>
              <a:defRPr sz="2500" b="0" i="0" u="none" strike="noStrike" cap="none">
                <a:solidFill>
                  <a:schemeClr val="dk2"/>
                </a:solidFill>
                <a:latin typeface="Jockey One"/>
                <a:ea typeface="Jockey One"/>
                <a:cs typeface="Jockey One"/>
                <a:sym typeface="Jockey One"/>
              </a:defRPr>
            </a:lvl3pPr>
            <a:lvl4pPr marR="0" lvl="3" algn="ctr" rtl="0">
              <a:lnSpc>
                <a:spcPct val="100000"/>
              </a:lnSpc>
              <a:spcBef>
                <a:spcPts val="0"/>
              </a:spcBef>
              <a:spcAft>
                <a:spcPts val="0"/>
              </a:spcAft>
              <a:buClr>
                <a:schemeClr val="dk2"/>
              </a:buClr>
              <a:buSzPts val="2500"/>
              <a:buFont typeface="Jockey One"/>
              <a:buNone/>
              <a:defRPr sz="2500" b="0" i="0" u="none" strike="noStrike" cap="none">
                <a:solidFill>
                  <a:schemeClr val="dk2"/>
                </a:solidFill>
                <a:latin typeface="Jockey One"/>
                <a:ea typeface="Jockey One"/>
                <a:cs typeface="Jockey One"/>
                <a:sym typeface="Jockey One"/>
              </a:defRPr>
            </a:lvl4pPr>
            <a:lvl5pPr marR="0" lvl="4" algn="ctr" rtl="0">
              <a:lnSpc>
                <a:spcPct val="100000"/>
              </a:lnSpc>
              <a:spcBef>
                <a:spcPts val="0"/>
              </a:spcBef>
              <a:spcAft>
                <a:spcPts val="0"/>
              </a:spcAft>
              <a:buClr>
                <a:schemeClr val="dk2"/>
              </a:buClr>
              <a:buSzPts val="2500"/>
              <a:buFont typeface="Jockey One"/>
              <a:buNone/>
              <a:defRPr sz="2500" b="0" i="0" u="none" strike="noStrike" cap="none">
                <a:solidFill>
                  <a:schemeClr val="dk2"/>
                </a:solidFill>
                <a:latin typeface="Jockey One"/>
                <a:ea typeface="Jockey One"/>
                <a:cs typeface="Jockey One"/>
                <a:sym typeface="Jockey One"/>
              </a:defRPr>
            </a:lvl5pPr>
            <a:lvl6pPr marR="0" lvl="5" algn="ctr" rtl="0">
              <a:lnSpc>
                <a:spcPct val="100000"/>
              </a:lnSpc>
              <a:spcBef>
                <a:spcPts val="0"/>
              </a:spcBef>
              <a:spcAft>
                <a:spcPts val="0"/>
              </a:spcAft>
              <a:buClr>
                <a:schemeClr val="dk2"/>
              </a:buClr>
              <a:buSzPts val="2500"/>
              <a:buFont typeface="Jockey One"/>
              <a:buNone/>
              <a:defRPr sz="2500" b="0" i="0" u="none" strike="noStrike" cap="none">
                <a:solidFill>
                  <a:schemeClr val="dk2"/>
                </a:solidFill>
                <a:latin typeface="Jockey One"/>
                <a:ea typeface="Jockey One"/>
                <a:cs typeface="Jockey One"/>
                <a:sym typeface="Jockey One"/>
              </a:defRPr>
            </a:lvl6pPr>
            <a:lvl7pPr marR="0" lvl="6" algn="ctr" rtl="0">
              <a:lnSpc>
                <a:spcPct val="100000"/>
              </a:lnSpc>
              <a:spcBef>
                <a:spcPts val="0"/>
              </a:spcBef>
              <a:spcAft>
                <a:spcPts val="0"/>
              </a:spcAft>
              <a:buClr>
                <a:schemeClr val="dk2"/>
              </a:buClr>
              <a:buSzPts val="2500"/>
              <a:buFont typeface="Jockey One"/>
              <a:buNone/>
              <a:defRPr sz="2500" b="0" i="0" u="none" strike="noStrike" cap="none">
                <a:solidFill>
                  <a:schemeClr val="dk2"/>
                </a:solidFill>
                <a:latin typeface="Jockey One"/>
                <a:ea typeface="Jockey One"/>
                <a:cs typeface="Jockey One"/>
                <a:sym typeface="Jockey One"/>
              </a:defRPr>
            </a:lvl7pPr>
            <a:lvl8pPr marR="0" lvl="7" algn="ctr" rtl="0">
              <a:lnSpc>
                <a:spcPct val="100000"/>
              </a:lnSpc>
              <a:spcBef>
                <a:spcPts val="0"/>
              </a:spcBef>
              <a:spcAft>
                <a:spcPts val="0"/>
              </a:spcAft>
              <a:buClr>
                <a:schemeClr val="dk2"/>
              </a:buClr>
              <a:buSzPts val="2500"/>
              <a:buFont typeface="Jockey One"/>
              <a:buNone/>
              <a:defRPr sz="2500" b="0" i="0" u="none" strike="noStrike" cap="none">
                <a:solidFill>
                  <a:schemeClr val="dk2"/>
                </a:solidFill>
                <a:latin typeface="Jockey One"/>
                <a:ea typeface="Jockey One"/>
                <a:cs typeface="Jockey One"/>
                <a:sym typeface="Jockey One"/>
              </a:defRPr>
            </a:lvl8pPr>
            <a:lvl9pPr marR="0" lvl="8" algn="ctr" rtl="0">
              <a:lnSpc>
                <a:spcPct val="100000"/>
              </a:lnSpc>
              <a:spcBef>
                <a:spcPts val="0"/>
              </a:spcBef>
              <a:spcAft>
                <a:spcPts val="0"/>
              </a:spcAft>
              <a:buClr>
                <a:schemeClr val="dk2"/>
              </a:buClr>
              <a:buSzPts val="2500"/>
              <a:buFont typeface="Jockey One"/>
              <a:buNone/>
              <a:defRPr sz="2500" b="0" i="0" u="none" strike="noStrike" cap="none">
                <a:solidFill>
                  <a:schemeClr val="dk2"/>
                </a:solidFill>
                <a:latin typeface="Jockey One"/>
                <a:ea typeface="Jockey One"/>
                <a:cs typeface="Jockey One"/>
                <a:sym typeface="Jockey One"/>
              </a:defRPr>
            </a:lvl9pPr>
          </a:lstStyle>
          <a:p>
            <a:r>
              <a:rPr lang="en-US" sz="1600" dirty="0">
                <a:solidFill>
                  <a:schemeClr val="bg1"/>
                </a:solidFill>
              </a:rPr>
              <a:t>⚠️ </a:t>
            </a:r>
            <a:r>
              <a:rPr lang="en-US" sz="1600" dirty="0">
                <a:solidFill>
                  <a:srgbClr val="EC70C0"/>
                </a:solidFill>
              </a:rPr>
              <a:t>NOTE1</a:t>
            </a:r>
            <a:r>
              <a:rPr lang="en-US" sz="1600" dirty="0">
                <a:solidFill>
                  <a:schemeClr val="bg1"/>
                </a:solidFill>
              </a:rPr>
              <a:t>: </a:t>
            </a:r>
            <a:r>
              <a:rPr lang="en-US" sz="1600" dirty="0">
                <a:solidFill>
                  <a:schemeClr val="bg1"/>
                </a:solidFill>
                <a:latin typeface="Tomorrow" panose="020B0604020202020204" charset="0"/>
              </a:rPr>
              <a:t>people are always so </a:t>
            </a:r>
            <a:r>
              <a:rPr lang="en-US" sz="1600" b="1" dirty="0">
                <a:solidFill>
                  <a:schemeClr val="bg1"/>
                </a:solidFill>
                <a:latin typeface="Tomorrow" panose="020B0604020202020204" charset="0"/>
              </a:rPr>
              <a:t>opinionated</a:t>
            </a:r>
            <a:r>
              <a:rPr lang="en-US" sz="1600" dirty="0">
                <a:solidFill>
                  <a:schemeClr val="bg1"/>
                </a:solidFill>
                <a:latin typeface="Tomorrow" panose="020B0604020202020204" charset="0"/>
              </a:rPr>
              <a:t> about which workflow is better, but </a:t>
            </a:r>
            <a:r>
              <a:rPr lang="en-US" sz="1600" b="1" dirty="0">
                <a:solidFill>
                  <a:schemeClr val="bg1"/>
                </a:solidFill>
                <a:latin typeface="Tomorrow" panose="020B0604020202020204" charset="0"/>
              </a:rPr>
              <a:t>rebase</a:t>
            </a:r>
            <a:r>
              <a:rPr lang="en-US" sz="1600" dirty="0">
                <a:solidFill>
                  <a:schemeClr val="bg1"/>
                </a:solidFill>
                <a:latin typeface="Tomorrow" panose="020B0604020202020204" charset="0"/>
              </a:rPr>
              <a:t> is diffidently the </a:t>
            </a:r>
            <a:r>
              <a:rPr lang="en-US" sz="1600" b="1" dirty="0">
                <a:solidFill>
                  <a:schemeClr val="bg1"/>
                </a:solidFill>
                <a:latin typeface="Tomorrow" panose="020B0604020202020204" charset="0"/>
              </a:rPr>
              <a:t>best</a:t>
            </a:r>
            <a:r>
              <a:rPr lang="en-US" sz="1600" dirty="0">
                <a:solidFill>
                  <a:schemeClr val="bg1"/>
                </a:solidFill>
                <a:latin typeface="Tomorrow" panose="020B0604020202020204" charset="0"/>
              </a:rPr>
              <a:t> </a:t>
            </a:r>
            <a:r>
              <a:rPr lang="en-US" sz="1600" dirty="0">
                <a:solidFill>
                  <a:schemeClr val="bg1"/>
                </a:solidFill>
              </a:rPr>
              <a:t>😉</a:t>
            </a:r>
          </a:p>
        </p:txBody>
      </p:sp>
      <p:sp>
        <p:nvSpPr>
          <p:cNvPr id="987" name="Title 10">
            <a:extLst>
              <a:ext uri="{FF2B5EF4-FFF2-40B4-BE49-F238E27FC236}">
                <a16:creationId xmlns:a16="http://schemas.microsoft.com/office/drawing/2014/main" id="{D9BAF6C0-5962-1F9F-00D5-20987B18E2A2}"/>
              </a:ext>
            </a:extLst>
          </p:cNvPr>
          <p:cNvSpPr txBox="1">
            <a:spLocks/>
          </p:cNvSpPr>
          <p:nvPr/>
        </p:nvSpPr>
        <p:spPr>
          <a:xfrm>
            <a:off x="5837964" y="3327277"/>
            <a:ext cx="2823121" cy="116173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500"/>
              <a:buFont typeface="Jockey One"/>
              <a:buNone/>
              <a:defRPr sz="2000" b="0" i="0" u="none" strike="noStrike" cap="none">
                <a:solidFill>
                  <a:srgbClr val="7EEEF3"/>
                </a:solidFill>
                <a:latin typeface="Tomorrow SemiBold"/>
                <a:ea typeface="Tomorrow SemiBold"/>
                <a:cs typeface="Tomorrow SemiBold"/>
                <a:sym typeface="Tomorrow SemiBold"/>
              </a:defRPr>
            </a:lvl1pPr>
            <a:lvl2pPr marR="0" lvl="1" algn="ctr" rtl="0">
              <a:lnSpc>
                <a:spcPct val="100000"/>
              </a:lnSpc>
              <a:spcBef>
                <a:spcPts val="0"/>
              </a:spcBef>
              <a:spcAft>
                <a:spcPts val="0"/>
              </a:spcAft>
              <a:buClr>
                <a:schemeClr val="dk2"/>
              </a:buClr>
              <a:buSzPts val="2500"/>
              <a:buFont typeface="Jockey One"/>
              <a:buNone/>
              <a:defRPr sz="2500" b="0" i="0" u="none" strike="noStrike" cap="none">
                <a:solidFill>
                  <a:schemeClr val="dk2"/>
                </a:solidFill>
                <a:latin typeface="Jockey One"/>
                <a:ea typeface="Jockey One"/>
                <a:cs typeface="Jockey One"/>
                <a:sym typeface="Jockey One"/>
              </a:defRPr>
            </a:lvl2pPr>
            <a:lvl3pPr marR="0" lvl="2" algn="ctr" rtl="0">
              <a:lnSpc>
                <a:spcPct val="100000"/>
              </a:lnSpc>
              <a:spcBef>
                <a:spcPts val="0"/>
              </a:spcBef>
              <a:spcAft>
                <a:spcPts val="0"/>
              </a:spcAft>
              <a:buClr>
                <a:schemeClr val="dk2"/>
              </a:buClr>
              <a:buSzPts val="2500"/>
              <a:buFont typeface="Jockey One"/>
              <a:buNone/>
              <a:defRPr sz="2500" b="0" i="0" u="none" strike="noStrike" cap="none">
                <a:solidFill>
                  <a:schemeClr val="dk2"/>
                </a:solidFill>
                <a:latin typeface="Jockey One"/>
                <a:ea typeface="Jockey One"/>
                <a:cs typeface="Jockey One"/>
                <a:sym typeface="Jockey One"/>
              </a:defRPr>
            </a:lvl3pPr>
            <a:lvl4pPr marR="0" lvl="3" algn="ctr" rtl="0">
              <a:lnSpc>
                <a:spcPct val="100000"/>
              </a:lnSpc>
              <a:spcBef>
                <a:spcPts val="0"/>
              </a:spcBef>
              <a:spcAft>
                <a:spcPts val="0"/>
              </a:spcAft>
              <a:buClr>
                <a:schemeClr val="dk2"/>
              </a:buClr>
              <a:buSzPts val="2500"/>
              <a:buFont typeface="Jockey One"/>
              <a:buNone/>
              <a:defRPr sz="2500" b="0" i="0" u="none" strike="noStrike" cap="none">
                <a:solidFill>
                  <a:schemeClr val="dk2"/>
                </a:solidFill>
                <a:latin typeface="Jockey One"/>
                <a:ea typeface="Jockey One"/>
                <a:cs typeface="Jockey One"/>
                <a:sym typeface="Jockey One"/>
              </a:defRPr>
            </a:lvl4pPr>
            <a:lvl5pPr marR="0" lvl="4" algn="ctr" rtl="0">
              <a:lnSpc>
                <a:spcPct val="100000"/>
              </a:lnSpc>
              <a:spcBef>
                <a:spcPts val="0"/>
              </a:spcBef>
              <a:spcAft>
                <a:spcPts val="0"/>
              </a:spcAft>
              <a:buClr>
                <a:schemeClr val="dk2"/>
              </a:buClr>
              <a:buSzPts val="2500"/>
              <a:buFont typeface="Jockey One"/>
              <a:buNone/>
              <a:defRPr sz="2500" b="0" i="0" u="none" strike="noStrike" cap="none">
                <a:solidFill>
                  <a:schemeClr val="dk2"/>
                </a:solidFill>
                <a:latin typeface="Jockey One"/>
                <a:ea typeface="Jockey One"/>
                <a:cs typeface="Jockey One"/>
                <a:sym typeface="Jockey One"/>
              </a:defRPr>
            </a:lvl5pPr>
            <a:lvl6pPr marR="0" lvl="5" algn="ctr" rtl="0">
              <a:lnSpc>
                <a:spcPct val="100000"/>
              </a:lnSpc>
              <a:spcBef>
                <a:spcPts val="0"/>
              </a:spcBef>
              <a:spcAft>
                <a:spcPts val="0"/>
              </a:spcAft>
              <a:buClr>
                <a:schemeClr val="dk2"/>
              </a:buClr>
              <a:buSzPts val="2500"/>
              <a:buFont typeface="Jockey One"/>
              <a:buNone/>
              <a:defRPr sz="2500" b="0" i="0" u="none" strike="noStrike" cap="none">
                <a:solidFill>
                  <a:schemeClr val="dk2"/>
                </a:solidFill>
                <a:latin typeface="Jockey One"/>
                <a:ea typeface="Jockey One"/>
                <a:cs typeface="Jockey One"/>
                <a:sym typeface="Jockey One"/>
              </a:defRPr>
            </a:lvl6pPr>
            <a:lvl7pPr marR="0" lvl="6" algn="ctr" rtl="0">
              <a:lnSpc>
                <a:spcPct val="100000"/>
              </a:lnSpc>
              <a:spcBef>
                <a:spcPts val="0"/>
              </a:spcBef>
              <a:spcAft>
                <a:spcPts val="0"/>
              </a:spcAft>
              <a:buClr>
                <a:schemeClr val="dk2"/>
              </a:buClr>
              <a:buSzPts val="2500"/>
              <a:buFont typeface="Jockey One"/>
              <a:buNone/>
              <a:defRPr sz="2500" b="0" i="0" u="none" strike="noStrike" cap="none">
                <a:solidFill>
                  <a:schemeClr val="dk2"/>
                </a:solidFill>
                <a:latin typeface="Jockey One"/>
                <a:ea typeface="Jockey One"/>
                <a:cs typeface="Jockey One"/>
                <a:sym typeface="Jockey One"/>
              </a:defRPr>
            </a:lvl7pPr>
            <a:lvl8pPr marR="0" lvl="7" algn="ctr" rtl="0">
              <a:lnSpc>
                <a:spcPct val="100000"/>
              </a:lnSpc>
              <a:spcBef>
                <a:spcPts val="0"/>
              </a:spcBef>
              <a:spcAft>
                <a:spcPts val="0"/>
              </a:spcAft>
              <a:buClr>
                <a:schemeClr val="dk2"/>
              </a:buClr>
              <a:buSzPts val="2500"/>
              <a:buFont typeface="Jockey One"/>
              <a:buNone/>
              <a:defRPr sz="2500" b="0" i="0" u="none" strike="noStrike" cap="none">
                <a:solidFill>
                  <a:schemeClr val="dk2"/>
                </a:solidFill>
                <a:latin typeface="Jockey One"/>
                <a:ea typeface="Jockey One"/>
                <a:cs typeface="Jockey One"/>
                <a:sym typeface="Jockey One"/>
              </a:defRPr>
            </a:lvl8pPr>
            <a:lvl9pPr marR="0" lvl="8" algn="ctr" rtl="0">
              <a:lnSpc>
                <a:spcPct val="100000"/>
              </a:lnSpc>
              <a:spcBef>
                <a:spcPts val="0"/>
              </a:spcBef>
              <a:spcAft>
                <a:spcPts val="0"/>
              </a:spcAft>
              <a:buClr>
                <a:schemeClr val="dk2"/>
              </a:buClr>
              <a:buSzPts val="2500"/>
              <a:buFont typeface="Jockey One"/>
              <a:buNone/>
              <a:defRPr sz="2500" b="0" i="0" u="none" strike="noStrike" cap="none">
                <a:solidFill>
                  <a:schemeClr val="dk2"/>
                </a:solidFill>
                <a:latin typeface="Jockey One"/>
                <a:ea typeface="Jockey One"/>
                <a:cs typeface="Jockey One"/>
                <a:sym typeface="Jockey One"/>
              </a:defRPr>
            </a:lvl9pPr>
          </a:lstStyle>
          <a:p>
            <a:r>
              <a:rPr lang="en-US" sz="1600" dirty="0">
                <a:solidFill>
                  <a:schemeClr val="bg1"/>
                </a:solidFill>
              </a:rPr>
              <a:t>⚠️ </a:t>
            </a:r>
            <a:r>
              <a:rPr lang="en-US" sz="1600" dirty="0">
                <a:solidFill>
                  <a:srgbClr val="EC70C0"/>
                </a:solidFill>
              </a:rPr>
              <a:t>NOTE2</a:t>
            </a:r>
            <a:r>
              <a:rPr lang="en-US" sz="1600" dirty="0">
                <a:solidFill>
                  <a:schemeClr val="bg1"/>
                </a:solidFill>
              </a:rPr>
              <a:t>: </a:t>
            </a:r>
            <a:r>
              <a:rPr lang="en-US" sz="1600" dirty="0">
                <a:solidFill>
                  <a:schemeClr val="bg1"/>
                </a:solidFill>
                <a:latin typeface="Tomorrow" panose="020B0604020202020204" charset="0"/>
              </a:rPr>
              <a:t>the difference between the 2 flows in simple form compiles to which option you choose in GitHub pull request</a:t>
            </a:r>
            <a:r>
              <a:rPr lang="en-US" sz="1600" dirty="0">
                <a:solidFill>
                  <a:schemeClr val="bg1"/>
                </a:solidFill>
              </a:rPr>
              <a:t>.</a:t>
            </a:r>
          </a:p>
        </p:txBody>
      </p:sp>
    </p:spTree>
    <p:extLst>
      <p:ext uri="{BB962C8B-B14F-4D97-AF65-F5344CB8AC3E}">
        <p14:creationId xmlns:p14="http://schemas.microsoft.com/office/powerpoint/2010/main" val="17769700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70"/>
        <p:cNvGrpSpPr/>
        <p:nvPr/>
      </p:nvGrpSpPr>
      <p:grpSpPr>
        <a:xfrm>
          <a:off x="0" y="0"/>
          <a:ext cx="0" cy="0"/>
          <a:chOff x="0" y="0"/>
          <a:chExt cx="0" cy="0"/>
        </a:xfrm>
      </p:grpSpPr>
      <p:sp>
        <p:nvSpPr>
          <p:cNvPr id="871" name="Google Shape;871;p47"/>
          <p:cNvSpPr txBox="1">
            <a:spLocks noGrp="1"/>
          </p:cNvSpPr>
          <p:nvPr>
            <p:ph type="subTitle" idx="1"/>
          </p:nvPr>
        </p:nvSpPr>
        <p:spPr>
          <a:xfrm>
            <a:off x="3527875" y="317650"/>
            <a:ext cx="2088300" cy="373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(CH4: BRANCHES)</a:t>
            </a:r>
          </a:p>
        </p:txBody>
      </p:sp>
      <p:sp>
        <p:nvSpPr>
          <p:cNvPr id="876" name="Google Shape;876;p47"/>
          <p:cNvSpPr txBox="1">
            <a:spLocks noGrp="1"/>
          </p:cNvSpPr>
          <p:nvPr>
            <p:ph type="title"/>
          </p:nvPr>
        </p:nvSpPr>
        <p:spPr>
          <a:xfrm>
            <a:off x="715075" y="736138"/>
            <a:ext cx="77139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Mission 0</a:t>
            </a:r>
            <a:endParaRPr dirty="0"/>
          </a:p>
        </p:txBody>
      </p:sp>
      <p:pic>
        <p:nvPicPr>
          <p:cNvPr id="13" name="Picture 12">
            <a:extLst>
              <a:ext uri="{FF2B5EF4-FFF2-40B4-BE49-F238E27FC236}">
                <a16:creationId xmlns:a16="http://schemas.microsoft.com/office/drawing/2014/main" id="{8E2D842D-2ACC-0086-8DC1-6EA52C33B8D3}"/>
              </a:ext>
            </a:extLst>
          </p:cNvPr>
          <p:cNvPicPr>
            <a:picLocks noChangeAspect="1"/>
          </p:cNvPicPr>
          <p:nvPr/>
        </p:nvPicPr>
        <p:blipFill>
          <a:blip r:embed="rId3"/>
          <a:stretch>
            <a:fillRect/>
          </a:stretch>
        </p:blipFill>
        <p:spPr>
          <a:xfrm>
            <a:off x="1787079" y="1655215"/>
            <a:ext cx="5569842" cy="3018691"/>
          </a:xfrm>
          <a:prstGeom prst="rect">
            <a:avLst/>
          </a:prstGeom>
        </p:spPr>
      </p:pic>
      <p:sp>
        <p:nvSpPr>
          <p:cNvPr id="14" name="Google Shape;879;p47">
            <a:extLst>
              <a:ext uri="{FF2B5EF4-FFF2-40B4-BE49-F238E27FC236}">
                <a16:creationId xmlns:a16="http://schemas.microsoft.com/office/drawing/2014/main" id="{B1475CE1-3800-5B1E-CE33-960A905F10CE}"/>
              </a:ext>
            </a:extLst>
          </p:cNvPr>
          <p:cNvSpPr txBox="1">
            <a:spLocks/>
          </p:cNvSpPr>
          <p:nvPr/>
        </p:nvSpPr>
        <p:spPr>
          <a:xfrm>
            <a:off x="3706075" y="1266732"/>
            <a:ext cx="1590600" cy="435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12000"/>
              <a:buFont typeface="Jockey One"/>
              <a:buNone/>
              <a:defRPr sz="2400" b="0" i="0" u="none" strike="noStrike" cap="none">
                <a:solidFill>
                  <a:schemeClr val="dk2"/>
                </a:solidFill>
                <a:latin typeface="Jockey One"/>
                <a:ea typeface="Jockey One"/>
                <a:cs typeface="Jockey One"/>
                <a:sym typeface="Jockey One"/>
              </a:defRPr>
            </a:lvl1pPr>
            <a:lvl2pPr marR="0" lvl="1" algn="ctr" rtl="0">
              <a:lnSpc>
                <a:spcPct val="100000"/>
              </a:lnSpc>
              <a:spcBef>
                <a:spcPts val="0"/>
              </a:spcBef>
              <a:spcAft>
                <a:spcPts val="0"/>
              </a:spcAft>
              <a:buClr>
                <a:schemeClr val="dk2"/>
              </a:buClr>
              <a:buSzPts val="12000"/>
              <a:buFont typeface="Jockey One"/>
              <a:buNone/>
              <a:defRPr sz="12000" b="0" i="0" u="none" strike="noStrike" cap="none">
                <a:solidFill>
                  <a:schemeClr val="dk2"/>
                </a:solidFill>
                <a:latin typeface="Jockey One"/>
                <a:ea typeface="Jockey One"/>
                <a:cs typeface="Jockey One"/>
                <a:sym typeface="Jockey One"/>
              </a:defRPr>
            </a:lvl2pPr>
            <a:lvl3pPr marR="0" lvl="2" algn="ctr" rtl="0">
              <a:lnSpc>
                <a:spcPct val="100000"/>
              </a:lnSpc>
              <a:spcBef>
                <a:spcPts val="0"/>
              </a:spcBef>
              <a:spcAft>
                <a:spcPts val="0"/>
              </a:spcAft>
              <a:buClr>
                <a:schemeClr val="dk2"/>
              </a:buClr>
              <a:buSzPts val="12000"/>
              <a:buFont typeface="Jockey One"/>
              <a:buNone/>
              <a:defRPr sz="12000" b="0" i="0" u="none" strike="noStrike" cap="none">
                <a:solidFill>
                  <a:schemeClr val="dk2"/>
                </a:solidFill>
                <a:latin typeface="Jockey One"/>
                <a:ea typeface="Jockey One"/>
                <a:cs typeface="Jockey One"/>
                <a:sym typeface="Jockey One"/>
              </a:defRPr>
            </a:lvl3pPr>
            <a:lvl4pPr marR="0" lvl="3" algn="ctr" rtl="0">
              <a:lnSpc>
                <a:spcPct val="100000"/>
              </a:lnSpc>
              <a:spcBef>
                <a:spcPts val="0"/>
              </a:spcBef>
              <a:spcAft>
                <a:spcPts val="0"/>
              </a:spcAft>
              <a:buClr>
                <a:schemeClr val="dk2"/>
              </a:buClr>
              <a:buSzPts val="12000"/>
              <a:buFont typeface="Jockey One"/>
              <a:buNone/>
              <a:defRPr sz="12000" b="0" i="0" u="none" strike="noStrike" cap="none">
                <a:solidFill>
                  <a:schemeClr val="dk2"/>
                </a:solidFill>
                <a:latin typeface="Jockey One"/>
                <a:ea typeface="Jockey One"/>
                <a:cs typeface="Jockey One"/>
                <a:sym typeface="Jockey One"/>
              </a:defRPr>
            </a:lvl4pPr>
            <a:lvl5pPr marR="0" lvl="4" algn="ctr" rtl="0">
              <a:lnSpc>
                <a:spcPct val="100000"/>
              </a:lnSpc>
              <a:spcBef>
                <a:spcPts val="0"/>
              </a:spcBef>
              <a:spcAft>
                <a:spcPts val="0"/>
              </a:spcAft>
              <a:buClr>
                <a:schemeClr val="dk2"/>
              </a:buClr>
              <a:buSzPts val="12000"/>
              <a:buFont typeface="Jockey One"/>
              <a:buNone/>
              <a:defRPr sz="12000" b="0" i="0" u="none" strike="noStrike" cap="none">
                <a:solidFill>
                  <a:schemeClr val="dk2"/>
                </a:solidFill>
                <a:latin typeface="Jockey One"/>
                <a:ea typeface="Jockey One"/>
                <a:cs typeface="Jockey One"/>
                <a:sym typeface="Jockey One"/>
              </a:defRPr>
            </a:lvl5pPr>
            <a:lvl6pPr marR="0" lvl="5" algn="ctr" rtl="0">
              <a:lnSpc>
                <a:spcPct val="100000"/>
              </a:lnSpc>
              <a:spcBef>
                <a:spcPts val="0"/>
              </a:spcBef>
              <a:spcAft>
                <a:spcPts val="0"/>
              </a:spcAft>
              <a:buClr>
                <a:schemeClr val="dk2"/>
              </a:buClr>
              <a:buSzPts val="12000"/>
              <a:buFont typeface="Jockey One"/>
              <a:buNone/>
              <a:defRPr sz="12000" b="0" i="0" u="none" strike="noStrike" cap="none">
                <a:solidFill>
                  <a:schemeClr val="dk2"/>
                </a:solidFill>
                <a:latin typeface="Jockey One"/>
                <a:ea typeface="Jockey One"/>
                <a:cs typeface="Jockey One"/>
                <a:sym typeface="Jockey One"/>
              </a:defRPr>
            </a:lvl6pPr>
            <a:lvl7pPr marR="0" lvl="6" algn="ctr" rtl="0">
              <a:lnSpc>
                <a:spcPct val="100000"/>
              </a:lnSpc>
              <a:spcBef>
                <a:spcPts val="0"/>
              </a:spcBef>
              <a:spcAft>
                <a:spcPts val="0"/>
              </a:spcAft>
              <a:buClr>
                <a:schemeClr val="dk2"/>
              </a:buClr>
              <a:buSzPts val="12000"/>
              <a:buFont typeface="Jockey One"/>
              <a:buNone/>
              <a:defRPr sz="12000" b="0" i="0" u="none" strike="noStrike" cap="none">
                <a:solidFill>
                  <a:schemeClr val="dk2"/>
                </a:solidFill>
                <a:latin typeface="Jockey One"/>
                <a:ea typeface="Jockey One"/>
                <a:cs typeface="Jockey One"/>
                <a:sym typeface="Jockey One"/>
              </a:defRPr>
            </a:lvl7pPr>
            <a:lvl8pPr marR="0" lvl="7" algn="ctr" rtl="0">
              <a:lnSpc>
                <a:spcPct val="100000"/>
              </a:lnSpc>
              <a:spcBef>
                <a:spcPts val="0"/>
              </a:spcBef>
              <a:spcAft>
                <a:spcPts val="0"/>
              </a:spcAft>
              <a:buClr>
                <a:schemeClr val="dk2"/>
              </a:buClr>
              <a:buSzPts val="12000"/>
              <a:buFont typeface="Jockey One"/>
              <a:buNone/>
              <a:defRPr sz="12000" b="0" i="0" u="none" strike="noStrike" cap="none">
                <a:solidFill>
                  <a:schemeClr val="dk2"/>
                </a:solidFill>
                <a:latin typeface="Jockey One"/>
                <a:ea typeface="Jockey One"/>
                <a:cs typeface="Jockey One"/>
                <a:sym typeface="Jockey One"/>
              </a:defRPr>
            </a:lvl8pPr>
            <a:lvl9pPr marR="0" lvl="8" algn="ctr" rtl="0">
              <a:lnSpc>
                <a:spcPct val="100000"/>
              </a:lnSpc>
              <a:spcBef>
                <a:spcPts val="0"/>
              </a:spcBef>
              <a:spcAft>
                <a:spcPts val="0"/>
              </a:spcAft>
              <a:buClr>
                <a:schemeClr val="dk2"/>
              </a:buClr>
              <a:buSzPts val="12000"/>
              <a:buFont typeface="Jockey One"/>
              <a:buNone/>
              <a:defRPr sz="12000" b="0" i="0" u="none" strike="noStrike" cap="none">
                <a:solidFill>
                  <a:schemeClr val="dk2"/>
                </a:solidFill>
                <a:latin typeface="Jockey One"/>
                <a:ea typeface="Jockey One"/>
                <a:cs typeface="Jockey One"/>
                <a:sym typeface="Jockey One"/>
              </a:defRPr>
            </a:lvl9pPr>
          </a:lstStyle>
          <a:p>
            <a:r>
              <a:rPr lang="en-US" sz="2200" dirty="0"/>
              <a:t>Desired State</a:t>
            </a:r>
          </a:p>
        </p:txBody>
      </p:sp>
      <p:grpSp>
        <p:nvGrpSpPr>
          <p:cNvPr id="15" name="Google Shape;1587;p62">
            <a:extLst>
              <a:ext uri="{FF2B5EF4-FFF2-40B4-BE49-F238E27FC236}">
                <a16:creationId xmlns:a16="http://schemas.microsoft.com/office/drawing/2014/main" id="{2CBF4251-9285-51F1-EB0A-20EC5165D6F5}"/>
              </a:ext>
            </a:extLst>
          </p:cNvPr>
          <p:cNvGrpSpPr/>
          <p:nvPr/>
        </p:nvGrpSpPr>
        <p:grpSpPr>
          <a:xfrm rot="7255895">
            <a:off x="6587659" y="3327356"/>
            <a:ext cx="967894" cy="1230408"/>
            <a:chOff x="522913" y="2698600"/>
            <a:chExt cx="1309060" cy="1465090"/>
          </a:xfrm>
        </p:grpSpPr>
        <p:sp>
          <p:nvSpPr>
            <p:cNvPr id="16" name="Google Shape;1588;p62">
              <a:extLst>
                <a:ext uri="{FF2B5EF4-FFF2-40B4-BE49-F238E27FC236}">
                  <a16:creationId xmlns:a16="http://schemas.microsoft.com/office/drawing/2014/main" id="{1EF0AF05-DF8A-5088-6868-ABD1240F4085}"/>
                </a:ext>
              </a:extLst>
            </p:cNvPr>
            <p:cNvSpPr/>
            <p:nvPr/>
          </p:nvSpPr>
          <p:spPr>
            <a:xfrm>
              <a:off x="617788" y="3048150"/>
              <a:ext cx="1118916" cy="445508"/>
            </a:xfrm>
            <a:custGeom>
              <a:avLst/>
              <a:gdLst/>
              <a:ahLst/>
              <a:cxnLst/>
              <a:rect l="l" t="t" r="r" b="b"/>
              <a:pathLst>
                <a:path w="22938" h="9133" extrusionOk="0">
                  <a:moveTo>
                    <a:pt x="1810" y="0"/>
                  </a:moveTo>
                  <a:lnTo>
                    <a:pt x="1" y="1631"/>
                  </a:lnTo>
                  <a:lnTo>
                    <a:pt x="8326" y="9132"/>
                  </a:lnTo>
                  <a:cubicBezTo>
                    <a:pt x="9175" y="8393"/>
                    <a:pt x="10271" y="7926"/>
                    <a:pt x="11469" y="7926"/>
                  </a:cubicBezTo>
                  <a:cubicBezTo>
                    <a:pt x="12675" y="7926"/>
                    <a:pt x="13771" y="8393"/>
                    <a:pt x="14587" y="9132"/>
                  </a:cubicBezTo>
                  <a:lnTo>
                    <a:pt x="14621" y="9132"/>
                  </a:lnTo>
                  <a:lnTo>
                    <a:pt x="22937" y="1631"/>
                  </a:lnTo>
                  <a:lnTo>
                    <a:pt x="21136" y="0"/>
                  </a:lnTo>
                  <a:lnTo>
                    <a:pt x="21136" y="178"/>
                  </a:lnTo>
                  <a:cubicBezTo>
                    <a:pt x="21136" y="1206"/>
                    <a:pt x="18622" y="2090"/>
                    <a:pt x="15011" y="2447"/>
                  </a:cubicBezTo>
                  <a:cubicBezTo>
                    <a:pt x="13916" y="2549"/>
                    <a:pt x="12709" y="2617"/>
                    <a:pt x="11469" y="2617"/>
                  </a:cubicBezTo>
                  <a:cubicBezTo>
                    <a:pt x="10237" y="2617"/>
                    <a:pt x="9031" y="2549"/>
                    <a:pt x="7935" y="2447"/>
                  </a:cubicBezTo>
                  <a:cubicBezTo>
                    <a:pt x="4325" y="2090"/>
                    <a:pt x="1810" y="1206"/>
                    <a:pt x="1810" y="178"/>
                  </a:cubicBezTo>
                  <a:lnTo>
                    <a:pt x="1810" y="0"/>
                  </a:lnTo>
                  <a:close/>
                </a:path>
              </a:pathLst>
            </a:custGeom>
            <a:solidFill>
              <a:schemeClr val="accent1"/>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589;p62">
              <a:extLst>
                <a:ext uri="{FF2B5EF4-FFF2-40B4-BE49-F238E27FC236}">
                  <a16:creationId xmlns:a16="http://schemas.microsoft.com/office/drawing/2014/main" id="{39B8B6F5-58AA-EA12-A06F-42883301A321}"/>
                </a:ext>
              </a:extLst>
            </p:cNvPr>
            <p:cNvSpPr/>
            <p:nvPr/>
          </p:nvSpPr>
          <p:spPr>
            <a:xfrm>
              <a:off x="1023873" y="3434723"/>
              <a:ext cx="305460" cy="116096"/>
            </a:xfrm>
            <a:custGeom>
              <a:avLst/>
              <a:gdLst/>
              <a:ahLst/>
              <a:cxnLst/>
              <a:rect l="l" t="t" r="r" b="b"/>
              <a:pathLst>
                <a:path w="6262" h="2380" extrusionOk="0">
                  <a:moveTo>
                    <a:pt x="3144" y="1"/>
                  </a:moveTo>
                  <a:cubicBezTo>
                    <a:pt x="1946" y="1"/>
                    <a:pt x="850" y="468"/>
                    <a:pt x="1" y="1207"/>
                  </a:cubicBezTo>
                  <a:cubicBezTo>
                    <a:pt x="850" y="1955"/>
                    <a:pt x="1946" y="2379"/>
                    <a:pt x="3144" y="2379"/>
                  </a:cubicBezTo>
                  <a:cubicBezTo>
                    <a:pt x="4350" y="2379"/>
                    <a:pt x="5446" y="1955"/>
                    <a:pt x="6262" y="1207"/>
                  </a:cubicBezTo>
                  <a:cubicBezTo>
                    <a:pt x="5446" y="468"/>
                    <a:pt x="4350" y="1"/>
                    <a:pt x="3144" y="1"/>
                  </a:cubicBezTo>
                  <a:close/>
                </a:path>
              </a:pathLst>
            </a:custGeom>
            <a:solidFill>
              <a:schemeClr val="accen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590;p62">
              <a:extLst>
                <a:ext uri="{FF2B5EF4-FFF2-40B4-BE49-F238E27FC236}">
                  <a16:creationId xmlns:a16="http://schemas.microsoft.com/office/drawing/2014/main" id="{97801AC9-C055-4A63-6A1B-6D8E92ECC448}"/>
                </a:ext>
              </a:extLst>
            </p:cNvPr>
            <p:cNvSpPr/>
            <p:nvPr/>
          </p:nvSpPr>
          <p:spPr>
            <a:xfrm>
              <a:off x="1068652" y="3462478"/>
              <a:ext cx="217608" cy="701213"/>
            </a:xfrm>
            <a:custGeom>
              <a:avLst/>
              <a:gdLst/>
              <a:ahLst/>
              <a:cxnLst/>
              <a:rect l="l" t="t" r="r" b="b"/>
              <a:pathLst>
                <a:path w="4461" h="14375" extrusionOk="0">
                  <a:moveTo>
                    <a:pt x="2226" y="1"/>
                  </a:moveTo>
                  <a:cubicBezTo>
                    <a:pt x="994" y="1"/>
                    <a:pt x="0" y="995"/>
                    <a:pt x="0" y="2193"/>
                  </a:cubicBezTo>
                  <a:cubicBezTo>
                    <a:pt x="0" y="3433"/>
                    <a:pt x="2226" y="14374"/>
                    <a:pt x="2226" y="14374"/>
                  </a:cubicBezTo>
                  <a:cubicBezTo>
                    <a:pt x="2226" y="14374"/>
                    <a:pt x="4460" y="3433"/>
                    <a:pt x="4460" y="2193"/>
                  </a:cubicBezTo>
                  <a:cubicBezTo>
                    <a:pt x="4460" y="995"/>
                    <a:pt x="3432" y="1"/>
                    <a:pt x="2226" y="1"/>
                  </a:cubicBezTo>
                  <a:close/>
                </a:path>
              </a:pathLst>
            </a:custGeom>
            <a:solidFill>
              <a:schemeClr val="dk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591;p62">
              <a:extLst>
                <a:ext uri="{FF2B5EF4-FFF2-40B4-BE49-F238E27FC236}">
                  <a16:creationId xmlns:a16="http://schemas.microsoft.com/office/drawing/2014/main" id="{ED624B07-396B-78E6-6D1B-1A88E1127EBA}"/>
                </a:ext>
              </a:extLst>
            </p:cNvPr>
            <p:cNvSpPr/>
            <p:nvPr/>
          </p:nvSpPr>
          <p:spPr>
            <a:xfrm>
              <a:off x="1104699" y="3462478"/>
              <a:ext cx="143413" cy="464581"/>
            </a:xfrm>
            <a:custGeom>
              <a:avLst/>
              <a:gdLst/>
              <a:ahLst/>
              <a:cxnLst/>
              <a:rect l="l" t="t" r="r" b="b"/>
              <a:pathLst>
                <a:path w="2940" h="9524" extrusionOk="0">
                  <a:moveTo>
                    <a:pt x="1487" y="1"/>
                  </a:moveTo>
                  <a:cubicBezTo>
                    <a:pt x="680" y="1"/>
                    <a:pt x="0" y="638"/>
                    <a:pt x="0" y="1454"/>
                  </a:cubicBezTo>
                  <a:cubicBezTo>
                    <a:pt x="0" y="2269"/>
                    <a:pt x="1487" y="9524"/>
                    <a:pt x="1487" y="9524"/>
                  </a:cubicBezTo>
                  <a:cubicBezTo>
                    <a:pt x="1487" y="9524"/>
                    <a:pt x="2940" y="2269"/>
                    <a:pt x="2940" y="1454"/>
                  </a:cubicBezTo>
                  <a:cubicBezTo>
                    <a:pt x="2940" y="638"/>
                    <a:pt x="2303" y="1"/>
                    <a:pt x="1487" y="1"/>
                  </a:cubicBezTo>
                  <a:close/>
                </a:path>
              </a:pathLst>
            </a:custGeom>
            <a:solidFill>
              <a:schemeClr val="accent3"/>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592;p62">
              <a:extLst>
                <a:ext uri="{FF2B5EF4-FFF2-40B4-BE49-F238E27FC236}">
                  <a16:creationId xmlns:a16="http://schemas.microsoft.com/office/drawing/2014/main" id="{4BFA443B-38F9-677F-1A68-43DDD183D8F7}"/>
                </a:ext>
              </a:extLst>
            </p:cNvPr>
            <p:cNvSpPr/>
            <p:nvPr/>
          </p:nvSpPr>
          <p:spPr>
            <a:xfrm>
              <a:off x="522913" y="2989274"/>
              <a:ext cx="1309060" cy="231705"/>
            </a:xfrm>
            <a:custGeom>
              <a:avLst/>
              <a:gdLst/>
              <a:ahLst/>
              <a:cxnLst/>
              <a:rect l="l" t="t" r="r" b="b"/>
              <a:pathLst>
                <a:path w="26836" h="4750" extrusionOk="0">
                  <a:moveTo>
                    <a:pt x="13414" y="1"/>
                  </a:moveTo>
                  <a:cubicBezTo>
                    <a:pt x="6023" y="1"/>
                    <a:pt x="1" y="1063"/>
                    <a:pt x="1" y="2379"/>
                  </a:cubicBezTo>
                  <a:cubicBezTo>
                    <a:pt x="1" y="3688"/>
                    <a:pt x="6023" y="4749"/>
                    <a:pt x="13414" y="4749"/>
                  </a:cubicBezTo>
                  <a:cubicBezTo>
                    <a:pt x="20813" y="4749"/>
                    <a:pt x="26836" y="3688"/>
                    <a:pt x="26836" y="2379"/>
                  </a:cubicBezTo>
                  <a:cubicBezTo>
                    <a:pt x="26836" y="1063"/>
                    <a:pt x="20813" y="1"/>
                    <a:pt x="13414" y="1"/>
                  </a:cubicBezTo>
                  <a:close/>
                </a:path>
              </a:pathLst>
            </a:custGeom>
            <a:solidFill>
              <a:schemeClr val="lt1"/>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593;p62">
              <a:extLst>
                <a:ext uri="{FF2B5EF4-FFF2-40B4-BE49-F238E27FC236}">
                  <a16:creationId xmlns:a16="http://schemas.microsoft.com/office/drawing/2014/main" id="{A0BFB474-C413-11CC-1697-1EA76A504722}"/>
                </a:ext>
              </a:extLst>
            </p:cNvPr>
            <p:cNvSpPr/>
            <p:nvPr/>
          </p:nvSpPr>
          <p:spPr>
            <a:xfrm>
              <a:off x="719736" y="2698600"/>
              <a:ext cx="915405" cy="473898"/>
            </a:xfrm>
            <a:custGeom>
              <a:avLst/>
              <a:gdLst/>
              <a:ahLst/>
              <a:cxnLst/>
              <a:rect l="l" t="t" r="r" b="b"/>
              <a:pathLst>
                <a:path w="18766" h="9715" extrusionOk="0">
                  <a:moveTo>
                    <a:pt x="9383" y="1"/>
                  </a:moveTo>
                  <a:cubicBezTo>
                    <a:pt x="8525" y="1"/>
                    <a:pt x="7667" y="302"/>
                    <a:pt x="6975" y="905"/>
                  </a:cubicBezTo>
                  <a:lnTo>
                    <a:pt x="1063" y="6249"/>
                  </a:lnTo>
                  <a:lnTo>
                    <a:pt x="35" y="7166"/>
                  </a:lnTo>
                  <a:cubicBezTo>
                    <a:pt x="1" y="7234"/>
                    <a:pt x="1" y="7277"/>
                    <a:pt x="1" y="7344"/>
                  </a:cubicBezTo>
                  <a:cubicBezTo>
                    <a:pt x="1" y="8653"/>
                    <a:pt x="4214" y="9715"/>
                    <a:pt x="9379" y="9715"/>
                  </a:cubicBezTo>
                  <a:cubicBezTo>
                    <a:pt x="14552" y="9715"/>
                    <a:pt x="18766" y="8653"/>
                    <a:pt x="18766" y="7344"/>
                  </a:cubicBezTo>
                  <a:cubicBezTo>
                    <a:pt x="18766" y="7277"/>
                    <a:pt x="18766" y="7234"/>
                    <a:pt x="18723" y="7166"/>
                  </a:cubicBezTo>
                  <a:lnTo>
                    <a:pt x="17704" y="6249"/>
                  </a:lnTo>
                  <a:lnTo>
                    <a:pt x="11792" y="905"/>
                  </a:lnTo>
                  <a:cubicBezTo>
                    <a:pt x="11099" y="302"/>
                    <a:pt x="10241" y="1"/>
                    <a:pt x="9383" y="1"/>
                  </a:cubicBezTo>
                  <a:close/>
                </a:path>
              </a:pathLst>
            </a:custGeom>
            <a:solidFill>
              <a:schemeClr val="accent3"/>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594;p62">
              <a:extLst>
                <a:ext uri="{FF2B5EF4-FFF2-40B4-BE49-F238E27FC236}">
                  <a16:creationId xmlns:a16="http://schemas.microsoft.com/office/drawing/2014/main" id="{760ABBA9-193B-B548-BE70-D5D7F0031809}"/>
                </a:ext>
              </a:extLst>
            </p:cNvPr>
            <p:cNvSpPr/>
            <p:nvPr/>
          </p:nvSpPr>
          <p:spPr>
            <a:xfrm>
              <a:off x="675005" y="3334043"/>
              <a:ext cx="279753" cy="277997"/>
            </a:xfrm>
            <a:custGeom>
              <a:avLst/>
              <a:gdLst/>
              <a:ahLst/>
              <a:cxnLst/>
              <a:rect l="l" t="t" r="r" b="b"/>
              <a:pathLst>
                <a:path w="5735" h="5699" extrusionOk="0">
                  <a:moveTo>
                    <a:pt x="5500" y="1"/>
                  </a:moveTo>
                  <a:cubicBezTo>
                    <a:pt x="5452" y="1"/>
                    <a:pt x="5399" y="18"/>
                    <a:pt x="5344" y="52"/>
                  </a:cubicBezTo>
                  <a:lnTo>
                    <a:pt x="68" y="5327"/>
                  </a:lnTo>
                  <a:cubicBezTo>
                    <a:pt x="0" y="5429"/>
                    <a:pt x="0" y="5539"/>
                    <a:pt x="68" y="5641"/>
                  </a:cubicBezTo>
                  <a:cubicBezTo>
                    <a:pt x="106" y="5679"/>
                    <a:pt x="160" y="5698"/>
                    <a:pt x="213" y="5698"/>
                  </a:cubicBezTo>
                  <a:cubicBezTo>
                    <a:pt x="266" y="5698"/>
                    <a:pt x="319" y="5679"/>
                    <a:pt x="357" y="5641"/>
                  </a:cubicBezTo>
                  <a:lnTo>
                    <a:pt x="5624" y="332"/>
                  </a:lnTo>
                  <a:cubicBezTo>
                    <a:pt x="5734" y="264"/>
                    <a:pt x="5734" y="119"/>
                    <a:pt x="5624" y="52"/>
                  </a:cubicBezTo>
                  <a:cubicBezTo>
                    <a:pt x="5590" y="18"/>
                    <a:pt x="5547" y="1"/>
                    <a:pt x="5500" y="1"/>
                  </a:cubicBezTo>
                  <a:close/>
                </a:path>
              </a:pathLst>
            </a:custGeom>
            <a:solidFill>
              <a:schemeClr val="dk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595;p62">
              <a:extLst>
                <a:ext uri="{FF2B5EF4-FFF2-40B4-BE49-F238E27FC236}">
                  <a16:creationId xmlns:a16="http://schemas.microsoft.com/office/drawing/2014/main" id="{53F389FF-5DEA-A522-019C-D6B6067AD884}"/>
                </a:ext>
              </a:extLst>
            </p:cNvPr>
            <p:cNvSpPr/>
            <p:nvPr/>
          </p:nvSpPr>
          <p:spPr>
            <a:xfrm>
              <a:off x="616129" y="3531695"/>
              <a:ext cx="138486" cy="139706"/>
            </a:xfrm>
            <a:custGeom>
              <a:avLst/>
              <a:gdLst/>
              <a:ahLst/>
              <a:cxnLst/>
              <a:rect l="l" t="t" r="r" b="b"/>
              <a:pathLst>
                <a:path w="2839" h="2864" extrusionOk="0">
                  <a:moveTo>
                    <a:pt x="1420" y="1"/>
                  </a:moveTo>
                  <a:cubicBezTo>
                    <a:pt x="638" y="1"/>
                    <a:pt x="1" y="638"/>
                    <a:pt x="1" y="1453"/>
                  </a:cubicBezTo>
                  <a:cubicBezTo>
                    <a:pt x="1" y="2226"/>
                    <a:pt x="638" y="2863"/>
                    <a:pt x="1420" y="2863"/>
                  </a:cubicBezTo>
                  <a:cubicBezTo>
                    <a:pt x="2201" y="2863"/>
                    <a:pt x="2838" y="2226"/>
                    <a:pt x="2838" y="1453"/>
                  </a:cubicBezTo>
                  <a:cubicBezTo>
                    <a:pt x="2838" y="638"/>
                    <a:pt x="2201" y="1"/>
                    <a:pt x="1420" y="1"/>
                  </a:cubicBezTo>
                  <a:close/>
                </a:path>
              </a:pathLst>
            </a:custGeom>
            <a:solidFill>
              <a:schemeClr val="dk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596;p62">
              <a:extLst>
                <a:ext uri="{FF2B5EF4-FFF2-40B4-BE49-F238E27FC236}">
                  <a16:creationId xmlns:a16="http://schemas.microsoft.com/office/drawing/2014/main" id="{9042582A-4ECC-CF5B-1A01-B705AB527C35}"/>
                </a:ext>
              </a:extLst>
            </p:cNvPr>
            <p:cNvSpPr/>
            <p:nvPr/>
          </p:nvSpPr>
          <p:spPr>
            <a:xfrm>
              <a:off x="1400154" y="3334043"/>
              <a:ext cx="279753" cy="277997"/>
            </a:xfrm>
            <a:custGeom>
              <a:avLst/>
              <a:gdLst/>
              <a:ahLst/>
              <a:cxnLst/>
              <a:rect l="l" t="t" r="r" b="b"/>
              <a:pathLst>
                <a:path w="5735" h="5699" extrusionOk="0">
                  <a:moveTo>
                    <a:pt x="230" y="1"/>
                  </a:moveTo>
                  <a:cubicBezTo>
                    <a:pt x="177" y="1"/>
                    <a:pt x="123" y="18"/>
                    <a:pt x="68" y="52"/>
                  </a:cubicBezTo>
                  <a:cubicBezTo>
                    <a:pt x="0" y="119"/>
                    <a:pt x="0" y="264"/>
                    <a:pt x="68" y="332"/>
                  </a:cubicBezTo>
                  <a:lnTo>
                    <a:pt x="5377" y="5641"/>
                  </a:lnTo>
                  <a:cubicBezTo>
                    <a:pt x="5416" y="5679"/>
                    <a:pt x="5469" y="5698"/>
                    <a:pt x="5522" y="5698"/>
                  </a:cubicBezTo>
                  <a:cubicBezTo>
                    <a:pt x="5575" y="5698"/>
                    <a:pt x="5628" y="5679"/>
                    <a:pt x="5666" y="5641"/>
                  </a:cubicBezTo>
                  <a:cubicBezTo>
                    <a:pt x="5734" y="5539"/>
                    <a:pt x="5734" y="5429"/>
                    <a:pt x="5666" y="5327"/>
                  </a:cubicBezTo>
                  <a:lnTo>
                    <a:pt x="391" y="52"/>
                  </a:lnTo>
                  <a:cubicBezTo>
                    <a:pt x="336" y="18"/>
                    <a:pt x="283" y="1"/>
                    <a:pt x="230" y="1"/>
                  </a:cubicBezTo>
                  <a:close/>
                </a:path>
              </a:pathLst>
            </a:custGeom>
            <a:solidFill>
              <a:schemeClr val="dk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597;p62">
              <a:extLst>
                <a:ext uri="{FF2B5EF4-FFF2-40B4-BE49-F238E27FC236}">
                  <a16:creationId xmlns:a16="http://schemas.microsoft.com/office/drawing/2014/main" id="{09EC9848-C4B3-1D6D-91E3-4D83D013F39D}"/>
                </a:ext>
              </a:extLst>
            </p:cNvPr>
            <p:cNvSpPr/>
            <p:nvPr/>
          </p:nvSpPr>
          <p:spPr>
            <a:xfrm>
              <a:off x="1600294" y="3531695"/>
              <a:ext cx="138438" cy="139706"/>
            </a:xfrm>
            <a:custGeom>
              <a:avLst/>
              <a:gdLst/>
              <a:ahLst/>
              <a:cxnLst/>
              <a:rect l="l" t="t" r="r" b="b"/>
              <a:pathLst>
                <a:path w="2838" h="2864" extrusionOk="0">
                  <a:moveTo>
                    <a:pt x="1419" y="1"/>
                  </a:moveTo>
                  <a:cubicBezTo>
                    <a:pt x="637" y="1"/>
                    <a:pt x="0" y="638"/>
                    <a:pt x="0" y="1453"/>
                  </a:cubicBezTo>
                  <a:cubicBezTo>
                    <a:pt x="0" y="2226"/>
                    <a:pt x="637" y="2863"/>
                    <a:pt x="1419" y="2863"/>
                  </a:cubicBezTo>
                  <a:cubicBezTo>
                    <a:pt x="2200" y="2863"/>
                    <a:pt x="2838" y="2226"/>
                    <a:pt x="2838" y="1453"/>
                  </a:cubicBezTo>
                  <a:cubicBezTo>
                    <a:pt x="2838" y="638"/>
                    <a:pt x="2200" y="1"/>
                    <a:pt x="1419" y="1"/>
                  </a:cubicBezTo>
                  <a:close/>
                </a:path>
              </a:pathLst>
            </a:custGeom>
            <a:solidFill>
              <a:schemeClr val="dk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598;p62">
              <a:extLst>
                <a:ext uri="{FF2B5EF4-FFF2-40B4-BE49-F238E27FC236}">
                  <a16:creationId xmlns:a16="http://schemas.microsoft.com/office/drawing/2014/main" id="{BDE8213F-0F40-FB54-36D1-C84ABD8F8C96}"/>
                </a:ext>
              </a:extLst>
            </p:cNvPr>
            <p:cNvSpPr/>
            <p:nvPr/>
          </p:nvSpPr>
          <p:spPr>
            <a:xfrm>
              <a:off x="1047921" y="2698600"/>
              <a:ext cx="259022" cy="76731"/>
            </a:xfrm>
            <a:custGeom>
              <a:avLst/>
              <a:gdLst/>
              <a:ahLst/>
              <a:cxnLst/>
              <a:rect l="l" t="t" r="r" b="b"/>
              <a:pathLst>
                <a:path w="5310" h="1573" extrusionOk="0">
                  <a:moveTo>
                    <a:pt x="2655" y="1"/>
                  </a:moveTo>
                  <a:cubicBezTo>
                    <a:pt x="1797" y="1"/>
                    <a:pt x="939" y="302"/>
                    <a:pt x="247" y="905"/>
                  </a:cubicBezTo>
                  <a:lnTo>
                    <a:pt x="1" y="1152"/>
                  </a:lnTo>
                  <a:cubicBezTo>
                    <a:pt x="833" y="1432"/>
                    <a:pt x="1744" y="1572"/>
                    <a:pt x="2655" y="1572"/>
                  </a:cubicBezTo>
                  <a:cubicBezTo>
                    <a:pt x="3566" y="1572"/>
                    <a:pt x="4477" y="1432"/>
                    <a:pt x="5310" y="1152"/>
                  </a:cubicBezTo>
                  <a:lnTo>
                    <a:pt x="5064" y="905"/>
                  </a:lnTo>
                  <a:cubicBezTo>
                    <a:pt x="4371" y="302"/>
                    <a:pt x="3513" y="1"/>
                    <a:pt x="2655" y="1"/>
                  </a:cubicBezTo>
                  <a:close/>
                </a:path>
              </a:pathLst>
            </a:custGeom>
            <a:solidFill>
              <a:schemeClr val="dk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599;p62">
              <a:extLst>
                <a:ext uri="{FF2B5EF4-FFF2-40B4-BE49-F238E27FC236}">
                  <a16:creationId xmlns:a16="http://schemas.microsoft.com/office/drawing/2014/main" id="{F2FD17F8-2DEF-CD5A-A001-FC8D932E8720}"/>
                </a:ext>
              </a:extLst>
            </p:cNvPr>
            <p:cNvSpPr/>
            <p:nvPr/>
          </p:nvSpPr>
          <p:spPr>
            <a:xfrm>
              <a:off x="1037579" y="2820206"/>
              <a:ext cx="279753" cy="279753"/>
            </a:xfrm>
            <a:custGeom>
              <a:avLst/>
              <a:gdLst/>
              <a:ahLst/>
              <a:cxnLst/>
              <a:rect l="l" t="t" r="r" b="b"/>
              <a:pathLst>
                <a:path w="5735" h="5735" extrusionOk="0">
                  <a:moveTo>
                    <a:pt x="2863" y="1"/>
                  </a:moveTo>
                  <a:cubicBezTo>
                    <a:pt x="1274" y="1"/>
                    <a:pt x="0" y="1275"/>
                    <a:pt x="0" y="2872"/>
                  </a:cubicBezTo>
                  <a:cubicBezTo>
                    <a:pt x="0" y="4461"/>
                    <a:pt x="1274" y="5735"/>
                    <a:pt x="2863" y="5735"/>
                  </a:cubicBezTo>
                  <a:cubicBezTo>
                    <a:pt x="4426" y="5735"/>
                    <a:pt x="5734" y="4461"/>
                    <a:pt x="5734" y="2872"/>
                  </a:cubicBezTo>
                  <a:cubicBezTo>
                    <a:pt x="5734" y="1275"/>
                    <a:pt x="4426" y="1"/>
                    <a:pt x="2863" y="1"/>
                  </a:cubicBezTo>
                  <a:close/>
                </a:path>
              </a:pathLst>
            </a:custGeom>
            <a:solidFill>
              <a:schemeClr val="accent1"/>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600;p62">
              <a:extLst>
                <a:ext uri="{FF2B5EF4-FFF2-40B4-BE49-F238E27FC236}">
                  <a16:creationId xmlns:a16="http://schemas.microsoft.com/office/drawing/2014/main" id="{48DD82D6-C0C8-1769-8994-C60D024EAAB6}"/>
                </a:ext>
              </a:extLst>
            </p:cNvPr>
            <p:cNvSpPr/>
            <p:nvPr/>
          </p:nvSpPr>
          <p:spPr>
            <a:xfrm>
              <a:off x="1071969" y="2854644"/>
              <a:ext cx="210974" cy="210925"/>
            </a:xfrm>
            <a:custGeom>
              <a:avLst/>
              <a:gdLst/>
              <a:ahLst/>
              <a:cxnLst/>
              <a:rect l="l" t="t" r="r" b="b"/>
              <a:pathLst>
                <a:path w="4325" h="4324" extrusionOk="0">
                  <a:moveTo>
                    <a:pt x="2158" y="0"/>
                  </a:moveTo>
                  <a:cubicBezTo>
                    <a:pt x="960" y="0"/>
                    <a:pt x="0" y="960"/>
                    <a:pt x="0" y="2166"/>
                  </a:cubicBezTo>
                  <a:cubicBezTo>
                    <a:pt x="0" y="3364"/>
                    <a:pt x="960" y="4324"/>
                    <a:pt x="2158" y="4324"/>
                  </a:cubicBezTo>
                  <a:cubicBezTo>
                    <a:pt x="3364" y="4324"/>
                    <a:pt x="4324" y="3364"/>
                    <a:pt x="4324" y="2166"/>
                  </a:cubicBezTo>
                  <a:cubicBezTo>
                    <a:pt x="4324" y="960"/>
                    <a:pt x="3364" y="0"/>
                    <a:pt x="2158" y="0"/>
                  </a:cubicBezTo>
                  <a:close/>
                </a:path>
              </a:pathLst>
            </a:custGeom>
            <a:solidFill>
              <a:schemeClr val="l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601;p62">
              <a:extLst>
                <a:ext uri="{FF2B5EF4-FFF2-40B4-BE49-F238E27FC236}">
                  <a16:creationId xmlns:a16="http://schemas.microsoft.com/office/drawing/2014/main" id="{44052AFA-34B9-4526-7C74-D12BD66C83D5}"/>
                </a:ext>
              </a:extLst>
            </p:cNvPr>
            <p:cNvSpPr/>
            <p:nvPr/>
          </p:nvSpPr>
          <p:spPr>
            <a:xfrm>
              <a:off x="1173917" y="3065515"/>
              <a:ext cx="7073" cy="49"/>
            </a:xfrm>
            <a:custGeom>
              <a:avLst/>
              <a:gdLst/>
              <a:ahLst/>
              <a:cxnLst/>
              <a:rect l="l" t="t" r="r" b="b"/>
              <a:pathLst>
                <a:path w="145" h="1" extrusionOk="0">
                  <a:moveTo>
                    <a:pt x="0" y="1"/>
                  </a:moveTo>
                  <a:lnTo>
                    <a:pt x="144" y="1"/>
                  </a:lnTo>
                  <a:lnTo>
                    <a:pt x="144" y="1"/>
                  </a:lnTo>
                  <a:close/>
                </a:path>
              </a:pathLst>
            </a:custGeom>
            <a:solidFill>
              <a:srgbClr val="FFDECC"/>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602;p62">
              <a:extLst>
                <a:ext uri="{FF2B5EF4-FFF2-40B4-BE49-F238E27FC236}">
                  <a16:creationId xmlns:a16="http://schemas.microsoft.com/office/drawing/2014/main" id="{86A77927-D692-E13E-73A4-F803EE196D90}"/>
                </a:ext>
              </a:extLst>
            </p:cNvPr>
            <p:cNvSpPr/>
            <p:nvPr/>
          </p:nvSpPr>
          <p:spPr>
            <a:xfrm>
              <a:off x="1177234" y="2885716"/>
              <a:ext cx="57219" cy="57219"/>
            </a:xfrm>
            <a:custGeom>
              <a:avLst/>
              <a:gdLst/>
              <a:ahLst/>
              <a:cxnLst/>
              <a:rect l="l" t="t" r="r" b="b"/>
              <a:pathLst>
                <a:path w="1173" h="1173" extrusionOk="0">
                  <a:moveTo>
                    <a:pt x="603" y="0"/>
                  </a:moveTo>
                  <a:cubicBezTo>
                    <a:pt x="255" y="0"/>
                    <a:pt x="0" y="289"/>
                    <a:pt x="0" y="603"/>
                  </a:cubicBezTo>
                  <a:cubicBezTo>
                    <a:pt x="0" y="926"/>
                    <a:pt x="255" y="1172"/>
                    <a:pt x="603" y="1172"/>
                  </a:cubicBezTo>
                  <a:cubicBezTo>
                    <a:pt x="926" y="1172"/>
                    <a:pt x="1172" y="926"/>
                    <a:pt x="1172" y="603"/>
                  </a:cubicBezTo>
                  <a:cubicBezTo>
                    <a:pt x="1172" y="289"/>
                    <a:pt x="926" y="0"/>
                    <a:pt x="603" y="0"/>
                  </a:cubicBezTo>
                  <a:close/>
                </a:path>
              </a:pathLst>
            </a:custGeom>
            <a:solidFill>
              <a:schemeClr val="dk1"/>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603;p62">
              <a:extLst>
                <a:ext uri="{FF2B5EF4-FFF2-40B4-BE49-F238E27FC236}">
                  <a16:creationId xmlns:a16="http://schemas.microsoft.com/office/drawing/2014/main" id="{A6EB0379-DB83-AEEC-8EA1-50328C4FEB67}"/>
                </a:ext>
              </a:extLst>
            </p:cNvPr>
            <p:cNvSpPr/>
            <p:nvPr/>
          </p:nvSpPr>
          <p:spPr>
            <a:xfrm>
              <a:off x="719736" y="2925471"/>
              <a:ext cx="257363" cy="235022"/>
            </a:xfrm>
            <a:custGeom>
              <a:avLst/>
              <a:gdLst/>
              <a:ahLst/>
              <a:cxnLst/>
              <a:rect l="l" t="t" r="r" b="b"/>
              <a:pathLst>
                <a:path w="5276" h="4818" extrusionOk="0">
                  <a:moveTo>
                    <a:pt x="2796" y="1"/>
                  </a:moveTo>
                  <a:lnTo>
                    <a:pt x="1063" y="1598"/>
                  </a:lnTo>
                  <a:lnTo>
                    <a:pt x="35" y="2515"/>
                  </a:lnTo>
                  <a:cubicBezTo>
                    <a:pt x="1" y="2583"/>
                    <a:pt x="1" y="2626"/>
                    <a:pt x="1" y="2693"/>
                  </a:cubicBezTo>
                  <a:cubicBezTo>
                    <a:pt x="1" y="3611"/>
                    <a:pt x="2158" y="4426"/>
                    <a:pt x="5276" y="4817"/>
                  </a:cubicBezTo>
                  <a:cubicBezTo>
                    <a:pt x="5208" y="2872"/>
                    <a:pt x="4248" y="1139"/>
                    <a:pt x="2796" y="1"/>
                  </a:cubicBezTo>
                  <a:close/>
                </a:path>
              </a:pathLst>
            </a:custGeom>
            <a:solidFill>
              <a:schemeClr val="accent3"/>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1604;p62">
              <a:extLst>
                <a:ext uri="{FF2B5EF4-FFF2-40B4-BE49-F238E27FC236}">
                  <a16:creationId xmlns:a16="http://schemas.microsoft.com/office/drawing/2014/main" id="{B51E3EF7-D2BD-671C-AE0E-6956398485D4}"/>
                </a:ext>
              </a:extLst>
            </p:cNvPr>
            <p:cNvSpPr/>
            <p:nvPr/>
          </p:nvSpPr>
          <p:spPr>
            <a:xfrm>
              <a:off x="1362008" y="2922154"/>
              <a:ext cx="273119" cy="239998"/>
            </a:xfrm>
            <a:custGeom>
              <a:avLst/>
              <a:gdLst/>
              <a:ahLst/>
              <a:cxnLst/>
              <a:rect l="l" t="t" r="r" b="b"/>
              <a:pathLst>
                <a:path w="5599" h="4920" extrusionOk="0">
                  <a:moveTo>
                    <a:pt x="2694" y="1"/>
                  </a:moveTo>
                  <a:cubicBezTo>
                    <a:pt x="1139" y="1130"/>
                    <a:pt x="111" y="2906"/>
                    <a:pt x="1" y="4919"/>
                  </a:cubicBezTo>
                  <a:cubicBezTo>
                    <a:pt x="3297" y="4562"/>
                    <a:pt x="5599" y="3713"/>
                    <a:pt x="5599" y="2761"/>
                  </a:cubicBezTo>
                  <a:cubicBezTo>
                    <a:pt x="5599" y="2694"/>
                    <a:pt x="5599" y="2651"/>
                    <a:pt x="5556" y="2583"/>
                  </a:cubicBezTo>
                  <a:lnTo>
                    <a:pt x="4537" y="1666"/>
                  </a:lnTo>
                  <a:lnTo>
                    <a:pt x="2694" y="1"/>
                  </a:lnTo>
                  <a:close/>
                </a:path>
              </a:pathLst>
            </a:custGeom>
            <a:solidFill>
              <a:schemeClr val="accent3"/>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1605;p62">
              <a:extLst>
                <a:ext uri="{FF2B5EF4-FFF2-40B4-BE49-F238E27FC236}">
                  <a16:creationId xmlns:a16="http://schemas.microsoft.com/office/drawing/2014/main" id="{5FA20B10-F37F-585C-C684-05C7D12F23DC}"/>
                </a:ext>
              </a:extLst>
            </p:cNvPr>
            <p:cNvSpPr/>
            <p:nvPr/>
          </p:nvSpPr>
          <p:spPr>
            <a:xfrm>
              <a:off x="856073" y="2903081"/>
              <a:ext cx="155462" cy="260729"/>
            </a:xfrm>
            <a:custGeom>
              <a:avLst/>
              <a:gdLst/>
              <a:ahLst/>
              <a:cxnLst/>
              <a:rect l="l" t="t" r="r" b="b"/>
              <a:pathLst>
                <a:path w="3187" h="5345" extrusionOk="0">
                  <a:moveTo>
                    <a:pt x="536" y="1"/>
                  </a:moveTo>
                  <a:lnTo>
                    <a:pt x="1" y="460"/>
                  </a:lnTo>
                  <a:cubicBezTo>
                    <a:pt x="1453" y="1598"/>
                    <a:pt x="2413" y="3331"/>
                    <a:pt x="2481" y="5276"/>
                  </a:cubicBezTo>
                  <a:cubicBezTo>
                    <a:pt x="2727" y="5310"/>
                    <a:pt x="2940" y="5310"/>
                    <a:pt x="3186" y="5344"/>
                  </a:cubicBezTo>
                  <a:cubicBezTo>
                    <a:pt x="3152" y="3186"/>
                    <a:pt x="2124" y="1275"/>
                    <a:pt x="536" y="1"/>
                  </a:cubicBezTo>
                  <a:close/>
                </a:path>
              </a:pathLst>
            </a:custGeom>
            <a:solidFill>
              <a:schemeClr val="accen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1606;p62">
              <a:extLst>
                <a:ext uri="{FF2B5EF4-FFF2-40B4-BE49-F238E27FC236}">
                  <a16:creationId xmlns:a16="http://schemas.microsoft.com/office/drawing/2014/main" id="{A68C0455-B92E-781E-5317-0833AEAA112D}"/>
                </a:ext>
              </a:extLst>
            </p:cNvPr>
            <p:cNvSpPr/>
            <p:nvPr/>
          </p:nvSpPr>
          <p:spPr>
            <a:xfrm>
              <a:off x="1325961" y="2898106"/>
              <a:ext cx="167462" cy="267363"/>
            </a:xfrm>
            <a:custGeom>
              <a:avLst/>
              <a:gdLst/>
              <a:ahLst/>
              <a:cxnLst/>
              <a:rect l="l" t="t" r="r" b="b"/>
              <a:pathLst>
                <a:path w="3433" h="5481" extrusionOk="0">
                  <a:moveTo>
                    <a:pt x="2863" y="1"/>
                  </a:moveTo>
                  <a:cubicBezTo>
                    <a:pt x="1198" y="1275"/>
                    <a:pt x="103" y="3254"/>
                    <a:pt x="1" y="5480"/>
                  </a:cubicBezTo>
                  <a:cubicBezTo>
                    <a:pt x="247" y="5446"/>
                    <a:pt x="493" y="5446"/>
                    <a:pt x="740" y="5412"/>
                  </a:cubicBezTo>
                  <a:cubicBezTo>
                    <a:pt x="850" y="3399"/>
                    <a:pt x="1878" y="1623"/>
                    <a:pt x="3433" y="494"/>
                  </a:cubicBezTo>
                  <a:lnTo>
                    <a:pt x="2863" y="1"/>
                  </a:lnTo>
                  <a:close/>
                </a:path>
              </a:pathLst>
            </a:custGeom>
            <a:solidFill>
              <a:schemeClr val="accen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6225749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70"/>
        <p:cNvGrpSpPr/>
        <p:nvPr/>
      </p:nvGrpSpPr>
      <p:grpSpPr>
        <a:xfrm>
          <a:off x="0" y="0"/>
          <a:ext cx="0" cy="0"/>
          <a:chOff x="0" y="0"/>
          <a:chExt cx="0" cy="0"/>
        </a:xfrm>
      </p:grpSpPr>
      <p:sp>
        <p:nvSpPr>
          <p:cNvPr id="871" name="Google Shape;871;p47"/>
          <p:cNvSpPr txBox="1">
            <a:spLocks noGrp="1"/>
          </p:cNvSpPr>
          <p:nvPr>
            <p:ph type="subTitle" idx="1"/>
          </p:nvPr>
        </p:nvSpPr>
        <p:spPr>
          <a:xfrm>
            <a:off x="3527875" y="317650"/>
            <a:ext cx="2088300" cy="373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(CH4: BRANCHES)</a:t>
            </a:r>
          </a:p>
        </p:txBody>
      </p:sp>
      <p:grpSp>
        <p:nvGrpSpPr>
          <p:cNvPr id="872" name="Google Shape;872;p47"/>
          <p:cNvGrpSpPr/>
          <p:nvPr/>
        </p:nvGrpSpPr>
        <p:grpSpPr>
          <a:xfrm>
            <a:off x="745772" y="1533575"/>
            <a:ext cx="7531778" cy="2839975"/>
            <a:chOff x="-2142753" y="1533575"/>
            <a:chExt cx="7531778" cy="2839975"/>
          </a:xfrm>
        </p:grpSpPr>
        <p:sp>
          <p:nvSpPr>
            <p:cNvPr id="873" name="Google Shape;873;p47"/>
            <p:cNvSpPr/>
            <p:nvPr/>
          </p:nvSpPr>
          <p:spPr>
            <a:xfrm rot="5400000" flipH="1">
              <a:off x="-2746953" y="3049525"/>
              <a:ext cx="1779000" cy="570600"/>
            </a:xfrm>
            <a:prstGeom prst="snip1Rect">
              <a:avLst>
                <a:gd name="adj" fmla="val 46451"/>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874" name="Google Shape;874;p47"/>
            <p:cNvCxnSpPr>
              <a:cxnSpLocks/>
            </p:cNvCxnSpPr>
            <p:nvPr/>
          </p:nvCxnSpPr>
          <p:spPr>
            <a:xfrm>
              <a:off x="-1729425" y="2295225"/>
              <a:ext cx="7118450" cy="0"/>
            </a:xfrm>
            <a:prstGeom prst="straightConnector1">
              <a:avLst/>
            </a:prstGeom>
            <a:noFill/>
            <a:ln w="19050" cap="flat" cmpd="sng">
              <a:solidFill>
                <a:schemeClr val="dk1"/>
              </a:solidFill>
              <a:prstDash val="solid"/>
              <a:round/>
              <a:headEnd type="none" w="med" len="med"/>
              <a:tailEnd type="none" w="med" len="med"/>
            </a:ln>
          </p:spPr>
        </p:cxnSp>
        <p:sp>
          <p:nvSpPr>
            <p:cNvPr id="875" name="Google Shape;875;p47"/>
            <p:cNvSpPr/>
            <p:nvPr/>
          </p:nvSpPr>
          <p:spPr>
            <a:xfrm>
              <a:off x="-1729425" y="1533575"/>
              <a:ext cx="7105775" cy="2839975"/>
            </a:xfrm>
            <a:custGeom>
              <a:avLst/>
              <a:gdLst/>
              <a:ahLst/>
              <a:cxnLst/>
              <a:rect l="l" t="t" r="r" b="b"/>
              <a:pathLst>
                <a:path w="162572" h="113599" extrusionOk="0">
                  <a:moveTo>
                    <a:pt x="0" y="41211"/>
                  </a:moveTo>
                  <a:lnTo>
                    <a:pt x="0" y="0"/>
                  </a:lnTo>
                  <a:lnTo>
                    <a:pt x="162572" y="0"/>
                  </a:lnTo>
                  <a:lnTo>
                    <a:pt x="162572" y="113599"/>
                  </a:lnTo>
                  <a:lnTo>
                    <a:pt x="0" y="113599"/>
                  </a:lnTo>
                  <a:lnTo>
                    <a:pt x="0" y="107793"/>
                  </a:lnTo>
                </a:path>
              </a:pathLst>
            </a:custGeom>
            <a:noFill/>
            <a:ln w="19050" cap="flat" cmpd="sng">
              <a:solidFill>
                <a:schemeClr val="dk1"/>
              </a:solidFill>
              <a:prstDash val="solid"/>
              <a:round/>
              <a:headEnd type="none" w="med" len="med"/>
              <a:tailEnd type="none" w="med" len="med"/>
            </a:ln>
          </p:spPr>
          <p:txBody>
            <a:bodyPr/>
            <a:lstStyle/>
            <a:p>
              <a:endParaRPr lang="en-US"/>
            </a:p>
          </p:txBody>
        </p:sp>
      </p:grpSp>
      <p:sp>
        <p:nvSpPr>
          <p:cNvPr id="876" name="Google Shape;876;p47"/>
          <p:cNvSpPr txBox="1">
            <a:spLocks noGrp="1"/>
          </p:cNvSpPr>
          <p:nvPr>
            <p:ph type="title"/>
          </p:nvPr>
        </p:nvSpPr>
        <p:spPr>
          <a:xfrm>
            <a:off x="715075" y="736138"/>
            <a:ext cx="77139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Mission 0</a:t>
            </a:r>
            <a:endParaRPr dirty="0"/>
          </a:p>
        </p:txBody>
      </p:sp>
      <p:sp>
        <p:nvSpPr>
          <p:cNvPr id="877" name="Google Shape;877;p47"/>
          <p:cNvSpPr txBox="1">
            <a:spLocks noGrp="1"/>
          </p:cNvSpPr>
          <p:nvPr>
            <p:ph type="subTitle" idx="2"/>
          </p:nvPr>
        </p:nvSpPr>
        <p:spPr>
          <a:xfrm>
            <a:off x="3027165" y="2484279"/>
            <a:ext cx="3089670" cy="176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273D40"/>
              </a:buClr>
              <a:buSzPts val="600"/>
              <a:buFont typeface="Arial"/>
              <a:buNone/>
            </a:pPr>
            <a:r>
              <a:rPr lang="en-US" sz="1800" b="1" dirty="0" err="1">
                <a:solidFill>
                  <a:srgbClr val="F8FF41"/>
                </a:solidFill>
                <a:latin typeface="JetBrains Mono" panose="02000009000000000000" pitchFamily="49" charset="0"/>
                <a:cs typeface="JetBrains Mono" panose="02000009000000000000" pitchFamily="49" charset="0"/>
              </a:rPr>
              <a:t>mkdir</a:t>
            </a:r>
            <a:r>
              <a:rPr lang="en-US" sz="1800" b="1" dirty="0">
                <a:latin typeface="JetBrains Mono" panose="02000009000000000000" pitchFamily="49" charset="0"/>
                <a:cs typeface="JetBrains Mono" panose="02000009000000000000" pitchFamily="49" charset="0"/>
              </a:rPr>
              <a:t> git-branches</a:t>
            </a:r>
          </a:p>
          <a:p>
            <a:pPr marL="0" lvl="0" indent="0" algn="l" rtl="0">
              <a:spcBef>
                <a:spcPts val="0"/>
              </a:spcBef>
              <a:spcAft>
                <a:spcPts val="0"/>
              </a:spcAft>
              <a:buClr>
                <a:srgbClr val="273D40"/>
              </a:buClr>
              <a:buSzPts val="600"/>
              <a:buFont typeface="Arial"/>
              <a:buNone/>
            </a:pPr>
            <a:r>
              <a:rPr lang="en-US" sz="1800" b="1" dirty="0">
                <a:solidFill>
                  <a:srgbClr val="F8FF41"/>
                </a:solidFill>
                <a:latin typeface="JetBrains Mono" panose="02000009000000000000" pitchFamily="49" charset="0"/>
                <a:cs typeface="JetBrains Mono" panose="02000009000000000000" pitchFamily="49" charset="0"/>
              </a:rPr>
              <a:t>cd</a:t>
            </a:r>
            <a:r>
              <a:rPr lang="en-US" sz="1800" b="1" dirty="0">
                <a:latin typeface="JetBrains Mono" panose="02000009000000000000" pitchFamily="49" charset="0"/>
                <a:cs typeface="JetBrains Mono" panose="02000009000000000000" pitchFamily="49" charset="0"/>
              </a:rPr>
              <a:t> git-branches</a:t>
            </a:r>
          </a:p>
          <a:p>
            <a:pPr marL="0" lvl="0" indent="0" algn="l" rtl="0">
              <a:spcBef>
                <a:spcPts val="0"/>
              </a:spcBef>
              <a:spcAft>
                <a:spcPts val="0"/>
              </a:spcAft>
              <a:buClr>
                <a:srgbClr val="273D40"/>
              </a:buClr>
              <a:buSzPts val="600"/>
              <a:buFont typeface="Arial"/>
              <a:buNone/>
            </a:pPr>
            <a:r>
              <a:rPr lang="en-US" sz="1800" b="1" dirty="0">
                <a:solidFill>
                  <a:srgbClr val="F8FF41"/>
                </a:solidFill>
                <a:latin typeface="JetBrains Mono" panose="02000009000000000000" pitchFamily="49" charset="0"/>
                <a:cs typeface="JetBrains Mono" panose="02000009000000000000" pitchFamily="49" charset="0"/>
              </a:rPr>
              <a:t>git</a:t>
            </a:r>
            <a:r>
              <a:rPr lang="en-US" sz="1800" b="1" dirty="0">
                <a:latin typeface="JetBrains Mono" panose="02000009000000000000" pitchFamily="49" charset="0"/>
                <a:cs typeface="JetBrains Mono" panose="02000009000000000000" pitchFamily="49" charset="0"/>
              </a:rPr>
              <a:t> </a:t>
            </a:r>
            <a:r>
              <a:rPr lang="en-US" sz="1800" b="1" dirty="0" err="1">
                <a:latin typeface="JetBrains Mono" panose="02000009000000000000" pitchFamily="49" charset="0"/>
                <a:cs typeface="JetBrains Mono" panose="02000009000000000000" pitchFamily="49" charset="0"/>
              </a:rPr>
              <a:t>init</a:t>
            </a:r>
            <a:endParaRPr lang="en-US" sz="1800" b="1" dirty="0">
              <a:latin typeface="JetBrains Mono" panose="02000009000000000000" pitchFamily="49" charset="0"/>
              <a:cs typeface="JetBrains Mono" panose="02000009000000000000" pitchFamily="49" charset="0"/>
            </a:endParaRPr>
          </a:p>
          <a:p>
            <a:pPr marL="0" lvl="0" indent="0" algn="l" rtl="0">
              <a:spcBef>
                <a:spcPts val="0"/>
              </a:spcBef>
              <a:spcAft>
                <a:spcPts val="0"/>
              </a:spcAft>
              <a:buClr>
                <a:srgbClr val="273D40"/>
              </a:buClr>
              <a:buSzPts val="600"/>
              <a:buFont typeface="Arial"/>
              <a:buNone/>
            </a:pPr>
            <a:r>
              <a:rPr lang="en-US" sz="1800" b="1" dirty="0">
                <a:solidFill>
                  <a:srgbClr val="F8FF41"/>
                </a:solidFill>
                <a:latin typeface="JetBrains Mono" panose="02000009000000000000" pitchFamily="49" charset="0"/>
                <a:cs typeface="JetBrains Mono" panose="02000009000000000000" pitchFamily="49" charset="0"/>
              </a:rPr>
              <a:t>echo</a:t>
            </a:r>
            <a:r>
              <a:rPr lang="en-US" sz="1800" b="1" dirty="0">
                <a:latin typeface="JetBrains Mono" panose="02000009000000000000" pitchFamily="49" charset="0"/>
                <a:cs typeface="JetBrains Mono" panose="02000009000000000000" pitchFamily="49" charset="0"/>
              </a:rPr>
              <a:t> "A" &gt;&gt; README.md</a:t>
            </a:r>
          </a:p>
          <a:p>
            <a:pPr marL="0" lvl="0" indent="0" algn="l" rtl="0">
              <a:spcBef>
                <a:spcPts val="0"/>
              </a:spcBef>
              <a:spcAft>
                <a:spcPts val="0"/>
              </a:spcAft>
              <a:buClr>
                <a:srgbClr val="273D40"/>
              </a:buClr>
              <a:buSzPts val="600"/>
              <a:buFont typeface="Arial"/>
              <a:buNone/>
            </a:pPr>
            <a:r>
              <a:rPr lang="en-US" sz="1800" b="1" dirty="0">
                <a:solidFill>
                  <a:srgbClr val="F8FF41"/>
                </a:solidFill>
                <a:latin typeface="JetBrains Mono" panose="02000009000000000000" pitchFamily="49" charset="0"/>
                <a:cs typeface="JetBrains Mono" panose="02000009000000000000" pitchFamily="49" charset="0"/>
              </a:rPr>
              <a:t>git</a:t>
            </a:r>
            <a:r>
              <a:rPr lang="en-US" sz="1800" b="1" dirty="0">
                <a:latin typeface="JetBrains Mono" panose="02000009000000000000" pitchFamily="49" charset="0"/>
                <a:cs typeface="JetBrains Mono" panose="02000009000000000000" pitchFamily="49" charset="0"/>
              </a:rPr>
              <a:t> add .</a:t>
            </a:r>
          </a:p>
          <a:p>
            <a:pPr marL="0" lvl="0" indent="0" algn="l" rtl="0">
              <a:spcBef>
                <a:spcPts val="0"/>
              </a:spcBef>
              <a:spcAft>
                <a:spcPts val="0"/>
              </a:spcAft>
              <a:buClr>
                <a:srgbClr val="273D40"/>
              </a:buClr>
              <a:buSzPts val="600"/>
              <a:buFont typeface="Arial"/>
              <a:buNone/>
            </a:pPr>
            <a:r>
              <a:rPr lang="en-US" sz="1800" b="1" dirty="0">
                <a:solidFill>
                  <a:srgbClr val="F8FF41"/>
                </a:solidFill>
                <a:latin typeface="JetBrains Mono" panose="02000009000000000000" pitchFamily="49" charset="0"/>
                <a:cs typeface="JetBrains Mono" panose="02000009000000000000" pitchFamily="49" charset="0"/>
              </a:rPr>
              <a:t>git</a:t>
            </a:r>
            <a:r>
              <a:rPr lang="en-US" sz="1800" b="1" dirty="0">
                <a:latin typeface="JetBrains Mono" panose="02000009000000000000" pitchFamily="49" charset="0"/>
                <a:cs typeface="JetBrains Mono" panose="02000009000000000000" pitchFamily="49" charset="0"/>
              </a:rPr>
              <a:t> commit -m </a:t>
            </a:r>
            <a:r>
              <a:rPr lang="en-US" sz="1800" b="1" dirty="0">
                <a:solidFill>
                  <a:srgbClr val="7EEEF3"/>
                </a:solidFill>
                <a:latin typeface="JetBrains Mono" panose="02000009000000000000" pitchFamily="49" charset="0"/>
                <a:cs typeface="JetBrains Mono" panose="02000009000000000000" pitchFamily="49" charset="0"/>
              </a:rPr>
              <a:t>"A"</a:t>
            </a:r>
            <a:endParaRPr sz="1800" b="1" dirty="0">
              <a:solidFill>
                <a:srgbClr val="7EEEF3"/>
              </a:solidFill>
              <a:latin typeface="JetBrains Mono" panose="02000009000000000000" pitchFamily="49" charset="0"/>
              <a:cs typeface="JetBrains Mono" panose="02000009000000000000" pitchFamily="49" charset="0"/>
            </a:endParaRPr>
          </a:p>
        </p:txBody>
      </p:sp>
      <p:sp>
        <p:nvSpPr>
          <p:cNvPr id="878" name="Google Shape;878;p47"/>
          <p:cNvSpPr txBox="1">
            <a:spLocks noGrp="1"/>
          </p:cNvSpPr>
          <p:nvPr>
            <p:ph type="subTitle" idx="3"/>
          </p:nvPr>
        </p:nvSpPr>
        <p:spPr>
          <a:xfrm>
            <a:off x="1258443" y="1671550"/>
            <a:ext cx="6891960" cy="48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Great Job!                                       Mission 0 status: done</a:t>
            </a:r>
            <a:endParaRPr dirty="0"/>
          </a:p>
        </p:txBody>
      </p:sp>
      <p:sp>
        <p:nvSpPr>
          <p:cNvPr id="879" name="Google Shape;879;p47"/>
          <p:cNvSpPr txBox="1">
            <a:spLocks noGrp="1"/>
          </p:cNvSpPr>
          <p:nvPr>
            <p:ph type="title" idx="4"/>
          </p:nvPr>
        </p:nvSpPr>
        <p:spPr>
          <a:xfrm rot="-5400000">
            <a:off x="208876" y="3162144"/>
            <a:ext cx="1590600" cy="43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200" dirty="0"/>
              <a:t>git-branches</a:t>
            </a:r>
            <a:endParaRPr sz="2200" dirty="0"/>
          </a:p>
        </p:txBody>
      </p:sp>
      <p:grpSp>
        <p:nvGrpSpPr>
          <p:cNvPr id="15" name="Google Shape;1587;p62">
            <a:extLst>
              <a:ext uri="{FF2B5EF4-FFF2-40B4-BE49-F238E27FC236}">
                <a16:creationId xmlns:a16="http://schemas.microsoft.com/office/drawing/2014/main" id="{2CBF4251-9285-51F1-EB0A-20EC5165D6F5}"/>
              </a:ext>
            </a:extLst>
          </p:cNvPr>
          <p:cNvGrpSpPr/>
          <p:nvPr/>
        </p:nvGrpSpPr>
        <p:grpSpPr>
          <a:xfrm>
            <a:off x="7570706" y="567790"/>
            <a:ext cx="967894" cy="1230408"/>
            <a:chOff x="522913" y="2698600"/>
            <a:chExt cx="1309060" cy="1465090"/>
          </a:xfrm>
        </p:grpSpPr>
        <p:sp>
          <p:nvSpPr>
            <p:cNvPr id="16" name="Google Shape;1588;p62">
              <a:extLst>
                <a:ext uri="{FF2B5EF4-FFF2-40B4-BE49-F238E27FC236}">
                  <a16:creationId xmlns:a16="http://schemas.microsoft.com/office/drawing/2014/main" id="{1EF0AF05-DF8A-5088-6868-ABD1240F4085}"/>
                </a:ext>
              </a:extLst>
            </p:cNvPr>
            <p:cNvSpPr/>
            <p:nvPr/>
          </p:nvSpPr>
          <p:spPr>
            <a:xfrm>
              <a:off x="617788" y="3048150"/>
              <a:ext cx="1118916" cy="445508"/>
            </a:xfrm>
            <a:custGeom>
              <a:avLst/>
              <a:gdLst/>
              <a:ahLst/>
              <a:cxnLst/>
              <a:rect l="l" t="t" r="r" b="b"/>
              <a:pathLst>
                <a:path w="22938" h="9133" extrusionOk="0">
                  <a:moveTo>
                    <a:pt x="1810" y="0"/>
                  </a:moveTo>
                  <a:lnTo>
                    <a:pt x="1" y="1631"/>
                  </a:lnTo>
                  <a:lnTo>
                    <a:pt x="8326" y="9132"/>
                  </a:lnTo>
                  <a:cubicBezTo>
                    <a:pt x="9175" y="8393"/>
                    <a:pt x="10271" y="7926"/>
                    <a:pt x="11469" y="7926"/>
                  </a:cubicBezTo>
                  <a:cubicBezTo>
                    <a:pt x="12675" y="7926"/>
                    <a:pt x="13771" y="8393"/>
                    <a:pt x="14587" y="9132"/>
                  </a:cubicBezTo>
                  <a:lnTo>
                    <a:pt x="14621" y="9132"/>
                  </a:lnTo>
                  <a:lnTo>
                    <a:pt x="22937" y="1631"/>
                  </a:lnTo>
                  <a:lnTo>
                    <a:pt x="21136" y="0"/>
                  </a:lnTo>
                  <a:lnTo>
                    <a:pt x="21136" y="178"/>
                  </a:lnTo>
                  <a:cubicBezTo>
                    <a:pt x="21136" y="1206"/>
                    <a:pt x="18622" y="2090"/>
                    <a:pt x="15011" y="2447"/>
                  </a:cubicBezTo>
                  <a:cubicBezTo>
                    <a:pt x="13916" y="2549"/>
                    <a:pt x="12709" y="2617"/>
                    <a:pt x="11469" y="2617"/>
                  </a:cubicBezTo>
                  <a:cubicBezTo>
                    <a:pt x="10237" y="2617"/>
                    <a:pt x="9031" y="2549"/>
                    <a:pt x="7935" y="2447"/>
                  </a:cubicBezTo>
                  <a:cubicBezTo>
                    <a:pt x="4325" y="2090"/>
                    <a:pt x="1810" y="1206"/>
                    <a:pt x="1810" y="178"/>
                  </a:cubicBezTo>
                  <a:lnTo>
                    <a:pt x="1810" y="0"/>
                  </a:lnTo>
                  <a:close/>
                </a:path>
              </a:pathLst>
            </a:custGeom>
            <a:solidFill>
              <a:schemeClr val="accent1"/>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589;p62">
              <a:extLst>
                <a:ext uri="{FF2B5EF4-FFF2-40B4-BE49-F238E27FC236}">
                  <a16:creationId xmlns:a16="http://schemas.microsoft.com/office/drawing/2014/main" id="{39B8B6F5-58AA-EA12-A06F-42883301A321}"/>
                </a:ext>
              </a:extLst>
            </p:cNvPr>
            <p:cNvSpPr/>
            <p:nvPr/>
          </p:nvSpPr>
          <p:spPr>
            <a:xfrm>
              <a:off x="1023873" y="3434723"/>
              <a:ext cx="305460" cy="116096"/>
            </a:xfrm>
            <a:custGeom>
              <a:avLst/>
              <a:gdLst/>
              <a:ahLst/>
              <a:cxnLst/>
              <a:rect l="l" t="t" r="r" b="b"/>
              <a:pathLst>
                <a:path w="6262" h="2380" extrusionOk="0">
                  <a:moveTo>
                    <a:pt x="3144" y="1"/>
                  </a:moveTo>
                  <a:cubicBezTo>
                    <a:pt x="1946" y="1"/>
                    <a:pt x="850" y="468"/>
                    <a:pt x="1" y="1207"/>
                  </a:cubicBezTo>
                  <a:cubicBezTo>
                    <a:pt x="850" y="1955"/>
                    <a:pt x="1946" y="2379"/>
                    <a:pt x="3144" y="2379"/>
                  </a:cubicBezTo>
                  <a:cubicBezTo>
                    <a:pt x="4350" y="2379"/>
                    <a:pt x="5446" y="1955"/>
                    <a:pt x="6262" y="1207"/>
                  </a:cubicBezTo>
                  <a:cubicBezTo>
                    <a:pt x="5446" y="468"/>
                    <a:pt x="4350" y="1"/>
                    <a:pt x="3144" y="1"/>
                  </a:cubicBezTo>
                  <a:close/>
                </a:path>
              </a:pathLst>
            </a:custGeom>
            <a:solidFill>
              <a:schemeClr val="accen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590;p62">
              <a:extLst>
                <a:ext uri="{FF2B5EF4-FFF2-40B4-BE49-F238E27FC236}">
                  <a16:creationId xmlns:a16="http://schemas.microsoft.com/office/drawing/2014/main" id="{97801AC9-C055-4A63-6A1B-6D8E92ECC448}"/>
                </a:ext>
              </a:extLst>
            </p:cNvPr>
            <p:cNvSpPr/>
            <p:nvPr/>
          </p:nvSpPr>
          <p:spPr>
            <a:xfrm>
              <a:off x="1068652" y="3462478"/>
              <a:ext cx="217608" cy="701213"/>
            </a:xfrm>
            <a:custGeom>
              <a:avLst/>
              <a:gdLst/>
              <a:ahLst/>
              <a:cxnLst/>
              <a:rect l="l" t="t" r="r" b="b"/>
              <a:pathLst>
                <a:path w="4461" h="14375" extrusionOk="0">
                  <a:moveTo>
                    <a:pt x="2226" y="1"/>
                  </a:moveTo>
                  <a:cubicBezTo>
                    <a:pt x="994" y="1"/>
                    <a:pt x="0" y="995"/>
                    <a:pt x="0" y="2193"/>
                  </a:cubicBezTo>
                  <a:cubicBezTo>
                    <a:pt x="0" y="3433"/>
                    <a:pt x="2226" y="14374"/>
                    <a:pt x="2226" y="14374"/>
                  </a:cubicBezTo>
                  <a:cubicBezTo>
                    <a:pt x="2226" y="14374"/>
                    <a:pt x="4460" y="3433"/>
                    <a:pt x="4460" y="2193"/>
                  </a:cubicBezTo>
                  <a:cubicBezTo>
                    <a:pt x="4460" y="995"/>
                    <a:pt x="3432" y="1"/>
                    <a:pt x="2226" y="1"/>
                  </a:cubicBezTo>
                  <a:close/>
                </a:path>
              </a:pathLst>
            </a:custGeom>
            <a:solidFill>
              <a:schemeClr val="dk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591;p62">
              <a:extLst>
                <a:ext uri="{FF2B5EF4-FFF2-40B4-BE49-F238E27FC236}">
                  <a16:creationId xmlns:a16="http://schemas.microsoft.com/office/drawing/2014/main" id="{ED624B07-396B-78E6-6D1B-1A88E1127EBA}"/>
                </a:ext>
              </a:extLst>
            </p:cNvPr>
            <p:cNvSpPr/>
            <p:nvPr/>
          </p:nvSpPr>
          <p:spPr>
            <a:xfrm>
              <a:off x="1104699" y="3462478"/>
              <a:ext cx="143413" cy="464581"/>
            </a:xfrm>
            <a:custGeom>
              <a:avLst/>
              <a:gdLst/>
              <a:ahLst/>
              <a:cxnLst/>
              <a:rect l="l" t="t" r="r" b="b"/>
              <a:pathLst>
                <a:path w="2940" h="9524" extrusionOk="0">
                  <a:moveTo>
                    <a:pt x="1487" y="1"/>
                  </a:moveTo>
                  <a:cubicBezTo>
                    <a:pt x="680" y="1"/>
                    <a:pt x="0" y="638"/>
                    <a:pt x="0" y="1454"/>
                  </a:cubicBezTo>
                  <a:cubicBezTo>
                    <a:pt x="0" y="2269"/>
                    <a:pt x="1487" y="9524"/>
                    <a:pt x="1487" y="9524"/>
                  </a:cubicBezTo>
                  <a:cubicBezTo>
                    <a:pt x="1487" y="9524"/>
                    <a:pt x="2940" y="2269"/>
                    <a:pt x="2940" y="1454"/>
                  </a:cubicBezTo>
                  <a:cubicBezTo>
                    <a:pt x="2940" y="638"/>
                    <a:pt x="2303" y="1"/>
                    <a:pt x="1487" y="1"/>
                  </a:cubicBezTo>
                  <a:close/>
                </a:path>
              </a:pathLst>
            </a:custGeom>
            <a:solidFill>
              <a:schemeClr val="accent3"/>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592;p62">
              <a:extLst>
                <a:ext uri="{FF2B5EF4-FFF2-40B4-BE49-F238E27FC236}">
                  <a16:creationId xmlns:a16="http://schemas.microsoft.com/office/drawing/2014/main" id="{4BFA443B-38F9-677F-1A68-43DDD183D8F7}"/>
                </a:ext>
              </a:extLst>
            </p:cNvPr>
            <p:cNvSpPr/>
            <p:nvPr/>
          </p:nvSpPr>
          <p:spPr>
            <a:xfrm>
              <a:off x="522913" y="2989274"/>
              <a:ext cx="1309060" cy="231705"/>
            </a:xfrm>
            <a:custGeom>
              <a:avLst/>
              <a:gdLst/>
              <a:ahLst/>
              <a:cxnLst/>
              <a:rect l="l" t="t" r="r" b="b"/>
              <a:pathLst>
                <a:path w="26836" h="4750" extrusionOk="0">
                  <a:moveTo>
                    <a:pt x="13414" y="1"/>
                  </a:moveTo>
                  <a:cubicBezTo>
                    <a:pt x="6023" y="1"/>
                    <a:pt x="1" y="1063"/>
                    <a:pt x="1" y="2379"/>
                  </a:cubicBezTo>
                  <a:cubicBezTo>
                    <a:pt x="1" y="3688"/>
                    <a:pt x="6023" y="4749"/>
                    <a:pt x="13414" y="4749"/>
                  </a:cubicBezTo>
                  <a:cubicBezTo>
                    <a:pt x="20813" y="4749"/>
                    <a:pt x="26836" y="3688"/>
                    <a:pt x="26836" y="2379"/>
                  </a:cubicBezTo>
                  <a:cubicBezTo>
                    <a:pt x="26836" y="1063"/>
                    <a:pt x="20813" y="1"/>
                    <a:pt x="13414" y="1"/>
                  </a:cubicBezTo>
                  <a:close/>
                </a:path>
              </a:pathLst>
            </a:custGeom>
            <a:solidFill>
              <a:schemeClr val="lt1"/>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593;p62">
              <a:extLst>
                <a:ext uri="{FF2B5EF4-FFF2-40B4-BE49-F238E27FC236}">
                  <a16:creationId xmlns:a16="http://schemas.microsoft.com/office/drawing/2014/main" id="{A0BFB474-C413-11CC-1697-1EA76A504722}"/>
                </a:ext>
              </a:extLst>
            </p:cNvPr>
            <p:cNvSpPr/>
            <p:nvPr/>
          </p:nvSpPr>
          <p:spPr>
            <a:xfrm>
              <a:off x="719736" y="2698600"/>
              <a:ext cx="915405" cy="473898"/>
            </a:xfrm>
            <a:custGeom>
              <a:avLst/>
              <a:gdLst/>
              <a:ahLst/>
              <a:cxnLst/>
              <a:rect l="l" t="t" r="r" b="b"/>
              <a:pathLst>
                <a:path w="18766" h="9715" extrusionOk="0">
                  <a:moveTo>
                    <a:pt x="9383" y="1"/>
                  </a:moveTo>
                  <a:cubicBezTo>
                    <a:pt x="8525" y="1"/>
                    <a:pt x="7667" y="302"/>
                    <a:pt x="6975" y="905"/>
                  </a:cubicBezTo>
                  <a:lnTo>
                    <a:pt x="1063" y="6249"/>
                  </a:lnTo>
                  <a:lnTo>
                    <a:pt x="35" y="7166"/>
                  </a:lnTo>
                  <a:cubicBezTo>
                    <a:pt x="1" y="7234"/>
                    <a:pt x="1" y="7277"/>
                    <a:pt x="1" y="7344"/>
                  </a:cubicBezTo>
                  <a:cubicBezTo>
                    <a:pt x="1" y="8653"/>
                    <a:pt x="4214" y="9715"/>
                    <a:pt x="9379" y="9715"/>
                  </a:cubicBezTo>
                  <a:cubicBezTo>
                    <a:pt x="14552" y="9715"/>
                    <a:pt x="18766" y="8653"/>
                    <a:pt x="18766" y="7344"/>
                  </a:cubicBezTo>
                  <a:cubicBezTo>
                    <a:pt x="18766" y="7277"/>
                    <a:pt x="18766" y="7234"/>
                    <a:pt x="18723" y="7166"/>
                  </a:cubicBezTo>
                  <a:lnTo>
                    <a:pt x="17704" y="6249"/>
                  </a:lnTo>
                  <a:lnTo>
                    <a:pt x="11792" y="905"/>
                  </a:lnTo>
                  <a:cubicBezTo>
                    <a:pt x="11099" y="302"/>
                    <a:pt x="10241" y="1"/>
                    <a:pt x="9383" y="1"/>
                  </a:cubicBezTo>
                  <a:close/>
                </a:path>
              </a:pathLst>
            </a:custGeom>
            <a:solidFill>
              <a:schemeClr val="accent3"/>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594;p62">
              <a:extLst>
                <a:ext uri="{FF2B5EF4-FFF2-40B4-BE49-F238E27FC236}">
                  <a16:creationId xmlns:a16="http://schemas.microsoft.com/office/drawing/2014/main" id="{760ABBA9-193B-B548-BE70-D5D7F0031809}"/>
                </a:ext>
              </a:extLst>
            </p:cNvPr>
            <p:cNvSpPr/>
            <p:nvPr/>
          </p:nvSpPr>
          <p:spPr>
            <a:xfrm>
              <a:off x="675005" y="3334043"/>
              <a:ext cx="279753" cy="277997"/>
            </a:xfrm>
            <a:custGeom>
              <a:avLst/>
              <a:gdLst/>
              <a:ahLst/>
              <a:cxnLst/>
              <a:rect l="l" t="t" r="r" b="b"/>
              <a:pathLst>
                <a:path w="5735" h="5699" extrusionOk="0">
                  <a:moveTo>
                    <a:pt x="5500" y="1"/>
                  </a:moveTo>
                  <a:cubicBezTo>
                    <a:pt x="5452" y="1"/>
                    <a:pt x="5399" y="18"/>
                    <a:pt x="5344" y="52"/>
                  </a:cubicBezTo>
                  <a:lnTo>
                    <a:pt x="68" y="5327"/>
                  </a:lnTo>
                  <a:cubicBezTo>
                    <a:pt x="0" y="5429"/>
                    <a:pt x="0" y="5539"/>
                    <a:pt x="68" y="5641"/>
                  </a:cubicBezTo>
                  <a:cubicBezTo>
                    <a:pt x="106" y="5679"/>
                    <a:pt x="160" y="5698"/>
                    <a:pt x="213" y="5698"/>
                  </a:cubicBezTo>
                  <a:cubicBezTo>
                    <a:pt x="266" y="5698"/>
                    <a:pt x="319" y="5679"/>
                    <a:pt x="357" y="5641"/>
                  </a:cubicBezTo>
                  <a:lnTo>
                    <a:pt x="5624" y="332"/>
                  </a:lnTo>
                  <a:cubicBezTo>
                    <a:pt x="5734" y="264"/>
                    <a:pt x="5734" y="119"/>
                    <a:pt x="5624" y="52"/>
                  </a:cubicBezTo>
                  <a:cubicBezTo>
                    <a:pt x="5590" y="18"/>
                    <a:pt x="5547" y="1"/>
                    <a:pt x="5500" y="1"/>
                  </a:cubicBezTo>
                  <a:close/>
                </a:path>
              </a:pathLst>
            </a:custGeom>
            <a:solidFill>
              <a:schemeClr val="dk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595;p62">
              <a:extLst>
                <a:ext uri="{FF2B5EF4-FFF2-40B4-BE49-F238E27FC236}">
                  <a16:creationId xmlns:a16="http://schemas.microsoft.com/office/drawing/2014/main" id="{53F389FF-5DEA-A522-019C-D6B6067AD884}"/>
                </a:ext>
              </a:extLst>
            </p:cNvPr>
            <p:cNvSpPr/>
            <p:nvPr/>
          </p:nvSpPr>
          <p:spPr>
            <a:xfrm>
              <a:off x="616129" y="3531695"/>
              <a:ext cx="138486" cy="139706"/>
            </a:xfrm>
            <a:custGeom>
              <a:avLst/>
              <a:gdLst/>
              <a:ahLst/>
              <a:cxnLst/>
              <a:rect l="l" t="t" r="r" b="b"/>
              <a:pathLst>
                <a:path w="2839" h="2864" extrusionOk="0">
                  <a:moveTo>
                    <a:pt x="1420" y="1"/>
                  </a:moveTo>
                  <a:cubicBezTo>
                    <a:pt x="638" y="1"/>
                    <a:pt x="1" y="638"/>
                    <a:pt x="1" y="1453"/>
                  </a:cubicBezTo>
                  <a:cubicBezTo>
                    <a:pt x="1" y="2226"/>
                    <a:pt x="638" y="2863"/>
                    <a:pt x="1420" y="2863"/>
                  </a:cubicBezTo>
                  <a:cubicBezTo>
                    <a:pt x="2201" y="2863"/>
                    <a:pt x="2838" y="2226"/>
                    <a:pt x="2838" y="1453"/>
                  </a:cubicBezTo>
                  <a:cubicBezTo>
                    <a:pt x="2838" y="638"/>
                    <a:pt x="2201" y="1"/>
                    <a:pt x="1420" y="1"/>
                  </a:cubicBezTo>
                  <a:close/>
                </a:path>
              </a:pathLst>
            </a:custGeom>
            <a:solidFill>
              <a:schemeClr val="dk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596;p62">
              <a:extLst>
                <a:ext uri="{FF2B5EF4-FFF2-40B4-BE49-F238E27FC236}">
                  <a16:creationId xmlns:a16="http://schemas.microsoft.com/office/drawing/2014/main" id="{9042582A-4ECC-CF5B-1A01-B705AB527C35}"/>
                </a:ext>
              </a:extLst>
            </p:cNvPr>
            <p:cNvSpPr/>
            <p:nvPr/>
          </p:nvSpPr>
          <p:spPr>
            <a:xfrm>
              <a:off x="1400154" y="3334043"/>
              <a:ext cx="279753" cy="277997"/>
            </a:xfrm>
            <a:custGeom>
              <a:avLst/>
              <a:gdLst/>
              <a:ahLst/>
              <a:cxnLst/>
              <a:rect l="l" t="t" r="r" b="b"/>
              <a:pathLst>
                <a:path w="5735" h="5699" extrusionOk="0">
                  <a:moveTo>
                    <a:pt x="230" y="1"/>
                  </a:moveTo>
                  <a:cubicBezTo>
                    <a:pt x="177" y="1"/>
                    <a:pt x="123" y="18"/>
                    <a:pt x="68" y="52"/>
                  </a:cubicBezTo>
                  <a:cubicBezTo>
                    <a:pt x="0" y="119"/>
                    <a:pt x="0" y="264"/>
                    <a:pt x="68" y="332"/>
                  </a:cubicBezTo>
                  <a:lnTo>
                    <a:pt x="5377" y="5641"/>
                  </a:lnTo>
                  <a:cubicBezTo>
                    <a:pt x="5416" y="5679"/>
                    <a:pt x="5469" y="5698"/>
                    <a:pt x="5522" y="5698"/>
                  </a:cubicBezTo>
                  <a:cubicBezTo>
                    <a:pt x="5575" y="5698"/>
                    <a:pt x="5628" y="5679"/>
                    <a:pt x="5666" y="5641"/>
                  </a:cubicBezTo>
                  <a:cubicBezTo>
                    <a:pt x="5734" y="5539"/>
                    <a:pt x="5734" y="5429"/>
                    <a:pt x="5666" y="5327"/>
                  </a:cubicBezTo>
                  <a:lnTo>
                    <a:pt x="391" y="52"/>
                  </a:lnTo>
                  <a:cubicBezTo>
                    <a:pt x="336" y="18"/>
                    <a:pt x="283" y="1"/>
                    <a:pt x="230" y="1"/>
                  </a:cubicBezTo>
                  <a:close/>
                </a:path>
              </a:pathLst>
            </a:custGeom>
            <a:solidFill>
              <a:schemeClr val="dk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597;p62">
              <a:extLst>
                <a:ext uri="{FF2B5EF4-FFF2-40B4-BE49-F238E27FC236}">
                  <a16:creationId xmlns:a16="http://schemas.microsoft.com/office/drawing/2014/main" id="{09EC9848-C4B3-1D6D-91E3-4D83D013F39D}"/>
                </a:ext>
              </a:extLst>
            </p:cNvPr>
            <p:cNvSpPr/>
            <p:nvPr/>
          </p:nvSpPr>
          <p:spPr>
            <a:xfrm>
              <a:off x="1600294" y="3531695"/>
              <a:ext cx="138438" cy="139706"/>
            </a:xfrm>
            <a:custGeom>
              <a:avLst/>
              <a:gdLst/>
              <a:ahLst/>
              <a:cxnLst/>
              <a:rect l="l" t="t" r="r" b="b"/>
              <a:pathLst>
                <a:path w="2838" h="2864" extrusionOk="0">
                  <a:moveTo>
                    <a:pt x="1419" y="1"/>
                  </a:moveTo>
                  <a:cubicBezTo>
                    <a:pt x="637" y="1"/>
                    <a:pt x="0" y="638"/>
                    <a:pt x="0" y="1453"/>
                  </a:cubicBezTo>
                  <a:cubicBezTo>
                    <a:pt x="0" y="2226"/>
                    <a:pt x="637" y="2863"/>
                    <a:pt x="1419" y="2863"/>
                  </a:cubicBezTo>
                  <a:cubicBezTo>
                    <a:pt x="2200" y="2863"/>
                    <a:pt x="2838" y="2226"/>
                    <a:pt x="2838" y="1453"/>
                  </a:cubicBezTo>
                  <a:cubicBezTo>
                    <a:pt x="2838" y="638"/>
                    <a:pt x="2200" y="1"/>
                    <a:pt x="1419" y="1"/>
                  </a:cubicBezTo>
                  <a:close/>
                </a:path>
              </a:pathLst>
            </a:custGeom>
            <a:solidFill>
              <a:schemeClr val="dk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598;p62">
              <a:extLst>
                <a:ext uri="{FF2B5EF4-FFF2-40B4-BE49-F238E27FC236}">
                  <a16:creationId xmlns:a16="http://schemas.microsoft.com/office/drawing/2014/main" id="{BDE8213F-0F40-FB54-36D1-C84ABD8F8C96}"/>
                </a:ext>
              </a:extLst>
            </p:cNvPr>
            <p:cNvSpPr/>
            <p:nvPr/>
          </p:nvSpPr>
          <p:spPr>
            <a:xfrm>
              <a:off x="1047921" y="2698600"/>
              <a:ext cx="259022" cy="76731"/>
            </a:xfrm>
            <a:custGeom>
              <a:avLst/>
              <a:gdLst/>
              <a:ahLst/>
              <a:cxnLst/>
              <a:rect l="l" t="t" r="r" b="b"/>
              <a:pathLst>
                <a:path w="5310" h="1573" extrusionOk="0">
                  <a:moveTo>
                    <a:pt x="2655" y="1"/>
                  </a:moveTo>
                  <a:cubicBezTo>
                    <a:pt x="1797" y="1"/>
                    <a:pt x="939" y="302"/>
                    <a:pt x="247" y="905"/>
                  </a:cubicBezTo>
                  <a:lnTo>
                    <a:pt x="1" y="1152"/>
                  </a:lnTo>
                  <a:cubicBezTo>
                    <a:pt x="833" y="1432"/>
                    <a:pt x="1744" y="1572"/>
                    <a:pt x="2655" y="1572"/>
                  </a:cubicBezTo>
                  <a:cubicBezTo>
                    <a:pt x="3566" y="1572"/>
                    <a:pt x="4477" y="1432"/>
                    <a:pt x="5310" y="1152"/>
                  </a:cubicBezTo>
                  <a:lnTo>
                    <a:pt x="5064" y="905"/>
                  </a:lnTo>
                  <a:cubicBezTo>
                    <a:pt x="4371" y="302"/>
                    <a:pt x="3513" y="1"/>
                    <a:pt x="2655" y="1"/>
                  </a:cubicBezTo>
                  <a:close/>
                </a:path>
              </a:pathLst>
            </a:custGeom>
            <a:solidFill>
              <a:schemeClr val="dk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599;p62">
              <a:extLst>
                <a:ext uri="{FF2B5EF4-FFF2-40B4-BE49-F238E27FC236}">
                  <a16:creationId xmlns:a16="http://schemas.microsoft.com/office/drawing/2014/main" id="{F2FD17F8-2DEF-CD5A-A001-FC8D932E8720}"/>
                </a:ext>
              </a:extLst>
            </p:cNvPr>
            <p:cNvSpPr/>
            <p:nvPr/>
          </p:nvSpPr>
          <p:spPr>
            <a:xfrm>
              <a:off x="1037579" y="2820206"/>
              <a:ext cx="279753" cy="279753"/>
            </a:xfrm>
            <a:custGeom>
              <a:avLst/>
              <a:gdLst/>
              <a:ahLst/>
              <a:cxnLst/>
              <a:rect l="l" t="t" r="r" b="b"/>
              <a:pathLst>
                <a:path w="5735" h="5735" extrusionOk="0">
                  <a:moveTo>
                    <a:pt x="2863" y="1"/>
                  </a:moveTo>
                  <a:cubicBezTo>
                    <a:pt x="1274" y="1"/>
                    <a:pt x="0" y="1275"/>
                    <a:pt x="0" y="2872"/>
                  </a:cubicBezTo>
                  <a:cubicBezTo>
                    <a:pt x="0" y="4461"/>
                    <a:pt x="1274" y="5735"/>
                    <a:pt x="2863" y="5735"/>
                  </a:cubicBezTo>
                  <a:cubicBezTo>
                    <a:pt x="4426" y="5735"/>
                    <a:pt x="5734" y="4461"/>
                    <a:pt x="5734" y="2872"/>
                  </a:cubicBezTo>
                  <a:cubicBezTo>
                    <a:pt x="5734" y="1275"/>
                    <a:pt x="4426" y="1"/>
                    <a:pt x="2863" y="1"/>
                  </a:cubicBezTo>
                  <a:close/>
                </a:path>
              </a:pathLst>
            </a:custGeom>
            <a:solidFill>
              <a:schemeClr val="accent1"/>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600;p62">
              <a:extLst>
                <a:ext uri="{FF2B5EF4-FFF2-40B4-BE49-F238E27FC236}">
                  <a16:creationId xmlns:a16="http://schemas.microsoft.com/office/drawing/2014/main" id="{48DD82D6-C0C8-1769-8994-C60D024EAAB6}"/>
                </a:ext>
              </a:extLst>
            </p:cNvPr>
            <p:cNvSpPr/>
            <p:nvPr/>
          </p:nvSpPr>
          <p:spPr>
            <a:xfrm>
              <a:off x="1071969" y="2854644"/>
              <a:ext cx="210974" cy="210925"/>
            </a:xfrm>
            <a:custGeom>
              <a:avLst/>
              <a:gdLst/>
              <a:ahLst/>
              <a:cxnLst/>
              <a:rect l="l" t="t" r="r" b="b"/>
              <a:pathLst>
                <a:path w="4325" h="4324" extrusionOk="0">
                  <a:moveTo>
                    <a:pt x="2158" y="0"/>
                  </a:moveTo>
                  <a:cubicBezTo>
                    <a:pt x="960" y="0"/>
                    <a:pt x="0" y="960"/>
                    <a:pt x="0" y="2166"/>
                  </a:cubicBezTo>
                  <a:cubicBezTo>
                    <a:pt x="0" y="3364"/>
                    <a:pt x="960" y="4324"/>
                    <a:pt x="2158" y="4324"/>
                  </a:cubicBezTo>
                  <a:cubicBezTo>
                    <a:pt x="3364" y="4324"/>
                    <a:pt x="4324" y="3364"/>
                    <a:pt x="4324" y="2166"/>
                  </a:cubicBezTo>
                  <a:cubicBezTo>
                    <a:pt x="4324" y="960"/>
                    <a:pt x="3364" y="0"/>
                    <a:pt x="2158" y="0"/>
                  </a:cubicBezTo>
                  <a:close/>
                </a:path>
              </a:pathLst>
            </a:custGeom>
            <a:solidFill>
              <a:schemeClr val="l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601;p62">
              <a:extLst>
                <a:ext uri="{FF2B5EF4-FFF2-40B4-BE49-F238E27FC236}">
                  <a16:creationId xmlns:a16="http://schemas.microsoft.com/office/drawing/2014/main" id="{44052AFA-34B9-4526-7C74-D12BD66C83D5}"/>
                </a:ext>
              </a:extLst>
            </p:cNvPr>
            <p:cNvSpPr/>
            <p:nvPr/>
          </p:nvSpPr>
          <p:spPr>
            <a:xfrm>
              <a:off x="1173917" y="3065515"/>
              <a:ext cx="7073" cy="49"/>
            </a:xfrm>
            <a:custGeom>
              <a:avLst/>
              <a:gdLst/>
              <a:ahLst/>
              <a:cxnLst/>
              <a:rect l="l" t="t" r="r" b="b"/>
              <a:pathLst>
                <a:path w="145" h="1" extrusionOk="0">
                  <a:moveTo>
                    <a:pt x="0" y="1"/>
                  </a:moveTo>
                  <a:lnTo>
                    <a:pt x="144" y="1"/>
                  </a:lnTo>
                  <a:lnTo>
                    <a:pt x="144" y="1"/>
                  </a:lnTo>
                  <a:close/>
                </a:path>
              </a:pathLst>
            </a:custGeom>
            <a:solidFill>
              <a:srgbClr val="FFDECC"/>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602;p62">
              <a:extLst>
                <a:ext uri="{FF2B5EF4-FFF2-40B4-BE49-F238E27FC236}">
                  <a16:creationId xmlns:a16="http://schemas.microsoft.com/office/drawing/2014/main" id="{86A77927-D692-E13E-73A4-F803EE196D90}"/>
                </a:ext>
              </a:extLst>
            </p:cNvPr>
            <p:cNvSpPr/>
            <p:nvPr/>
          </p:nvSpPr>
          <p:spPr>
            <a:xfrm>
              <a:off x="1177234" y="2885716"/>
              <a:ext cx="57219" cy="57219"/>
            </a:xfrm>
            <a:custGeom>
              <a:avLst/>
              <a:gdLst/>
              <a:ahLst/>
              <a:cxnLst/>
              <a:rect l="l" t="t" r="r" b="b"/>
              <a:pathLst>
                <a:path w="1173" h="1173" extrusionOk="0">
                  <a:moveTo>
                    <a:pt x="603" y="0"/>
                  </a:moveTo>
                  <a:cubicBezTo>
                    <a:pt x="255" y="0"/>
                    <a:pt x="0" y="289"/>
                    <a:pt x="0" y="603"/>
                  </a:cubicBezTo>
                  <a:cubicBezTo>
                    <a:pt x="0" y="926"/>
                    <a:pt x="255" y="1172"/>
                    <a:pt x="603" y="1172"/>
                  </a:cubicBezTo>
                  <a:cubicBezTo>
                    <a:pt x="926" y="1172"/>
                    <a:pt x="1172" y="926"/>
                    <a:pt x="1172" y="603"/>
                  </a:cubicBezTo>
                  <a:cubicBezTo>
                    <a:pt x="1172" y="289"/>
                    <a:pt x="926" y="0"/>
                    <a:pt x="603" y="0"/>
                  </a:cubicBezTo>
                  <a:close/>
                </a:path>
              </a:pathLst>
            </a:custGeom>
            <a:solidFill>
              <a:schemeClr val="dk1"/>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603;p62">
              <a:extLst>
                <a:ext uri="{FF2B5EF4-FFF2-40B4-BE49-F238E27FC236}">
                  <a16:creationId xmlns:a16="http://schemas.microsoft.com/office/drawing/2014/main" id="{A6EB0379-DB83-AEEC-8EA1-50328C4FEB67}"/>
                </a:ext>
              </a:extLst>
            </p:cNvPr>
            <p:cNvSpPr/>
            <p:nvPr/>
          </p:nvSpPr>
          <p:spPr>
            <a:xfrm>
              <a:off x="719736" y="2925471"/>
              <a:ext cx="257363" cy="235022"/>
            </a:xfrm>
            <a:custGeom>
              <a:avLst/>
              <a:gdLst/>
              <a:ahLst/>
              <a:cxnLst/>
              <a:rect l="l" t="t" r="r" b="b"/>
              <a:pathLst>
                <a:path w="5276" h="4818" extrusionOk="0">
                  <a:moveTo>
                    <a:pt x="2796" y="1"/>
                  </a:moveTo>
                  <a:lnTo>
                    <a:pt x="1063" y="1598"/>
                  </a:lnTo>
                  <a:lnTo>
                    <a:pt x="35" y="2515"/>
                  </a:lnTo>
                  <a:cubicBezTo>
                    <a:pt x="1" y="2583"/>
                    <a:pt x="1" y="2626"/>
                    <a:pt x="1" y="2693"/>
                  </a:cubicBezTo>
                  <a:cubicBezTo>
                    <a:pt x="1" y="3611"/>
                    <a:pt x="2158" y="4426"/>
                    <a:pt x="5276" y="4817"/>
                  </a:cubicBezTo>
                  <a:cubicBezTo>
                    <a:pt x="5208" y="2872"/>
                    <a:pt x="4248" y="1139"/>
                    <a:pt x="2796" y="1"/>
                  </a:cubicBezTo>
                  <a:close/>
                </a:path>
              </a:pathLst>
            </a:custGeom>
            <a:solidFill>
              <a:schemeClr val="accent3"/>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1604;p62">
              <a:extLst>
                <a:ext uri="{FF2B5EF4-FFF2-40B4-BE49-F238E27FC236}">
                  <a16:creationId xmlns:a16="http://schemas.microsoft.com/office/drawing/2014/main" id="{B51E3EF7-D2BD-671C-AE0E-6956398485D4}"/>
                </a:ext>
              </a:extLst>
            </p:cNvPr>
            <p:cNvSpPr/>
            <p:nvPr/>
          </p:nvSpPr>
          <p:spPr>
            <a:xfrm>
              <a:off x="1362008" y="2922154"/>
              <a:ext cx="273119" cy="239998"/>
            </a:xfrm>
            <a:custGeom>
              <a:avLst/>
              <a:gdLst/>
              <a:ahLst/>
              <a:cxnLst/>
              <a:rect l="l" t="t" r="r" b="b"/>
              <a:pathLst>
                <a:path w="5599" h="4920" extrusionOk="0">
                  <a:moveTo>
                    <a:pt x="2694" y="1"/>
                  </a:moveTo>
                  <a:cubicBezTo>
                    <a:pt x="1139" y="1130"/>
                    <a:pt x="111" y="2906"/>
                    <a:pt x="1" y="4919"/>
                  </a:cubicBezTo>
                  <a:cubicBezTo>
                    <a:pt x="3297" y="4562"/>
                    <a:pt x="5599" y="3713"/>
                    <a:pt x="5599" y="2761"/>
                  </a:cubicBezTo>
                  <a:cubicBezTo>
                    <a:pt x="5599" y="2694"/>
                    <a:pt x="5599" y="2651"/>
                    <a:pt x="5556" y="2583"/>
                  </a:cubicBezTo>
                  <a:lnTo>
                    <a:pt x="4537" y="1666"/>
                  </a:lnTo>
                  <a:lnTo>
                    <a:pt x="2694" y="1"/>
                  </a:lnTo>
                  <a:close/>
                </a:path>
              </a:pathLst>
            </a:custGeom>
            <a:solidFill>
              <a:schemeClr val="accent3"/>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1605;p62">
              <a:extLst>
                <a:ext uri="{FF2B5EF4-FFF2-40B4-BE49-F238E27FC236}">
                  <a16:creationId xmlns:a16="http://schemas.microsoft.com/office/drawing/2014/main" id="{5FA20B10-F37F-585C-C684-05C7D12F23DC}"/>
                </a:ext>
              </a:extLst>
            </p:cNvPr>
            <p:cNvSpPr/>
            <p:nvPr/>
          </p:nvSpPr>
          <p:spPr>
            <a:xfrm>
              <a:off x="856073" y="2903081"/>
              <a:ext cx="155462" cy="260729"/>
            </a:xfrm>
            <a:custGeom>
              <a:avLst/>
              <a:gdLst/>
              <a:ahLst/>
              <a:cxnLst/>
              <a:rect l="l" t="t" r="r" b="b"/>
              <a:pathLst>
                <a:path w="3187" h="5345" extrusionOk="0">
                  <a:moveTo>
                    <a:pt x="536" y="1"/>
                  </a:moveTo>
                  <a:lnTo>
                    <a:pt x="1" y="460"/>
                  </a:lnTo>
                  <a:cubicBezTo>
                    <a:pt x="1453" y="1598"/>
                    <a:pt x="2413" y="3331"/>
                    <a:pt x="2481" y="5276"/>
                  </a:cubicBezTo>
                  <a:cubicBezTo>
                    <a:pt x="2727" y="5310"/>
                    <a:pt x="2940" y="5310"/>
                    <a:pt x="3186" y="5344"/>
                  </a:cubicBezTo>
                  <a:cubicBezTo>
                    <a:pt x="3152" y="3186"/>
                    <a:pt x="2124" y="1275"/>
                    <a:pt x="536" y="1"/>
                  </a:cubicBezTo>
                  <a:close/>
                </a:path>
              </a:pathLst>
            </a:custGeom>
            <a:solidFill>
              <a:schemeClr val="accen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1606;p62">
              <a:extLst>
                <a:ext uri="{FF2B5EF4-FFF2-40B4-BE49-F238E27FC236}">
                  <a16:creationId xmlns:a16="http://schemas.microsoft.com/office/drawing/2014/main" id="{A68C0455-B92E-781E-5317-0833AEAA112D}"/>
                </a:ext>
              </a:extLst>
            </p:cNvPr>
            <p:cNvSpPr/>
            <p:nvPr/>
          </p:nvSpPr>
          <p:spPr>
            <a:xfrm>
              <a:off x="1325961" y="2898106"/>
              <a:ext cx="167462" cy="267363"/>
            </a:xfrm>
            <a:custGeom>
              <a:avLst/>
              <a:gdLst/>
              <a:ahLst/>
              <a:cxnLst/>
              <a:rect l="l" t="t" r="r" b="b"/>
              <a:pathLst>
                <a:path w="3433" h="5481" extrusionOk="0">
                  <a:moveTo>
                    <a:pt x="2863" y="1"/>
                  </a:moveTo>
                  <a:cubicBezTo>
                    <a:pt x="1198" y="1275"/>
                    <a:pt x="103" y="3254"/>
                    <a:pt x="1" y="5480"/>
                  </a:cubicBezTo>
                  <a:cubicBezTo>
                    <a:pt x="247" y="5446"/>
                    <a:pt x="493" y="5446"/>
                    <a:pt x="740" y="5412"/>
                  </a:cubicBezTo>
                  <a:cubicBezTo>
                    <a:pt x="850" y="3399"/>
                    <a:pt x="1878" y="1623"/>
                    <a:pt x="3433" y="494"/>
                  </a:cubicBezTo>
                  <a:lnTo>
                    <a:pt x="2863" y="1"/>
                  </a:lnTo>
                  <a:close/>
                </a:path>
              </a:pathLst>
            </a:custGeom>
            <a:solidFill>
              <a:schemeClr val="accen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0640926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58"/>
        <p:cNvGrpSpPr/>
        <p:nvPr/>
      </p:nvGrpSpPr>
      <p:grpSpPr>
        <a:xfrm>
          <a:off x="0" y="0"/>
          <a:ext cx="0" cy="0"/>
          <a:chOff x="0" y="0"/>
          <a:chExt cx="0" cy="0"/>
        </a:xfrm>
      </p:grpSpPr>
      <p:sp>
        <p:nvSpPr>
          <p:cNvPr id="859" name="Google Shape;859;p46"/>
          <p:cNvSpPr txBox="1">
            <a:spLocks noGrp="1"/>
          </p:cNvSpPr>
          <p:nvPr>
            <p:ph type="subTitle" idx="1"/>
          </p:nvPr>
        </p:nvSpPr>
        <p:spPr>
          <a:xfrm>
            <a:off x="3527875" y="317650"/>
            <a:ext cx="2088300" cy="373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(CH4: BRANCHES)</a:t>
            </a:r>
          </a:p>
        </p:txBody>
      </p:sp>
      <p:sp>
        <p:nvSpPr>
          <p:cNvPr id="866" name="Google Shape;866;p46"/>
          <p:cNvSpPr txBox="1">
            <a:spLocks noGrp="1"/>
          </p:cNvSpPr>
          <p:nvPr>
            <p:ph type="title"/>
          </p:nvPr>
        </p:nvSpPr>
        <p:spPr>
          <a:xfrm>
            <a:off x="711175" y="904932"/>
            <a:ext cx="3390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Creating branches</a:t>
            </a:r>
            <a:endParaRPr dirty="0"/>
          </a:p>
        </p:txBody>
      </p:sp>
      <p:sp>
        <p:nvSpPr>
          <p:cNvPr id="11" name="Title 10">
            <a:extLst>
              <a:ext uri="{FF2B5EF4-FFF2-40B4-BE49-F238E27FC236}">
                <a16:creationId xmlns:a16="http://schemas.microsoft.com/office/drawing/2014/main" id="{F5033ED4-6CAD-0C98-42E1-7AD12E7F5B98}"/>
              </a:ext>
            </a:extLst>
          </p:cNvPr>
          <p:cNvSpPr>
            <a:spLocks noGrp="1"/>
          </p:cNvSpPr>
          <p:nvPr>
            <p:ph type="title" idx="4"/>
          </p:nvPr>
        </p:nvSpPr>
        <p:spPr>
          <a:xfrm>
            <a:off x="783440" y="1563367"/>
            <a:ext cx="3788560" cy="527700"/>
          </a:xfrm>
        </p:spPr>
        <p:txBody>
          <a:bodyPr/>
          <a:lstStyle/>
          <a:p>
            <a:pPr marL="342900" indent="-342900">
              <a:buFont typeface="Arial" panose="020B0604020202020204" pitchFamily="34" charset="0"/>
              <a:buChar char="•"/>
            </a:pPr>
            <a:r>
              <a:rPr lang="en-US" dirty="0"/>
              <a:t>To create a new branch:</a:t>
            </a:r>
            <a:endParaRPr lang="ar-EG" dirty="0"/>
          </a:p>
        </p:txBody>
      </p:sp>
      <p:sp>
        <p:nvSpPr>
          <p:cNvPr id="14" name="Google Shape;877;p47">
            <a:extLst>
              <a:ext uri="{FF2B5EF4-FFF2-40B4-BE49-F238E27FC236}">
                <a16:creationId xmlns:a16="http://schemas.microsoft.com/office/drawing/2014/main" id="{D9B1F608-5B6C-C8EA-F9FF-639320DE4512}"/>
              </a:ext>
            </a:extLst>
          </p:cNvPr>
          <p:cNvSpPr txBox="1">
            <a:spLocks/>
          </p:cNvSpPr>
          <p:nvPr/>
        </p:nvSpPr>
        <p:spPr>
          <a:xfrm>
            <a:off x="1132885" y="2000186"/>
            <a:ext cx="7056374" cy="527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500"/>
              <a:buFont typeface="Jockey One"/>
              <a:buNone/>
              <a:defRPr sz="2000" b="0" i="0" u="none" strike="noStrike" cap="none">
                <a:solidFill>
                  <a:srgbClr val="7EEEF3"/>
                </a:solidFill>
                <a:latin typeface="Tomorrow SemiBold"/>
                <a:ea typeface="Tomorrow SemiBold"/>
                <a:cs typeface="Tomorrow SemiBold"/>
                <a:sym typeface="Tomorrow SemiBold"/>
              </a:defRPr>
            </a:lvl1pPr>
            <a:lvl2pPr marR="0" lvl="1" algn="ctr" rtl="0">
              <a:lnSpc>
                <a:spcPct val="100000"/>
              </a:lnSpc>
              <a:spcBef>
                <a:spcPts val="0"/>
              </a:spcBef>
              <a:spcAft>
                <a:spcPts val="0"/>
              </a:spcAft>
              <a:buClr>
                <a:schemeClr val="dk2"/>
              </a:buClr>
              <a:buSzPts val="2500"/>
              <a:buFont typeface="Jockey One"/>
              <a:buNone/>
              <a:defRPr sz="2500" b="0" i="0" u="none" strike="noStrike" cap="none">
                <a:solidFill>
                  <a:schemeClr val="dk2"/>
                </a:solidFill>
                <a:latin typeface="Jockey One"/>
                <a:ea typeface="Jockey One"/>
                <a:cs typeface="Jockey One"/>
                <a:sym typeface="Jockey One"/>
              </a:defRPr>
            </a:lvl2pPr>
            <a:lvl3pPr marR="0" lvl="2" algn="ctr" rtl="0">
              <a:lnSpc>
                <a:spcPct val="100000"/>
              </a:lnSpc>
              <a:spcBef>
                <a:spcPts val="0"/>
              </a:spcBef>
              <a:spcAft>
                <a:spcPts val="0"/>
              </a:spcAft>
              <a:buClr>
                <a:schemeClr val="dk2"/>
              </a:buClr>
              <a:buSzPts val="2500"/>
              <a:buFont typeface="Jockey One"/>
              <a:buNone/>
              <a:defRPr sz="2500" b="0" i="0" u="none" strike="noStrike" cap="none">
                <a:solidFill>
                  <a:schemeClr val="dk2"/>
                </a:solidFill>
                <a:latin typeface="Jockey One"/>
                <a:ea typeface="Jockey One"/>
                <a:cs typeface="Jockey One"/>
                <a:sym typeface="Jockey One"/>
              </a:defRPr>
            </a:lvl3pPr>
            <a:lvl4pPr marR="0" lvl="3" algn="ctr" rtl="0">
              <a:lnSpc>
                <a:spcPct val="100000"/>
              </a:lnSpc>
              <a:spcBef>
                <a:spcPts val="0"/>
              </a:spcBef>
              <a:spcAft>
                <a:spcPts val="0"/>
              </a:spcAft>
              <a:buClr>
                <a:schemeClr val="dk2"/>
              </a:buClr>
              <a:buSzPts val="2500"/>
              <a:buFont typeface="Jockey One"/>
              <a:buNone/>
              <a:defRPr sz="2500" b="0" i="0" u="none" strike="noStrike" cap="none">
                <a:solidFill>
                  <a:schemeClr val="dk2"/>
                </a:solidFill>
                <a:latin typeface="Jockey One"/>
                <a:ea typeface="Jockey One"/>
                <a:cs typeface="Jockey One"/>
                <a:sym typeface="Jockey One"/>
              </a:defRPr>
            </a:lvl4pPr>
            <a:lvl5pPr marR="0" lvl="4" algn="ctr" rtl="0">
              <a:lnSpc>
                <a:spcPct val="100000"/>
              </a:lnSpc>
              <a:spcBef>
                <a:spcPts val="0"/>
              </a:spcBef>
              <a:spcAft>
                <a:spcPts val="0"/>
              </a:spcAft>
              <a:buClr>
                <a:schemeClr val="dk2"/>
              </a:buClr>
              <a:buSzPts val="2500"/>
              <a:buFont typeface="Jockey One"/>
              <a:buNone/>
              <a:defRPr sz="2500" b="0" i="0" u="none" strike="noStrike" cap="none">
                <a:solidFill>
                  <a:schemeClr val="dk2"/>
                </a:solidFill>
                <a:latin typeface="Jockey One"/>
                <a:ea typeface="Jockey One"/>
                <a:cs typeface="Jockey One"/>
                <a:sym typeface="Jockey One"/>
              </a:defRPr>
            </a:lvl5pPr>
            <a:lvl6pPr marR="0" lvl="5" algn="ctr" rtl="0">
              <a:lnSpc>
                <a:spcPct val="100000"/>
              </a:lnSpc>
              <a:spcBef>
                <a:spcPts val="0"/>
              </a:spcBef>
              <a:spcAft>
                <a:spcPts val="0"/>
              </a:spcAft>
              <a:buClr>
                <a:schemeClr val="dk2"/>
              </a:buClr>
              <a:buSzPts val="2500"/>
              <a:buFont typeface="Jockey One"/>
              <a:buNone/>
              <a:defRPr sz="2500" b="0" i="0" u="none" strike="noStrike" cap="none">
                <a:solidFill>
                  <a:schemeClr val="dk2"/>
                </a:solidFill>
                <a:latin typeface="Jockey One"/>
                <a:ea typeface="Jockey One"/>
                <a:cs typeface="Jockey One"/>
                <a:sym typeface="Jockey One"/>
              </a:defRPr>
            </a:lvl6pPr>
            <a:lvl7pPr marR="0" lvl="6" algn="ctr" rtl="0">
              <a:lnSpc>
                <a:spcPct val="100000"/>
              </a:lnSpc>
              <a:spcBef>
                <a:spcPts val="0"/>
              </a:spcBef>
              <a:spcAft>
                <a:spcPts val="0"/>
              </a:spcAft>
              <a:buClr>
                <a:schemeClr val="dk2"/>
              </a:buClr>
              <a:buSzPts val="2500"/>
              <a:buFont typeface="Jockey One"/>
              <a:buNone/>
              <a:defRPr sz="2500" b="0" i="0" u="none" strike="noStrike" cap="none">
                <a:solidFill>
                  <a:schemeClr val="dk2"/>
                </a:solidFill>
                <a:latin typeface="Jockey One"/>
                <a:ea typeface="Jockey One"/>
                <a:cs typeface="Jockey One"/>
                <a:sym typeface="Jockey One"/>
              </a:defRPr>
            </a:lvl7pPr>
            <a:lvl8pPr marR="0" lvl="7" algn="ctr" rtl="0">
              <a:lnSpc>
                <a:spcPct val="100000"/>
              </a:lnSpc>
              <a:spcBef>
                <a:spcPts val="0"/>
              </a:spcBef>
              <a:spcAft>
                <a:spcPts val="0"/>
              </a:spcAft>
              <a:buClr>
                <a:schemeClr val="dk2"/>
              </a:buClr>
              <a:buSzPts val="2500"/>
              <a:buFont typeface="Jockey One"/>
              <a:buNone/>
              <a:defRPr sz="2500" b="0" i="0" u="none" strike="noStrike" cap="none">
                <a:solidFill>
                  <a:schemeClr val="dk2"/>
                </a:solidFill>
                <a:latin typeface="Jockey One"/>
                <a:ea typeface="Jockey One"/>
                <a:cs typeface="Jockey One"/>
                <a:sym typeface="Jockey One"/>
              </a:defRPr>
            </a:lvl8pPr>
            <a:lvl9pPr marR="0" lvl="8" algn="ctr" rtl="0">
              <a:lnSpc>
                <a:spcPct val="100000"/>
              </a:lnSpc>
              <a:spcBef>
                <a:spcPts val="0"/>
              </a:spcBef>
              <a:spcAft>
                <a:spcPts val="0"/>
              </a:spcAft>
              <a:buClr>
                <a:schemeClr val="dk2"/>
              </a:buClr>
              <a:buSzPts val="2500"/>
              <a:buFont typeface="Jockey One"/>
              <a:buNone/>
              <a:defRPr sz="2500" b="0" i="0" u="none" strike="noStrike" cap="none">
                <a:solidFill>
                  <a:schemeClr val="dk2"/>
                </a:solidFill>
                <a:latin typeface="Jockey One"/>
                <a:ea typeface="Jockey One"/>
                <a:cs typeface="Jockey One"/>
                <a:sym typeface="Jockey One"/>
              </a:defRPr>
            </a:lvl9pPr>
          </a:lstStyle>
          <a:p>
            <a:pPr>
              <a:buClr>
                <a:srgbClr val="273D40"/>
              </a:buClr>
              <a:buSzPts val="600"/>
              <a:buFont typeface="Arial"/>
              <a:buNone/>
            </a:pPr>
            <a:r>
              <a:rPr lang="en-US" sz="1800" b="1" dirty="0">
                <a:solidFill>
                  <a:srgbClr val="F8FF41"/>
                </a:solidFill>
                <a:latin typeface="JetBrains Mono" panose="02000009000000000000" pitchFamily="49" charset="0"/>
                <a:cs typeface="JetBrains Mono" panose="02000009000000000000" pitchFamily="49" charset="0"/>
              </a:rPr>
              <a:t>git</a:t>
            </a:r>
            <a:r>
              <a:rPr lang="en-US" sz="1800" b="1" dirty="0">
                <a:latin typeface="JetBrains Mono" panose="02000009000000000000" pitchFamily="49" charset="0"/>
                <a:cs typeface="JetBrains Mono" panose="02000009000000000000" pitchFamily="49" charset="0"/>
              </a:rPr>
              <a:t> </a:t>
            </a:r>
            <a:r>
              <a:rPr lang="en-US" sz="1800" b="1" dirty="0">
                <a:solidFill>
                  <a:schemeClr val="bg1"/>
                </a:solidFill>
                <a:latin typeface="JetBrains Mono" panose="02000009000000000000" pitchFamily="49" charset="0"/>
                <a:cs typeface="JetBrains Mono" panose="02000009000000000000" pitchFamily="49" charset="0"/>
              </a:rPr>
              <a:t>branch</a:t>
            </a:r>
            <a:r>
              <a:rPr lang="en-US" sz="1800" b="1" dirty="0">
                <a:latin typeface="JetBrains Mono" panose="02000009000000000000" pitchFamily="49" charset="0"/>
                <a:cs typeface="JetBrains Mono" panose="02000009000000000000" pitchFamily="49" charset="0"/>
              </a:rPr>
              <a:t> &lt;branch-name&gt;</a:t>
            </a:r>
          </a:p>
        </p:txBody>
      </p:sp>
      <p:sp>
        <p:nvSpPr>
          <p:cNvPr id="15" name="Title 10">
            <a:extLst>
              <a:ext uri="{FF2B5EF4-FFF2-40B4-BE49-F238E27FC236}">
                <a16:creationId xmlns:a16="http://schemas.microsoft.com/office/drawing/2014/main" id="{7D664BE1-97EF-9495-254B-B598853AA869}"/>
              </a:ext>
            </a:extLst>
          </p:cNvPr>
          <p:cNvSpPr txBox="1">
            <a:spLocks/>
          </p:cNvSpPr>
          <p:nvPr/>
        </p:nvSpPr>
        <p:spPr>
          <a:xfrm>
            <a:off x="783440" y="2394992"/>
            <a:ext cx="3788560" cy="527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500"/>
              <a:buFont typeface="Jockey One"/>
              <a:buNone/>
              <a:defRPr sz="2000" b="0" i="0" u="none" strike="noStrike" cap="none">
                <a:solidFill>
                  <a:srgbClr val="7EEEF3"/>
                </a:solidFill>
                <a:latin typeface="Tomorrow SemiBold"/>
                <a:ea typeface="Tomorrow SemiBold"/>
                <a:cs typeface="Tomorrow SemiBold"/>
                <a:sym typeface="Tomorrow SemiBold"/>
              </a:defRPr>
            </a:lvl1pPr>
            <a:lvl2pPr marR="0" lvl="1" algn="ctr" rtl="0">
              <a:lnSpc>
                <a:spcPct val="100000"/>
              </a:lnSpc>
              <a:spcBef>
                <a:spcPts val="0"/>
              </a:spcBef>
              <a:spcAft>
                <a:spcPts val="0"/>
              </a:spcAft>
              <a:buClr>
                <a:schemeClr val="dk2"/>
              </a:buClr>
              <a:buSzPts val="2500"/>
              <a:buFont typeface="Jockey One"/>
              <a:buNone/>
              <a:defRPr sz="2500" b="0" i="0" u="none" strike="noStrike" cap="none">
                <a:solidFill>
                  <a:schemeClr val="dk2"/>
                </a:solidFill>
                <a:latin typeface="Jockey One"/>
                <a:ea typeface="Jockey One"/>
                <a:cs typeface="Jockey One"/>
                <a:sym typeface="Jockey One"/>
              </a:defRPr>
            </a:lvl2pPr>
            <a:lvl3pPr marR="0" lvl="2" algn="ctr" rtl="0">
              <a:lnSpc>
                <a:spcPct val="100000"/>
              </a:lnSpc>
              <a:spcBef>
                <a:spcPts val="0"/>
              </a:spcBef>
              <a:spcAft>
                <a:spcPts val="0"/>
              </a:spcAft>
              <a:buClr>
                <a:schemeClr val="dk2"/>
              </a:buClr>
              <a:buSzPts val="2500"/>
              <a:buFont typeface="Jockey One"/>
              <a:buNone/>
              <a:defRPr sz="2500" b="0" i="0" u="none" strike="noStrike" cap="none">
                <a:solidFill>
                  <a:schemeClr val="dk2"/>
                </a:solidFill>
                <a:latin typeface="Jockey One"/>
                <a:ea typeface="Jockey One"/>
                <a:cs typeface="Jockey One"/>
                <a:sym typeface="Jockey One"/>
              </a:defRPr>
            </a:lvl3pPr>
            <a:lvl4pPr marR="0" lvl="3" algn="ctr" rtl="0">
              <a:lnSpc>
                <a:spcPct val="100000"/>
              </a:lnSpc>
              <a:spcBef>
                <a:spcPts val="0"/>
              </a:spcBef>
              <a:spcAft>
                <a:spcPts val="0"/>
              </a:spcAft>
              <a:buClr>
                <a:schemeClr val="dk2"/>
              </a:buClr>
              <a:buSzPts val="2500"/>
              <a:buFont typeface="Jockey One"/>
              <a:buNone/>
              <a:defRPr sz="2500" b="0" i="0" u="none" strike="noStrike" cap="none">
                <a:solidFill>
                  <a:schemeClr val="dk2"/>
                </a:solidFill>
                <a:latin typeface="Jockey One"/>
                <a:ea typeface="Jockey One"/>
                <a:cs typeface="Jockey One"/>
                <a:sym typeface="Jockey One"/>
              </a:defRPr>
            </a:lvl4pPr>
            <a:lvl5pPr marR="0" lvl="4" algn="ctr" rtl="0">
              <a:lnSpc>
                <a:spcPct val="100000"/>
              </a:lnSpc>
              <a:spcBef>
                <a:spcPts val="0"/>
              </a:spcBef>
              <a:spcAft>
                <a:spcPts val="0"/>
              </a:spcAft>
              <a:buClr>
                <a:schemeClr val="dk2"/>
              </a:buClr>
              <a:buSzPts val="2500"/>
              <a:buFont typeface="Jockey One"/>
              <a:buNone/>
              <a:defRPr sz="2500" b="0" i="0" u="none" strike="noStrike" cap="none">
                <a:solidFill>
                  <a:schemeClr val="dk2"/>
                </a:solidFill>
                <a:latin typeface="Jockey One"/>
                <a:ea typeface="Jockey One"/>
                <a:cs typeface="Jockey One"/>
                <a:sym typeface="Jockey One"/>
              </a:defRPr>
            </a:lvl5pPr>
            <a:lvl6pPr marR="0" lvl="5" algn="ctr" rtl="0">
              <a:lnSpc>
                <a:spcPct val="100000"/>
              </a:lnSpc>
              <a:spcBef>
                <a:spcPts val="0"/>
              </a:spcBef>
              <a:spcAft>
                <a:spcPts val="0"/>
              </a:spcAft>
              <a:buClr>
                <a:schemeClr val="dk2"/>
              </a:buClr>
              <a:buSzPts val="2500"/>
              <a:buFont typeface="Jockey One"/>
              <a:buNone/>
              <a:defRPr sz="2500" b="0" i="0" u="none" strike="noStrike" cap="none">
                <a:solidFill>
                  <a:schemeClr val="dk2"/>
                </a:solidFill>
                <a:latin typeface="Jockey One"/>
                <a:ea typeface="Jockey One"/>
                <a:cs typeface="Jockey One"/>
                <a:sym typeface="Jockey One"/>
              </a:defRPr>
            </a:lvl6pPr>
            <a:lvl7pPr marR="0" lvl="6" algn="ctr" rtl="0">
              <a:lnSpc>
                <a:spcPct val="100000"/>
              </a:lnSpc>
              <a:spcBef>
                <a:spcPts val="0"/>
              </a:spcBef>
              <a:spcAft>
                <a:spcPts val="0"/>
              </a:spcAft>
              <a:buClr>
                <a:schemeClr val="dk2"/>
              </a:buClr>
              <a:buSzPts val="2500"/>
              <a:buFont typeface="Jockey One"/>
              <a:buNone/>
              <a:defRPr sz="2500" b="0" i="0" u="none" strike="noStrike" cap="none">
                <a:solidFill>
                  <a:schemeClr val="dk2"/>
                </a:solidFill>
                <a:latin typeface="Jockey One"/>
                <a:ea typeface="Jockey One"/>
                <a:cs typeface="Jockey One"/>
                <a:sym typeface="Jockey One"/>
              </a:defRPr>
            </a:lvl7pPr>
            <a:lvl8pPr marR="0" lvl="7" algn="ctr" rtl="0">
              <a:lnSpc>
                <a:spcPct val="100000"/>
              </a:lnSpc>
              <a:spcBef>
                <a:spcPts val="0"/>
              </a:spcBef>
              <a:spcAft>
                <a:spcPts val="0"/>
              </a:spcAft>
              <a:buClr>
                <a:schemeClr val="dk2"/>
              </a:buClr>
              <a:buSzPts val="2500"/>
              <a:buFont typeface="Jockey One"/>
              <a:buNone/>
              <a:defRPr sz="2500" b="0" i="0" u="none" strike="noStrike" cap="none">
                <a:solidFill>
                  <a:schemeClr val="dk2"/>
                </a:solidFill>
                <a:latin typeface="Jockey One"/>
                <a:ea typeface="Jockey One"/>
                <a:cs typeface="Jockey One"/>
                <a:sym typeface="Jockey One"/>
              </a:defRPr>
            </a:lvl8pPr>
            <a:lvl9pPr marR="0" lvl="8" algn="ctr" rtl="0">
              <a:lnSpc>
                <a:spcPct val="100000"/>
              </a:lnSpc>
              <a:spcBef>
                <a:spcPts val="0"/>
              </a:spcBef>
              <a:spcAft>
                <a:spcPts val="0"/>
              </a:spcAft>
              <a:buClr>
                <a:schemeClr val="dk2"/>
              </a:buClr>
              <a:buSzPts val="2500"/>
              <a:buFont typeface="Jockey One"/>
              <a:buNone/>
              <a:defRPr sz="2500" b="0" i="0" u="none" strike="noStrike" cap="none">
                <a:solidFill>
                  <a:schemeClr val="dk2"/>
                </a:solidFill>
                <a:latin typeface="Jockey One"/>
                <a:ea typeface="Jockey One"/>
                <a:cs typeface="Jockey One"/>
                <a:sym typeface="Jockey One"/>
              </a:defRPr>
            </a:lvl9pPr>
          </a:lstStyle>
          <a:p>
            <a:pPr marL="342900" indent="-342900">
              <a:buFont typeface="Arial" panose="020B0604020202020204" pitchFamily="34" charset="0"/>
              <a:buChar char="•"/>
            </a:pPr>
            <a:r>
              <a:rPr lang="en-US" dirty="0"/>
              <a:t>To switch to a branch:</a:t>
            </a:r>
            <a:endParaRPr lang="ar-EG" dirty="0"/>
          </a:p>
        </p:txBody>
      </p:sp>
      <p:sp>
        <p:nvSpPr>
          <p:cNvPr id="16" name="Google Shape;877;p47">
            <a:extLst>
              <a:ext uri="{FF2B5EF4-FFF2-40B4-BE49-F238E27FC236}">
                <a16:creationId xmlns:a16="http://schemas.microsoft.com/office/drawing/2014/main" id="{E9B6582D-503D-191F-F148-C798ED6B8AB7}"/>
              </a:ext>
            </a:extLst>
          </p:cNvPr>
          <p:cNvSpPr txBox="1">
            <a:spLocks/>
          </p:cNvSpPr>
          <p:nvPr/>
        </p:nvSpPr>
        <p:spPr>
          <a:xfrm>
            <a:off x="1132885" y="2831811"/>
            <a:ext cx="7056374" cy="527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500"/>
              <a:buFont typeface="Jockey One"/>
              <a:buNone/>
              <a:defRPr sz="2000" b="0" i="0" u="none" strike="noStrike" cap="none">
                <a:solidFill>
                  <a:srgbClr val="7EEEF3"/>
                </a:solidFill>
                <a:latin typeface="Tomorrow SemiBold"/>
                <a:ea typeface="Tomorrow SemiBold"/>
                <a:cs typeface="Tomorrow SemiBold"/>
                <a:sym typeface="Tomorrow SemiBold"/>
              </a:defRPr>
            </a:lvl1pPr>
            <a:lvl2pPr marR="0" lvl="1" algn="ctr" rtl="0">
              <a:lnSpc>
                <a:spcPct val="100000"/>
              </a:lnSpc>
              <a:spcBef>
                <a:spcPts val="0"/>
              </a:spcBef>
              <a:spcAft>
                <a:spcPts val="0"/>
              </a:spcAft>
              <a:buClr>
                <a:schemeClr val="dk2"/>
              </a:buClr>
              <a:buSzPts val="2500"/>
              <a:buFont typeface="Jockey One"/>
              <a:buNone/>
              <a:defRPr sz="2500" b="0" i="0" u="none" strike="noStrike" cap="none">
                <a:solidFill>
                  <a:schemeClr val="dk2"/>
                </a:solidFill>
                <a:latin typeface="Jockey One"/>
                <a:ea typeface="Jockey One"/>
                <a:cs typeface="Jockey One"/>
                <a:sym typeface="Jockey One"/>
              </a:defRPr>
            </a:lvl2pPr>
            <a:lvl3pPr marR="0" lvl="2" algn="ctr" rtl="0">
              <a:lnSpc>
                <a:spcPct val="100000"/>
              </a:lnSpc>
              <a:spcBef>
                <a:spcPts val="0"/>
              </a:spcBef>
              <a:spcAft>
                <a:spcPts val="0"/>
              </a:spcAft>
              <a:buClr>
                <a:schemeClr val="dk2"/>
              </a:buClr>
              <a:buSzPts val="2500"/>
              <a:buFont typeface="Jockey One"/>
              <a:buNone/>
              <a:defRPr sz="2500" b="0" i="0" u="none" strike="noStrike" cap="none">
                <a:solidFill>
                  <a:schemeClr val="dk2"/>
                </a:solidFill>
                <a:latin typeface="Jockey One"/>
                <a:ea typeface="Jockey One"/>
                <a:cs typeface="Jockey One"/>
                <a:sym typeface="Jockey One"/>
              </a:defRPr>
            </a:lvl3pPr>
            <a:lvl4pPr marR="0" lvl="3" algn="ctr" rtl="0">
              <a:lnSpc>
                <a:spcPct val="100000"/>
              </a:lnSpc>
              <a:spcBef>
                <a:spcPts val="0"/>
              </a:spcBef>
              <a:spcAft>
                <a:spcPts val="0"/>
              </a:spcAft>
              <a:buClr>
                <a:schemeClr val="dk2"/>
              </a:buClr>
              <a:buSzPts val="2500"/>
              <a:buFont typeface="Jockey One"/>
              <a:buNone/>
              <a:defRPr sz="2500" b="0" i="0" u="none" strike="noStrike" cap="none">
                <a:solidFill>
                  <a:schemeClr val="dk2"/>
                </a:solidFill>
                <a:latin typeface="Jockey One"/>
                <a:ea typeface="Jockey One"/>
                <a:cs typeface="Jockey One"/>
                <a:sym typeface="Jockey One"/>
              </a:defRPr>
            </a:lvl4pPr>
            <a:lvl5pPr marR="0" lvl="4" algn="ctr" rtl="0">
              <a:lnSpc>
                <a:spcPct val="100000"/>
              </a:lnSpc>
              <a:spcBef>
                <a:spcPts val="0"/>
              </a:spcBef>
              <a:spcAft>
                <a:spcPts val="0"/>
              </a:spcAft>
              <a:buClr>
                <a:schemeClr val="dk2"/>
              </a:buClr>
              <a:buSzPts val="2500"/>
              <a:buFont typeface="Jockey One"/>
              <a:buNone/>
              <a:defRPr sz="2500" b="0" i="0" u="none" strike="noStrike" cap="none">
                <a:solidFill>
                  <a:schemeClr val="dk2"/>
                </a:solidFill>
                <a:latin typeface="Jockey One"/>
                <a:ea typeface="Jockey One"/>
                <a:cs typeface="Jockey One"/>
                <a:sym typeface="Jockey One"/>
              </a:defRPr>
            </a:lvl5pPr>
            <a:lvl6pPr marR="0" lvl="5" algn="ctr" rtl="0">
              <a:lnSpc>
                <a:spcPct val="100000"/>
              </a:lnSpc>
              <a:spcBef>
                <a:spcPts val="0"/>
              </a:spcBef>
              <a:spcAft>
                <a:spcPts val="0"/>
              </a:spcAft>
              <a:buClr>
                <a:schemeClr val="dk2"/>
              </a:buClr>
              <a:buSzPts val="2500"/>
              <a:buFont typeface="Jockey One"/>
              <a:buNone/>
              <a:defRPr sz="2500" b="0" i="0" u="none" strike="noStrike" cap="none">
                <a:solidFill>
                  <a:schemeClr val="dk2"/>
                </a:solidFill>
                <a:latin typeface="Jockey One"/>
                <a:ea typeface="Jockey One"/>
                <a:cs typeface="Jockey One"/>
                <a:sym typeface="Jockey One"/>
              </a:defRPr>
            </a:lvl6pPr>
            <a:lvl7pPr marR="0" lvl="6" algn="ctr" rtl="0">
              <a:lnSpc>
                <a:spcPct val="100000"/>
              </a:lnSpc>
              <a:spcBef>
                <a:spcPts val="0"/>
              </a:spcBef>
              <a:spcAft>
                <a:spcPts val="0"/>
              </a:spcAft>
              <a:buClr>
                <a:schemeClr val="dk2"/>
              </a:buClr>
              <a:buSzPts val="2500"/>
              <a:buFont typeface="Jockey One"/>
              <a:buNone/>
              <a:defRPr sz="2500" b="0" i="0" u="none" strike="noStrike" cap="none">
                <a:solidFill>
                  <a:schemeClr val="dk2"/>
                </a:solidFill>
                <a:latin typeface="Jockey One"/>
                <a:ea typeface="Jockey One"/>
                <a:cs typeface="Jockey One"/>
                <a:sym typeface="Jockey One"/>
              </a:defRPr>
            </a:lvl7pPr>
            <a:lvl8pPr marR="0" lvl="7" algn="ctr" rtl="0">
              <a:lnSpc>
                <a:spcPct val="100000"/>
              </a:lnSpc>
              <a:spcBef>
                <a:spcPts val="0"/>
              </a:spcBef>
              <a:spcAft>
                <a:spcPts val="0"/>
              </a:spcAft>
              <a:buClr>
                <a:schemeClr val="dk2"/>
              </a:buClr>
              <a:buSzPts val="2500"/>
              <a:buFont typeface="Jockey One"/>
              <a:buNone/>
              <a:defRPr sz="2500" b="0" i="0" u="none" strike="noStrike" cap="none">
                <a:solidFill>
                  <a:schemeClr val="dk2"/>
                </a:solidFill>
                <a:latin typeface="Jockey One"/>
                <a:ea typeface="Jockey One"/>
                <a:cs typeface="Jockey One"/>
                <a:sym typeface="Jockey One"/>
              </a:defRPr>
            </a:lvl8pPr>
            <a:lvl9pPr marR="0" lvl="8" algn="ctr" rtl="0">
              <a:lnSpc>
                <a:spcPct val="100000"/>
              </a:lnSpc>
              <a:spcBef>
                <a:spcPts val="0"/>
              </a:spcBef>
              <a:spcAft>
                <a:spcPts val="0"/>
              </a:spcAft>
              <a:buClr>
                <a:schemeClr val="dk2"/>
              </a:buClr>
              <a:buSzPts val="2500"/>
              <a:buFont typeface="Jockey One"/>
              <a:buNone/>
              <a:defRPr sz="2500" b="0" i="0" u="none" strike="noStrike" cap="none">
                <a:solidFill>
                  <a:schemeClr val="dk2"/>
                </a:solidFill>
                <a:latin typeface="Jockey One"/>
                <a:ea typeface="Jockey One"/>
                <a:cs typeface="Jockey One"/>
                <a:sym typeface="Jockey One"/>
              </a:defRPr>
            </a:lvl9pPr>
          </a:lstStyle>
          <a:p>
            <a:pPr>
              <a:buClr>
                <a:srgbClr val="273D40"/>
              </a:buClr>
              <a:buSzPts val="600"/>
              <a:buFont typeface="Arial"/>
              <a:buNone/>
            </a:pPr>
            <a:r>
              <a:rPr lang="en-US" sz="1800" b="1" dirty="0">
                <a:solidFill>
                  <a:srgbClr val="F8FF41"/>
                </a:solidFill>
                <a:latin typeface="JetBrains Mono" panose="02000009000000000000" pitchFamily="49" charset="0"/>
                <a:cs typeface="JetBrains Mono" panose="02000009000000000000" pitchFamily="49" charset="0"/>
              </a:rPr>
              <a:t>git</a:t>
            </a:r>
            <a:r>
              <a:rPr lang="en-US" sz="1800" b="1" dirty="0">
                <a:latin typeface="JetBrains Mono" panose="02000009000000000000" pitchFamily="49" charset="0"/>
                <a:cs typeface="JetBrains Mono" panose="02000009000000000000" pitchFamily="49" charset="0"/>
              </a:rPr>
              <a:t> </a:t>
            </a:r>
            <a:r>
              <a:rPr lang="en-US" sz="1800" b="1" dirty="0">
                <a:solidFill>
                  <a:schemeClr val="bg1"/>
                </a:solidFill>
                <a:latin typeface="JetBrains Mono" panose="02000009000000000000" pitchFamily="49" charset="0"/>
                <a:cs typeface="JetBrains Mono" panose="02000009000000000000" pitchFamily="49" charset="0"/>
              </a:rPr>
              <a:t>checkout</a:t>
            </a:r>
            <a:r>
              <a:rPr lang="en-US" sz="1800" b="1" dirty="0">
                <a:latin typeface="JetBrains Mono" panose="02000009000000000000" pitchFamily="49" charset="0"/>
                <a:cs typeface="JetBrains Mono" panose="02000009000000000000" pitchFamily="49" charset="0"/>
              </a:rPr>
              <a:t> &lt;branch-name&gt;</a:t>
            </a:r>
          </a:p>
        </p:txBody>
      </p:sp>
      <p:grpSp>
        <p:nvGrpSpPr>
          <p:cNvPr id="17" name="Google Shape;1587;p62">
            <a:extLst>
              <a:ext uri="{FF2B5EF4-FFF2-40B4-BE49-F238E27FC236}">
                <a16:creationId xmlns:a16="http://schemas.microsoft.com/office/drawing/2014/main" id="{D3A44029-E909-0B4E-0E7E-3E515646DB00}"/>
              </a:ext>
            </a:extLst>
          </p:cNvPr>
          <p:cNvGrpSpPr/>
          <p:nvPr/>
        </p:nvGrpSpPr>
        <p:grpSpPr>
          <a:xfrm rot="13958813">
            <a:off x="6035723" y="1436648"/>
            <a:ext cx="1732387" cy="2007918"/>
            <a:chOff x="522913" y="2698600"/>
            <a:chExt cx="1309060" cy="1465090"/>
          </a:xfrm>
        </p:grpSpPr>
        <p:sp>
          <p:nvSpPr>
            <p:cNvPr id="18" name="Google Shape;1588;p62">
              <a:extLst>
                <a:ext uri="{FF2B5EF4-FFF2-40B4-BE49-F238E27FC236}">
                  <a16:creationId xmlns:a16="http://schemas.microsoft.com/office/drawing/2014/main" id="{6A6312AB-53C2-676B-4CA4-3E762118F48A}"/>
                </a:ext>
              </a:extLst>
            </p:cNvPr>
            <p:cNvSpPr/>
            <p:nvPr/>
          </p:nvSpPr>
          <p:spPr>
            <a:xfrm>
              <a:off x="617788" y="3048150"/>
              <a:ext cx="1118916" cy="445508"/>
            </a:xfrm>
            <a:custGeom>
              <a:avLst/>
              <a:gdLst/>
              <a:ahLst/>
              <a:cxnLst/>
              <a:rect l="l" t="t" r="r" b="b"/>
              <a:pathLst>
                <a:path w="22938" h="9133" extrusionOk="0">
                  <a:moveTo>
                    <a:pt x="1810" y="0"/>
                  </a:moveTo>
                  <a:lnTo>
                    <a:pt x="1" y="1631"/>
                  </a:lnTo>
                  <a:lnTo>
                    <a:pt x="8326" y="9132"/>
                  </a:lnTo>
                  <a:cubicBezTo>
                    <a:pt x="9175" y="8393"/>
                    <a:pt x="10271" y="7926"/>
                    <a:pt x="11469" y="7926"/>
                  </a:cubicBezTo>
                  <a:cubicBezTo>
                    <a:pt x="12675" y="7926"/>
                    <a:pt x="13771" y="8393"/>
                    <a:pt x="14587" y="9132"/>
                  </a:cubicBezTo>
                  <a:lnTo>
                    <a:pt x="14621" y="9132"/>
                  </a:lnTo>
                  <a:lnTo>
                    <a:pt x="22937" y="1631"/>
                  </a:lnTo>
                  <a:lnTo>
                    <a:pt x="21136" y="0"/>
                  </a:lnTo>
                  <a:lnTo>
                    <a:pt x="21136" y="178"/>
                  </a:lnTo>
                  <a:cubicBezTo>
                    <a:pt x="21136" y="1206"/>
                    <a:pt x="18622" y="2090"/>
                    <a:pt x="15011" y="2447"/>
                  </a:cubicBezTo>
                  <a:cubicBezTo>
                    <a:pt x="13916" y="2549"/>
                    <a:pt x="12709" y="2617"/>
                    <a:pt x="11469" y="2617"/>
                  </a:cubicBezTo>
                  <a:cubicBezTo>
                    <a:pt x="10237" y="2617"/>
                    <a:pt x="9031" y="2549"/>
                    <a:pt x="7935" y="2447"/>
                  </a:cubicBezTo>
                  <a:cubicBezTo>
                    <a:pt x="4325" y="2090"/>
                    <a:pt x="1810" y="1206"/>
                    <a:pt x="1810" y="178"/>
                  </a:cubicBezTo>
                  <a:lnTo>
                    <a:pt x="1810" y="0"/>
                  </a:lnTo>
                  <a:close/>
                </a:path>
              </a:pathLst>
            </a:custGeom>
            <a:solidFill>
              <a:schemeClr val="accent1"/>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589;p62">
              <a:extLst>
                <a:ext uri="{FF2B5EF4-FFF2-40B4-BE49-F238E27FC236}">
                  <a16:creationId xmlns:a16="http://schemas.microsoft.com/office/drawing/2014/main" id="{99C3A094-7C59-1AB4-4CCB-93419A4C6C0A}"/>
                </a:ext>
              </a:extLst>
            </p:cNvPr>
            <p:cNvSpPr/>
            <p:nvPr/>
          </p:nvSpPr>
          <p:spPr>
            <a:xfrm>
              <a:off x="1023873" y="3434723"/>
              <a:ext cx="305460" cy="116096"/>
            </a:xfrm>
            <a:custGeom>
              <a:avLst/>
              <a:gdLst/>
              <a:ahLst/>
              <a:cxnLst/>
              <a:rect l="l" t="t" r="r" b="b"/>
              <a:pathLst>
                <a:path w="6262" h="2380" extrusionOk="0">
                  <a:moveTo>
                    <a:pt x="3144" y="1"/>
                  </a:moveTo>
                  <a:cubicBezTo>
                    <a:pt x="1946" y="1"/>
                    <a:pt x="850" y="468"/>
                    <a:pt x="1" y="1207"/>
                  </a:cubicBezTo>
                  <a:cubicBezTo>
                    <a:pt x="850" y="1955"/>
                    <a:pt x="1946" y="2379"/>
                    <a:pt x="3144" y="2379"/>
                  </a:cubicBezTo>
                  <a:cubicBezTo>
                    <a:pt x="4350" y="2379"/>
                    <a:pt x="5446" y="1955"/>
                    <a:pt x="6262" y="1207"/>
                  </a:cubicBezTo>
                  <a:cubicBezTo>
                    <a:pt x="5446" y="468"/>
                    <a:pt x="4350" y="1"/>
                    <a:pt x="3144" y="1"/>
                  </a:cubicBezTo>
                  <a:close/>
                </a:path>
              </a:pathLst>
            </a:custGeom>
            <a:solidFill>
              <a:schemeClr val="accen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590;p62">
              <a:extLst>
                <a:ext uri="{FF2B5EF4-FFF2-40B4-BE49-F238E27FC236}">
                  <a16:creationId xmlns:a16="http://schemas.microsoft.com/office/drawing/2014/main" id="{671ACB3E-92A0-702D-D36B-676653AEF02D}"/>
                </a:ext>
              </a:extLst>
            </p:cNvPr>
            <p:cNvSpPr/>
            <p:nvPr/>
          </p:nvSpPr>
          <p:spPr>
            <a:xfrm>
              <a:off x="1068652" y="3462478"/>
              <a:ext cx="217608" cy="701213"/>
            </a:xfrm>
            <a:custGeom>
              <a:avLst/>
              <a:gdLst/>
              <a:ahLst/>
              <a:cxnLst/>
              <a:rect l="l" t="t" r="r" b="b"/>
              <a:pathLst>
                <a:path w="4461" h="14375" extrusionOk="0">
                  <a:moveTo>
                    <a:pt x="2226" y="1"/>
                  </a:moveTo>
                  <a:cubicBezTo>
                    <a:pt x="994" y="1"/>
                    <a:pt x="0" y="995"/>
                    <a:pt x="0" y="2193"/>
                  </a:cubicBezTo>
                  <a:cubicBezTo>
                    <a:pt x="0" y="3433"/>
                    <a:pt x="2226" y="14374"/>
                    <a:pt x="2226" y="14374"/>
                  </a:cubicBezTo>
                  <a:cubicBezTo>
                    <a:pt x="2226" y="14374"/>
                    <a:pt x="4460" y="3433"/>
                    <a:pt x="4460" y="2193"/>
                  </a:cubicBezTo>
                  <a:cubicBezTo>
                    <a:pt x="4460" y="995"/>
                    <a:pt x="3432" y="1"/>
                    <a:pt x="2226" y="1"/>
                  </a:cubicBezTo>
                  <a:close/>
                </a:path>
              </a:pathLst>
            </a:custGeom>
            <a:solidFill>
              <a:schemeClr val="dk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591;p62">
              <a:extLst>
                <a:ext uri="{FF2B5EF4-FFF2-40B4-BE49-F238E27FC236}">
                  <a16:creationId xmlns:a16="http://schemas.microsoft.com/office/drawing/2014/main" id="{779D98A5-2616-2D98-2B81-1899B838710F}"/>
                </a:ext>
              </a:extLst>
            </p:cNvPr>
            <p:cNvSpPr/>
            <p:nvPr/>
          </p:nvSpPr>
          <p:spPr>
            <a:xfrm>
              <a:off x="1104699" y="3462478"/>
              <a:ext cx="143413" cy="464581"/>
            </a:xfrm>
            <a:custGeom>
              <a:avLst/>
              <a:gdLst/>
              <a:ahLst/>
              <a:cxnLst/>
              <a:rect l="l" t="t" r="r" b="b"/>
              <a:pathLst>
                <a:path w="2940" h="9524" extrusionOk="0">
                  <a:moveTo>
                    <a:pt x="1487" y="1"/>
                  </a:moveTo>
                  <a:cubicBezTo>
                    <a:pt x="680" y="1"/>
                    <a:pt x="0" y="638"/>
                    <a:pt x="0" y="1454"/>
                  </a:cubicBezTo>
                  <a:cubicBezTo>
                    <a:pt x="0" y="2269"/>
                    <a:pt x="1487" y="9524"/>
                    <a:pt x="1487" y="9524"/>
                  </a:cubicBezTo>
                  <a:cubicBezTo>
                    <a:pt x="1487" y="9524"/>
                    <a:pt x="2940" y="2269"/>
                    <a:pt x="2940" y="1454"/>
                  </a:cubicBezTo>
                  <a:cubicBezTo>
                    <a:pt x="2940" y="638"/>
                    <a:pt x="2303" y="1"/>
                    <a:pt x="1487" y="1"/>
                  </a:cubicBezTo>
                  <a:close/>
                </a:path>
              </a:pathLst>
            </a:custGeom>
            <a:solidFill>
              <a:schemeClr val="accent3"/>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592;p62">
              <a:extLst>
                <a:ext uri="{FF2B5EF4-FFF2-40B4-BE49-F238E27FC236}">
                  <a16:creationId xmlns:a16="http://schemas.microsoft.com/office/drawing/2014/main" id="{D76BAAB0-6D06-7E55-0A73-384E36147DF8}"/>
                </a:ext>
              </a:extLst>
            </p:cNvPr>
            <p:cNvSpPr/>
            <p:nvPr/>
          </p:nvSpPr>
          <p:spPr>
            <a:xfrm>
              <a:off x="522913" y="2989274"/>
              <a:ext cx="1309060" cy="231705"/>
            </a:xfrm>
            <a:custGeom>
              <a:avLst/>
              <a:gdLst/>
              <a:ahLst/>
              <a:cxnLst/>
              <a:rect l="l" t="t" r="r" b="b"/>
              <a:pathLst>
                <a:path w="26836" h="4750" extrusionOk="0">
                  <a:moveTo>
                    <a:pt x="13414" y="1"/>
                  </a:moveTo>
                  <a:cubicBezTo>
                    <a:pt x="6023" y="1"/>
                    <a:pt x="1" y="1063"/>
                    <a:pt x="1" y="2379"/>
                  </a:cubicBezTo>
                  <a:cubicBezTo>
                    <a:pt x="1" y="3688"/>
                    <a:pt x="6023" y="4749"/>
                    <a:pt x="13414" y="4749"/>
                  </a:cubicBezTo>
                  <a:cubicBezTo>
                    <a:pt x="20813" y="4749"/>
                    <a:pt x="26836" y="3688"/>
                    <a:pt x="26836" y="2379"/>
                  </a:cubicBezTo>
                  <a:cubicBezTo>
                    <a:pt x="26836" y="1063"/>
                    <a:pt x="20813" y="1"/>
                    <a:pt x="13414" y="1"/>
                  </a:cubicBezTo>
                  <a:close/>
                </a:path>
              </a:pathLst>
            </a:custGeom>
            <a:solidFill>
              <a:schemeClr val="lt1"/>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593;p62">
              <a:extLst>
                <a:ext uri="{FF2B5EF4-FFF2-40B4-BE49-F238E27FC236}">
                  <a16:creationId xmlns:a16="http://schemas.microsoft.com/office/drawing/2014/main" id="{57E70047-E3F1-299F-10AB-1EDE01EF8E4C}"/>
                </a:ext>
              </a:extLst>
            </p:cNvPr>
            <p:cNvSpPr/>
            <p:nvPr/>
          </p:nvSpPr>
          <p:spPr>
            <a:xfrm>
              <a:off x="719736" y="2698600"/>
              <a:ext cx="915405" cy="473898"/>
            </a:xfrm>
            <a:custGeom>
              <a:avLst/>
              <a:gdLst/>
              <a:ahLst/>
              <a:cxnLst/>
              <a:rect l="l" t="t" r="r" b="b"/>
              <a:pathLst>
                <a:path w="18766" h="9715" extrusionOk="0">
                  <a:moveTo>
                    <a:pt x="9383" y="1"/>
                  </a:moveTo>
                  <a:cubicBezTo>
                    <a:pt x="8525" y="1"/>
                    <a:pt x="7667" y="302"/>
                    <a:pt x="6975" y="905"/>
                  </a:cubicBezTo>
                  <a:lnTo>
                    <a:pt x="1063" y="6249"/>
                  </a:lnTo>
                  <a:lnTo>
                    <a:pt x="35" y="7166"/>
                  </a:lnTo>
                  <a:cubicBezTo>
                    <a:pt x="1" y="7234"/>
                    <a:pt x="1" y="7277"/>
                    <a:pt x="1" y="7344"/>
                  </a:cubicBezTo>
                  <a:cubicBezTo>
                    <a:pt x="1" y="8653"/>
                    <a:pt x="4214" y="9715"/>
                    <a:pt x="9379" y="9715"/>
                  </a:cubicBezTo>
                  <a:cubicBezTo>
                    <a:pt x="14552" y="9715"/>
                    <a:pt x="18766" y="8653"/>
                    <a:pt x="18766" y="7344"/>
                  </a:cubicBezTo>
                  <a:cubicBezTo>
                    <a:pt x="18766" y="7277"/>
                    <a:pt x="18766" y="7234"/>
                    <a:pt x="18723" y="7166"/>
                  </a:cubicBezTo>
                  <a:lnTo>
                    <a:pt x="17704" y="6249"/>
                  </a:lnTo>
                  <a:lnTo>
                    <a:pt x="11792" y="905"/>
                  </a:lnTo>
                  <a:cubicBezTo>
                    <a:pt x="11099" y="302"/>
                    <a:pt x="10241" y="1"/>
                    <a:pt x="9383" y="1"/>
                  </a:cubicBezTo>
                  <a:close/>
                </a:path>
              </a:pathLst>
            </a:custGeom>
            <a:solidFill>
              <a:schemeClr val="accent3"/>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594;p62">
              <a:extLst>
                <a:ext uri="{FF2B5EF4-FFF2-40B4-BE49-F238E27FC236}">
                  <a16:creationId xmlns:a16="http://schemas.microsoft.com/office/drawing/2014/main" id="{C3A9682C-1D23-4E4E-C03B-FD0552690EA1}"/>
                </a:ext>
              </a:extLst>
            </p:cNvPr>
            <p:cNvSpPr/>
            <p:nvPr/>
          </p:nvSpPr>
          <p:spPr>
            <a:xfrm>
              <a:off x="675005" y="3334043"/>
              <a:ext cx="279753" cy="277997"/>
            </a:xfrm>
            <a:custGeom>
              <a:avLst/>
              <a:gdLst/>
              <a:ahLst/>
              <a:cxnLst/>
              <a:rect l="l" t="t" r="r" b="b"/>
              <a:pathLst>
                <a:path w="5735" h="5699" extrusionOk="0">
                  <a:moveTo>
                    <a:pt x="5500" y="1"/>
                  </a:moveTo>
                  <a:cubicBezTo>
                    <a:pt x="5452" y="1"/>
                    <a:pt x="5399" y="18"/>
                    <a:pt x="5344" y="52"/>
                  </a:cubicBezTo>
                  <a:lnTo>
                    <a:pt x="68" y="5327"/>
                  </a:lnTo>
                  <a:cubicBezTo>
                    <a:pt x="0" y="5429"/>
                    <a:pt x="0" y="5539"/>
                    <a:pt x="68" y="5641"/>
                  </a:cubicBezTo>
                  <a:cubicBezTo>
                    <a:pt x="106" y="5679"/>
                    <a:pt x="160" y="5698"/>
                    <a:pt x="213" y="5698"/>
                  </a:cubicBezTo>
                  <a:cubicBezTo>
                    <a:pt x="266" y="5698"/>
                    <a:pt x="319" y="5679"/>
                    <a:pt x="357" y="5641"/>
                  </a:cubicBezTo>
                  <a:lnTo>
                    <a:pt x="5624" y="332"/>
                  </a:lnTo>
                  <a:cubicBezTo>
                    <a:pt x="5734" y="264"/>
                    <a:pt x="5734" y="119"/>
                    <a:pt x="5624" y="52"/>
                  </a:cubicBezTo>
                  <a:cubicBezTo>
                    <a:pt x="5590" y="18"/>
                    <a:pt x="5547" y="1"/>
                    <a:pt x="5500" y="1"/>
                  </a:cubicBezTo>
                  <a:close/>
                </a:path>
              </a:pathLst>
            </a:custGeom>
            <a:solidFill>
              <a:schemeClr val="dk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595;p62">
              <a:extLst>
                <a:ext uri="{FF2B5EF4-FFF2-40B4-BE49-F238E27FC236}">
                  <a16:creationId xmlns:a16="http://schemas.microsoft.com/office/drawing/2014/main" id="{DC98BB92-24CE-00AD-F8BD-A3CAD70FADC1}"/>
                </a:ext>
              </a:extLst>
            </p:cNvPr>
            <p:cNvSpPr/>
            <p:nvPr/>
          </p:nvSpPr>
          <p:spPr>
            <a:xfrm>
              <a:off x="616129" y="3531695"/>
              <a:ext cx="138486" cy="139706"/>
            </a:xfrm>
            <a:custGeom>
              <a:avLst/>
              <a:gdLst/>
              <a:ahLst/>
              <a:cxnLst/>
              <a:rect l="l" t="t" r="r" b="b"/>
              <a:pathLst>
                <a:path w="2839" h="2864" extrusionOk="0">
                  <a:moveTo>
                    <a:pt x="1420" y="1"/>
                  </a:moveTo>
                  <a:cubicBezTo>
                    <a:pt x="638" y="1"/>
                    <a:pt x="1" y="638"/>
                    <a:pt x="1" y="1453"/>
                  </a:cubicBezTo>
                  <a:cubicBezTo>
                    <a:pt x="1" y="2226"/>
                    <a:pt x="638" y="2863"/>
                    <a:pt x="1420" y="2863"/>
                  </a:cubicBezTo>
                  <a:cubicBezTo>
                    <a:pt x="2201" y="2863"/>
                    <a:pt x="2838" y="2226"/>
                    <a:pt x="2838" y="1453"/>
                  </a:cubicBezTo>
                  <a:cubicBezTo>
                    <a:pt x="2838" y="638"/>
                    <a:pt x="2201" y="1"/>
                    <a:pt x="1420" y="1"/>
                  </a:cubicBezTo>
                  <a:close/>
                </a:path>
              </a:pathLst>
            </a:custGeom>
            <a:solidFill>
              <a:schemeClr val="dk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596;p62">
              <a:extLst>
                <a:ext uri="{FF2B5EF4-FFF2-40B4-BE49-F238E27FC236}">
                  <a16:creationId xmlns:a16="http://schemas.microsoft.com/office/drawing/2014/main" id="{C29C1B80-D136-B42C-5979-77C9A273F071}"/>
                </a:ext>
              </a:extLst>
            </p:cNvPr>
            <p:cNvSpPr/>
            <p:nvPr/>
          </p:nvSpPr>
          <p:spPr>
            <a:xfrm>
              <a:off x="1400154" y="3334043"/>
              <a:ext cx="279753" cy="277997"/>
            </a:xfrm>
            <a:custGeom>
              <a:avLst/>
              <a:gdLst/>
              <a:ahLst/>
              <a:cxnLst/>
              <a:rect l="l" t="t" r="r" b="b"/>
              <a:pathLst>
                <a:path w="5735" h="5699" extrusionOk="0">
                  <a:moveTo>
                    <a:pt x="230" y="1"/>
                  </a:moveTo>
                  <a:cubicBezTo>
                    <a:pt x="177" y="1"/>
                    <a:pt x="123" y="18"/>
                    <a:pt x="68" y="52"/>
                  </a:cubicBezTo>
                  <a:cubicBezTo>
                    <a:pt x="0" y="119"/>
                    <a:pt x="0" y="264"/>
                    <a:pt x="68" y="332"/>
                  </a:cubicBezTo>
                  <a:lnTo>
                    <a:pt x="5377" y="5641"/>
                  </a:lnTo>
                  <a:cubicBezTo>
                    <a:pt x="5416" y="5679"/>
                    <a:pt x="5469" y="5698"/>
                    <a:pt x="5522" y="5698"/>
                  </a:cubicBezTo>
                  <a:cubicBezTo>
                    <a:pt x="5575" y="5698"/>
                    <a:pt x="5628" y="5679"/>
                    <a:pt x="5666" y="5641"/>
                  </a:cubicBezTo>
                  <a:cubicBezTo>
                    <a:pt x="5734" y="5539"/>
                    <a:pt x="5734" y="5429"/>
                    <a:pt x="5666" y="5327"/>
                  </a:cubicBezTo>
                  <a:lnTo>
                    <a:pt x="391" y="52"/>
                  </a:lnTo>
                  <a:cubicBezTo>
                    <a:pt x="336" y="18"/>
                    <a:pt x="283" y="1"/>
                    <a:pt x="230" y="1"/>
                  </a:cubicBezTo>
                  <a:close/>
                </a:path>
              </a:pathLst>
            </a:custGeom>
            <a:solidFill>
              <a:schemeClr val="dk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597;p62">
              <a:extLst>
                <a:ext uri="{FF2B5EF4-FFF2-40B4-BE49-F238E27FC236}">
                  <a16:creationId xmlns:a16="http://schemas.microsoft.com/office/drawing/2014/main" id="{A8C9AD19-887E-6284-1449-B426880C72A4}"/>
                </a:ext>
              </a:extLst>
            </p:cNvPr>
            <p:cNvSpPr/>
            <p:nvPr/>
          </p:nvSpPr>
          <p:spPr>
            <a:xfrm>
              <a:off x="1600294" y="3531695"/>
              <a:ext cx="138438" cy="139706"/>
            </a:xfrm>
            <a:custGeom>
              <a:avLst/>
              <a:gdLst/>
              <a:ahLst/>
              <a:cxnLst/>
              <a:rect l="l" t="t" r="r" b="b"/>
              <a:pathLst>
                <a:path w="2838" h="2864" extrusionOk="0">
                  <a:moveTo>
                    <a:pt x="1419" y="1"/>
                  </a:moveTo>
                  <a:cubicBezTo>
                    <a:pt x="637" y="1"/>
                    <a:pt x="0" y="638"/>
                    <a:pt x="0" y="1453"/>
                  </a:cubicBezTo>
                  <a:cubicBezTo>
                    <a:pt x="0" y="2226"/>
                    <a:pt x="637" y="2863"/>
                    <a:pt x="1419" y="2863"/>
                  </a:cubicBezTo>
                  <a:cubicBezTo>
                    <a:pt x="2200" y="2863"/>
                    <a:pt x="2838" y="2226"/>
                    <a:pt x="2838" y="1453"/>
                  </a:cubicBezTo>
                  <a:cubicBezTo>
                    <a:pt x="2838" y="638"/>
                    <a:pt x="2200" y="1"/>
                    <a:pt x="1419" y="1"/>
                  </a:cubicBezTo>
                  <a:close/>
                </a:path>
              </a:pathLst>
            </a:custGeom>
            <a:solidFill>
              <a:schemeClr val="dk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598;p62">
              <a:extLst>
                <a:ext uri="{FF2B5EF4-FFF2-40B4-BE49-F238E27FC236}">
                  <a16:creationId xmlns:a16="http://schemas.microsoft.com/office/drawing/2014/main" id="{A89BC22C-B95A-B1F1-ABE4-A77155C84BFB}"/>
                </a:ext>
              </a:extLst>
            </p:cNvPr>
            <p:cNvSpPr/>
            <p:nvPr/>
          </p:nvSpPr>
          <p:spPr>
            <a:xfrm>
              <a:off x="1047921" y="2698600"/>
              <a:ext cx="259022" cy="76731"/>
            </a:xfrm>
            <a:custGeom>
              <a:avLst/>
              <a:gdLst/>
              <a:ahLst/>
              <a:cxnLst/>
              <a:rect l="l" t="t" r="r" b="b"/>
              <a:pathLst>
                <a:path w="5310" h="1573" extrusionOk="0">
                  <a:moveTo>
                    <a:pt x="2655" y="1"/>
                  </a:moveTo>
                  <a:cubicBezTo>
                    <a:pt x="1797" y="1"/>
                    <a:pt x="939" y="302"/>
                    <a:pt x="247" y="905"/>
                  </a:cubicBezTo>
                  <a:lnTo>
                    <a:pt x="1" y="1152"/>
                  </a:lnTo>
                  <a:cubicBezTo>
                    <a:pt x="833" y="1432"/>
                    <a:pt x="1744" y="1572"/>
                    <a:pt x="2655" y="1572"/>
                  </a:cubicBezTo>
                  <a:cubicBezTo>
                    <a:pt x="3566" y="1572"/>
                    <a:pt x="4477" y="1432"/>
                    <a:pt x="5310" y="1152"/>
                  </a:cubicBezTo>
                  <a:lnTo>
                    <a:pt x="5064" y="905"/>
                  </a:lnTo>
                  <a:cubicBezTo>
                    <a:pt x="4371" y="302"/>
                    <a:pt x="3513" y="1"/>
                    <a:pt x="2655" y="1"/>
                  </a:cubicBezTo>
                  <a:close/>
                </a:path>
              </a:pathLst>
            </a:custGeom>
            <a:solidFill>
              <a:schemeClr val="dk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599;p62">
              <a:extLst>
                <a:ext uri="{FF2B5EF4-FFF2-40B4-BE49-F238E27FC236}">
                  <a16:creationId xmlns:a16="http://schemas.microsoft.com/office/drawing/2014/main" id="{AD90FF41-177D-8224-0B44-519136CAE67F}"/>
                </a:ext>
              </a:extLst>
            </p:cNvPr>
            <p:cNvSpPr/>
            <p:nvPr/>
          </p:nvSpPr>
          <p:spPr>
            <a:xfrm>
              <a:off x="1037579" y="2820206"/>
              <a:ext cx="279753" cy="279753"/>
            </a:xfrm>
            <a:custGeom>
              <a:avLst/>
              <a:gdLst/>
              <a:ahLst/>
              <a:cxnLst/>
              <a:rect l="l" t="t" r="r" b="b"/>
              <a:pathLst>
                <a:path w="5735" h="5735" extrusionOk="0">
                  <a:moveTo>
                    <a:pt x="2863" y="1"/>
                  </a:moveTo>
                  <a:cubicBezTo>
                    <a:pt x="1274" y="1"/>
                    <a:pt x="0" y="1275"/>
                    <a:pt x="0" y="2872"/>
                  </a:cubicBezTo>
                  <a:cubicBezTo>
                    <a:pt x="0" y="4461"/>
                    <a:pt x="1274" y="5735"/>
                    <a:pt x="2863" y="5735"/>
                  </a:cubicBezTo>
                  <a:cubicBezTo>
                    <a:pt x="4426" y="5735"/>
                    <a:pt x="5734" y="4461"/>
                    <a:pt x="5734" y="2872"/>
                  </a:cubicBezTo>
                  <a:cubicBezTo>
                    <a:pt x="5734" y="1275"/>
                    <a:pt x="4426" y="1"/>
                    <a:pt x="2863" y="1"/>
                  </a:cubicBezTo>
                  <a:close/>
                </a:path>
              </a:pathLst>
            </a:custGeom>
            <a:solidFill>
              <a:schemeClr val="accent1"/>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600;p62">
              <a:extLst>
                <a:ext uri="{FF2B5EF4-FFF2-40B4-BE49-F238E27FC236}">
                  <a16:creationId xmlns:a16="http://schemas.microsoft.com/office/drawing/2014/main" id="{505C83E1-19FE-90F1-01B9-0D762ED36EC9}"/>
                </a:ext>
              </a:extLst>
            </p:cNvPr>
            <p:cNvSpPr/>
            <p:nvPr/>
          </p:nvSpPr>
          <p:spPr>
            <a:xfrm>
              <a:off x="1071969" y="2854644"/>
              <a:ext cx="210974" cy="210925"/>
            </a:xfrm>
            <a:custGeom>
              <a:avLst/>
              <a:gdLst/>
              <a:ahLst/>
              <a:cxnLst/>
              <a:rect l="l" t="t" r="r" b="b"/>
              <a:pathLst>
                <a:path w="4325" h="4324" extrusionOk="0">
                  <a:moveTo>
                    <a:pt x="2158" y="0"/>
                  </a:moveTo>
                  <a:cubicBezTo>
                    <a:pt x="960" y="0"/>
                    <a:pt x="0" y="960"/>
                    <a:pt x="0" y="2166"/>
                  </a:cubicBezTo>
                  <a:cubicBezTo>
                    <a:pt x="0" y="3364"/>
                    <a:pt x="960" y="4324"/>
                    <a:pt x="2158" y="4324"/>
                  </a:cubicBezTo>
                  <a:cubicBezTo>
                    <a:pt x="3364" y="4324"/>
                    <a:pt x="4324" y="3364"/>
                    <a:pt x="4324" y="2166"/>
                  </a:cubicBezTo>
                  <a:cubicBezTo>
                    <a:pt x="4324" y="960"/>
                    <a:pt x="3364" y="0"/>
                    <a:pt x="2158" y="0"/>
                  </a:cubicBezTo>
                  <a:close/>
                </a:path>
              </a:pathLst>
            </a:custGeom>
            <a:solidFill>
              <a:schemeClr val="l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601;p62">
              <a:extLst>
                <a:ext uri="{FF2B5EF4-FFF2-40B4-BE49-F238E27FC236}">
                  <a16:creationId xmlns:a16="http://schemas.microsoft.com/office/drawing/2014/main" id="{1668B6D4-2191-9FA1-0C43-37AC19F05632}"/>
                </a:ext>
              </a:extLst>
            </p:cNvPr>
            <p:cNvSpPr/>
            <p:nvPr/>
          </p:nvSpPr>
          <p:spPr>
            <a:xfrm>
              <a:off x="1173917" y="3065515"/>
              <a:ext cx="7073" cy="49"/>
            </a:xfrm>
            <a:custGeom>
              <a:avLst/>
              <a:gdLst/>
              <a:ahLst/>
              <a:cxnLst/>
              <a:rect l="l" t="t" r="r" b="b"/>
              <a:pathLst>
                <a:path w="145" h="1" extrusionOk="0">
                  <a:moveTo>
                    <a:pt x="0" y="1"/>
                  </a:moveTo>
                  <a:lnTo>
                    <a:pt x="144" y="1"/>
                  </a:lnTo>
                  <a:lnTo>
                    <a:pt x="144" y="1"/>
                  </a:lnTo>
                  <a:close/>
                </a:path>
              </a:pathLst>
            </a:custGeom>
            <a:solidFill>
              <a:srgbClr val="FFDECC"/>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1602;p62">
              <a:extLst>
                <a:ext uri="{FF2B5EF4-FFF2-40B4-BE49-F238E27FC236}">
                  <a16:creationId xmlns:a16="http://schemas.microsoft.com/office/drawing/2014/main" id="{FE018125-5C88-D890-FD03-AC0AEEED7B59}"/>
                </a:ext>
              </a:extLst>
            </p:cNvPr>
            <p:cNvSpPr/>
            <p:nvPr/>
          </p:nvSpPr>
          <p:spPr>
            <a:xfrm>
              <a:off x="1177234" y="2885716"/>
              <a:ext cx="57219" cy="57219"/>
            </a:xfrm>
            <a:custGeom>
              <a:avLst/>
              <a:gdLst/>
              <a:ahLst/>
              <a:cxnLst/>
              <a:rect l="l" t="t" r="r" b="b"/>
              <a:pathLst>
                <a:path w="1173" h="1173" extrusionOk="0">
                  <a:moveTo>
                    <a:pt x="603" y="0"/>
                  </a:moveTo>
                  <a:cubicBezTo>
                    <a:pt x="255" y="0"/>
                    <a:pt x="0" y="289"/>
                    <a:pt x="0" y="603"/>
                  </a:cubicBezTo>
                  <a:cubicBezTo>
                    <a:pt x="0" y="926"/>
                    <a:pt x="255" y="1172"/>
                    <a:pt x="603" y="1172"/>
                  </a:cubicBezTo>
                  <a:cubicBezTo>
                    <a:pt x="926" y="1172"/>
                    <a:pt x="1172" y="926"/>
                    <a:pt x="1172" y="603"/>
                  </a:cubicBezTo>
                  <a:cubicBezTo>
                    <a:pt x="1172" y="289"/>
                    <a:pt x="926" y="0"/>
                    <a:pt x="603" y="0"/>
                  </a:cubicBezTo>
                  <a:close/>
                </a:path>
              </a:pathLst>
            </a:custGeom>
            <a:solidFill>
              <a:schemeClr val="dk1"/>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1603;p62">
              <a:extLst>
                <a:ext uri="{FF2B5EF4-FFF2-40B4-BE49-F238E27FC236}">
                  <a16:creationId xmlns:a16="http://schemas.microsoft.com/office/drawing/2014/main" id="{5332598F-2536-827F-8125-4CF917298318}"/>
                </a:ext>
              </a:extLst>
            </p:cNvPr>
            <p:cNvSpPr/>
            <p:nvPr/>
          </p:nvSpPr>
          <p:spPr>
            <a:xfrm>
              <a:off x="719736" y="2925471"/>
              <a:ext cx="257363" cy="235022"/>
            </a:xfrm>
            <a:custGeom>
              <a:avLst/>
              <a:gdLst/>
              <a:ahLst/>
              <a:cxnLst/>
              <a:rect l="l" t="t" r="r" b="b"/>
              <a:pathLst>
                <a:path w="5276" h="4818" extrusionOk="0">
                  <a:moveTo>
                    <a:pt x="2796" y="1"/>
                  </a:moveTo>
                  <a:lnTo>
                    <a:pt x="1063" y="1598"/>
                  </a:lnTo>
                  <a:lnTo>
                    <a:pt x="35" y="2515"/>
                  </a:lnTo>
                  <a:cubicBezTo>
                    <a:pt x="1" y="2583"/>
                    <a:pt x="1" y="2626"/>
                    <a:pt x="1" y="2693"/>
                  </a:cubicBezTo>
                  <a:cubicBezTo>
                    <a:pt x="1" y="3611"/>
                    <a:pt x="2158" y="4426"/>
                    <a:pt x="5276" y="4817"/>
                  </a:cubicBezTo>
                  <a:cubicBezTo>
                    <a:pt x="5208" y="2872"/>
                    <a:pt x="4248" y="1139"/>
                    <a:pt x="2796" y="1"/>
                  </a:cubicBezTo>
                  <a:close/>
                </a:path>
              </a:pathLst>
            </a:custGeom>
            <a:solidFill>
              <a:schemeClr val="accent3"/>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1604;p62">
              <a:extLst>
                <a:ext uri="{FF2B5EF4-FFF2-40B4-BE49-F238E27FC236}">
                  <a16:creationId xmlns:a16="http://schemas.microsoft.com/office/drawing/2014/main" id="{7FC07B45-1AB5-0D57-3F8D-2B940ED6D0B8}"/>
                </a:ext>
              </a:extLst>
            </p:cNvPr>
            <p:cNvSpPr/>
            <p:nvPr/>
          </p:nvSpPr>
          <p:spPr>
            <a:xfrm>
              <a:off x="1362008" y="2922154"/>
              <a:ext cx="273119" cy="239998"/>
            </a:xfrm>
            <a:custGeom>
              <a:avLst/>
              <a:gdLst/>
              <a:ahLst/>
              <a:cxnLst/>
              <a:rect l="l" t="t" r="r" b="b"/>
              <a:pathLst>
                <a:path w="5599" h="4920" extrusionOk="0">
                  <a:moveTo>
                    <a:pt x="2694" y="1"/>
                  </a:moveTo>
                  <a:cubicBezTo>
                    <a:pt x="1139" y="1130"/>
                    <a:pt x="111" y="2906"/>
                    <a:pt x="1" y="4919"/>
                  </a:cubicBezTo>
                  <a:cubicBezTo>
                    <a:pt x="3297" y="4562"/>
                    <a:pt x="5599" y="3713"/>
                    <a:pt x="5599" y="2761"/>
                  </a:cubicBezTo>
                  <a:cubicBezTo>
                    <a:pt x="5599" y="2694"/>
                    <a:pt x="5599" y="2651"/>
                    <a:pt x="5556" y="2583"/>
                  </a:cubicBezTo>
                  <a:lnTo>
                    <a:pt x="4537" y="1666"/>
                  </a:lnTo>
                  <a:lnTo>
                    <a:pt x="2694" y="1"/>
                  </a:lnTo>
                  <a:close/>
                </a:path>
              </a:pathLst>
            </a:custGeom>
            <a:solidFill>
              <a:schemeClr val="accent3"/>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1605;p62">
              <a:extLst>
                <a:ext uri="{FF2B5EF4-FFF2-40B4-BE49-F238E27FC236}">
                  <a16:creationId xmlns:a16="http://schemas.microsoft.com/office/drawing/2014/main" id="{EA61DB2A-95AF-A93C-2D64-DF618941D39A}"/>
                </a:ext>
              </a:extLst>
            </p:cNvPr>
            <p:cNvSpPr/>
            <p:nvPr/>
          </p:nvSpPr>
          <p:spPr>
            <a:xfrm>
              <a:off x="856073" y="2903081"/>
              <a:ext cx="155462" cy="260729"/>
            </a:xfrm>
            <a:custGeom>
              <a:avLst/>
              <a:gdLst/>
              <a:ahLst/>
              <a:cxnLst/>
              <a:rect l="l" t="t" r="r" b="b"/>
              <a:pathLst>
                <a:path w="3187" h="5345" extrusionOk="0">
                  <a:moveTo>
                    <a:pt x="536" y="1"/>
                  </a:moveTo>
                  <a:lnTo>
                    <a:pt x="1" y="460"/>
                  </a:lnTo>
                  <a:cubicBezTo>
                    <a:pt x="1453" y="1598"/>
                    <a:pt x="2413" y="3331"/>
                    <a:pt x="2481" y="5276"/>
                  </a:cubicBezTo>
                  <a:cubicBezTo>
                    <a:pt x="2727" y="5310"/>
                    <a:pt x="2940" y="5310"/>
                    <a:pt x="3186" y="5344"/>
                  </a:cubicBezTo>
                  <a:cubicBezTo>
                    <a:pt x="3152" y="3186"/>
                    <a:pt x="2124" y="1275"/>
                    <a:pt x="536" y="1"/>
                  </a:cubicBezTo>
                  <a:close/>
                </a:path>
              </a:pathLst>
            </a:custGeom>
            <a:solidFill>
              <a:schemeClr val="accen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1606;p62">
              <a:extLst>
                <a:ext uri="{FF2B5EF4-FFF2-40B4-BE49-F238E27FC236}">
                  <a16:creationId xmlns:a16="http://schemas.microsoft.com/office/drawing/2014/main" id="{CB252957-DB9C-7E06-07A0-ADBA587EE8B6}"/>
                </a:ext>
              </a:extLst>
            </p:cNvPr>
            <p:cNvSpPr/>
            <p:nvPr/>
          </p:nvSpPr>
          <p:spPr>
            <a:xfrm>
              <a:off x="1325961" y="2898106"/>
              <a:ext cx="167462" cy="267363"/>
            </a:xfrm>
            <a:custGeom>
              <a:avLst/>
              <a:gdLst/>
              <a:ahLst/>
              <a:cxnLst/>
              <a:rect l="l" t="t" r="r" b="b"/>
              <a:pathLst>
                <a:path w="3433" h="5481" extrusionOk="0">
                  <a:moveTo>
                    <a:pt x="2863" y="1"/>
                  </a:moveTo>
                  <a:cubicBezTo>
                    <a:pt x="1198" y="1275"/>
                    <a:pt x="103" y="3254"/>
                    <a:pt x="1" y="5480"/>
                  </a:cubicBezTo>
                  <a:cubicBezTo>
                    <a:pt x="247" y="5446"/>
                    <a:pt x="493" y="5446"/>
                    <a:pt x="740" y="5412"/>
                  </a:cubicBezTo>
                  <a:cubicBezTo>
                    <a:pt x="850" y="3399"/>
                    <a:pt x="1878" y="1623"/>
                    <a:pt x="3433" y="494"/>
                  </a:cubicBezTo>
                  <a:lnTo>
                    <a:pt x="2863" y="1"/>
                  </a:lnTo>
                  <a:close/>
                </a:path>
              </a:pathLst>
            </a:custGeom>
            <a:solidFill>
              <a:schemeClr val="accen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7" name="Title 10">
            <a:extLst>
              <a:ext uri="{FF2B5EF4-FFF2-40B4-BE49-F238E27FC236}">
                <a16:creationId xmlns:a16="http://schemas.microsoft.com/office/drawing/2014/main" id="{24113F13-62C9-C5C9-16A4-5FA795F54C4F}"/>
              </a:ext>
            </a:extLst>
          </p:cNvPr>
          <p:cNvSpPr txBox="1">
            <a:spLocks/>
          </p:cNvSpPr>
          <p:nvPr/>
        </p:nvSpPr>
        <p:spPr>
          <a:xfrm>
            <a:off x="4561825" y="3555567"/>
            <a:ext cx="4053020" cy="102655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500"/>
              <a:buFont typeface="Jockey One"/>
              <a:buNone/>
              <a:defRPr sz="2000" b="0" i="0" u="none" strike="noStrike" cap="none">
                <a:solidFill>
                  <a:srgbClr val="7EEEF3"/>
                </a:solidFill>
                <a:latin typeface="Tomorrow SemiBold"/>
                <a:ea typeface="Tomorrow SemiBold"/>
                <a:cs typeface="Tomorrow SemiBold"/>
                <a:sym typeface="Tomorrow SemiBold"/>
              </a:defRPr>
            </a:lvl1pPr>
            <a:lvl2pPr marR="0" lvl="1" algn="ctr" rtl="0">
              <a:lnSpc>
                <a:spcPct val="100000"/>
              </a:lnSpc>
              <a:spcBef>
                <a:spcPts val="0"/>
              </a:spcBef>
              <a:spcAft>
                <a:spcPts val="0"/>
              </a:spcAft>
              <a:buClr>
                <a:schemeClr val="dk2"/>
              </a:buClr>
              <a:buSzPts val="2500"/>
              <a:buFont typeface="Jockey One"/>
              <a:buNone/>
              <a:defRPr sz="2500" b="0" i="0" u="none" strike="noStrike" cap="none">
                <a:solidFill>
                  <a:schemeClr val="dk2"/>
                </a:solidFill>
                <a:latin typeface="Jockey One"/>
                <a:ea typeface="Jockey One"/>
                <a:cs typeface="Jockey One"/>
                <a:sym typeface="Jockey One"/>
              </a:defRPr>
            </a:lvl2pPr>
            <a:lvl3pPr marR="0" lvl="2" algn="ctr" rtl="0">
              <a:lnSpc>
                <a:spcPct val="100000"/>
              </a:lnSpc>
              <a:spcBef>
                <a:spcPts val="0"/>
              </a:spcBef>
              <a:spcAft>
                <a:spcPts val="0"/>
              </a:spcAft>
              <a:buClr>
                <a:schemeClr val="dk2"/>
              </a:buClr>
              <a:buSzPts val="2500"/>
              <a:buFont typeface="Jockey One"/>
              <a:buNone/>
              <a:defRPr sz="2500" b="0" i="0" u="none" strike="noStrike" cap="none">
                <a:solidFill>
                  <a:schemeClr val="dk2"/>
                </a:solidFill>
                <a:latin typeface="Jockey One"/>
                <a:ea typeface="Jockey One"/>
                <a:cs typeface="Jockey One"/>
                <a:sym typeface="Jockey One"/>
              </a:defRPr>
            </a:lvl3pPr>
            <a:lvl4pPr marR="0" lvl="3" algn="ctr" rtl="0">
              <a:lnSpc>
                <a:spcPct val="100000"/>
              </a:lnSpc>
              <a:spcBef>
                <a:spcPts val="0"/>
              </a:spcBef>
              <a:spcAft>
                <a:spcPts val="0"/>
              </a:spcAft>
              <a:buClr>
                <a:schemeClr val="dk2"/>
              </a:buClr>
              <a:buSzPts val="2500"/>
              <a:buFont typeface="Jockey One"/>
              <a:buNone/>
              <a:defRPr sz="2500" b="0" i="0" u="none" strike="noStrike" cap="none">
                <a:solidFill>
                  <a:schemeClr val="dk2"/>
                </a:solidFill>
                <a:latin typeface="Jockey One"/>
                <a:ea typeface="Jockey One"/>
                <a:cs typeface="Jockey One"/>
                <a:sym typeface="Jockey One"/>
              </a:defRPr>
            </a:lvl4pPr>
            <a:lvl5pPr marR="0" lvl="4" algn="ctr" rtl="0">
              <a:lnSpc>
                <a:spcPct val="100000"/>
              </a:lnSpc>
              <a:spcBef>
                <a:spcPts val="0"/>
              </a:spcBef>
              <a:spcAft>
                <a:spcPts val="0"/>
              </a:spcAft>
              <a:buClr>
                <a:schemeClr val="dk2"/>
              </a:buClr>
              <a:buSzPts val="2500"/>
              <a:buFont typeface="Jockey One"/>
              <a:buNone/>
              <a:defRPr sz="2500" b="0" i="0" u="none" strike="noStrike" cap="none">
                <a:solidFill>
                  <a:schemeClr val="dk2"/>
                </a:solidFill>
                <a:latin typeface="Jockey One"/>
                <a:ea typeface="Jockey One"/>
                <a:cs typeface="Jockey One"/>
                <a:sym typeface="Jockey One"/>
              </a:defRPr>
            </a:lvl5pPr>
            <a:lvl6pPr marR="0" lvl="5" algn="ctr" rtl="0">
              <a:lnSpc>
                <a:spcPct val="100000"/>
              </a:lnSpc>
              <a:spcBef>
                <a:spcPts val="0"/>
              </a:spcBef>
              <a:spcAft>
                <a:spcPts val="0"/>
              </a:spcAft>
              <a:buClr>
                <a:schemeClr val="dk2"/>
              </a:buClr>
              <a:buSzPts val="2500"/>
              <a:buFont typeface="Jockey One"/>
              <a:buNone/>
              <a:defRPr sz="2500" b="0" i="0" u="none" strike="noStrike" cap="none">
                <a:solidFill>
                  <a:schemeClr val="dk2"/>
                </a:solidFill>
                <a:latin typeface="Jockey One"/>
                <a:ea typeface="Jockey One"/>
                <a:cs typeface="Jockey One"/>
                <a:sym typeface="Jockey One"/>
              </a:defRPr>
            </a:lvl6pPr>
            <a:lvl7pPr marR="0" lvl="6" algn="ctr" rtl="0">
              <a:lnSpc>
                <a:spcPct val="100000"/>
              </a:lnSpc>
              <a:spcBef>
                <a:spcPts val="0"/>
              </a:spcBef>
              <a:spcAft>
                <a:spcPts val="0"/>
              </a:spcAft>
              <a:buClr>
                <a:schemeClr val="dk2"/>
              </a:buClr>
              <a:buSzPts val="2500"/>
              <a:buFont typeface="Jockey One"/>
              <a:buNone/>
              <a:defRPr sz="2500" b="0" i="0" u="none" strike="noStrike" cap="none">
                <a:solidFill>
                  <a:schemeClr val="dk2"/>
                </a:solidFill>
                <a:latin typeface="Jockey One"/>
                <a:ea typeface="Jockey One"/>
                <a:cs typeface="Jockey One"/>
                <a:sym typeface="Jockey One"/>
              </a:defRPr>
            </a:lvl7pPr>
            <a:lvl8pPr marR="0" lvl="7" algn="ctr" rtl="0">
              <a:lnSpc>
                <a:spcPct val="100000"/>
              </a:lnSpc>
              <a:spcBef>
                <a:spcPts val="0"/>
              </a:spcBef>
              <a:spcAft>
                <a:spcPts val="0"/>
              </a:spcAft>
              <a:buClr>
                <a:schemeClr val="dk2"/>
              </a:buClr>
              <a:buSzPts val="2500"/>
              <a:buFont typeface="Jockey One"/>
              <a:buNone/>
              <a:defRPr sz="2500" b="0" i="0" u="none" strike="noStrike" cap="none">
                <a:solidFill>
                  <a:schemeClr val="dk2"/>
                </a:solidFill>
                <a:latin typeface="Jockey One"/>
                <a:ea typeface="Jockey One"/>
                <a:cs typeface="Jockey One"/>
                <a:sym typeface="Jockey One"/>
              </a:defRPr>
            </a:lvl8pPr>
            <a:lvl9pPr marR="0" lvl="8" algn="ctr" rtl="0">
              <a:lnSpc>
                <a:spcPct val="100000"/>
              </a:lnSpc>
              <a:spcBef>
                <a:spcPts val="0"/>
              </a:spcBef>
              <a:spcAft>
                <a:spcPts val="0"/>
              </a:spcAft>
              <a:buClr>
                <a:schemeClr val="dk2"/>
              </a:buClr>
              <a:buSzPts val="2500"/>
              <a:buFont typeface="Jockey One"/>
              <a:buNone/>
              <a:defRPr sz="2500" b="0" i="0" u="none" strike="noStrike" cap="none">
                <a:solidFill>
                  <a:schemeClr val="dk2"/>
                </a:solidFill>
                <a:latin typeface="Jockey One"/>
                <a:ea typeface="Jockey One"/>
                <a:cs typeface="Jockey One"/>
                <a:sym typeface="Jockey One"/>
              </a:defRPr>
            </a:lvl9pPr>
          </a:lstStyle>
          <a:p>
            <a:r>
              <a:rPr lang="en-US" dirty="0">
                <a:solidFill>
                  <a:schemeClr val="bg1"/>
                </a:solidFill>
              </a:rPr>
              <a:t>⚠️ </a:t>
            </a:r>
            <a:r>
              <a:rPr lang="en-US" dirty="0">
                <a:solidFill>
                  <a:srgbClr val="EC70C0"/>
                </a:solidFill>
              </a:rPr>
              <a:t>Attention</a:t>
            </a:r>
            <a:r>
              <a:rPr lang="en-US" dirty="0">
                <a:solidFill>
                  <a:schemeClr val="bg1"/>
                </a:solidFill>
              </a:rPr>
              <a:t>: after you create a branch git doesn’t automatically switch to it</a:t>
            </a:r>
            <a:endParaRPr lang="ar-EG" dirty="0">
              <a:solidFill>
                <a:schemeClr val="bg1"/>
              </a:solidFill>
            </a:endParaRPr>
          </a:p>
        </p:txBody>
      </p:sp>
    </p:spTree>
    <p:extLst>
      <p:ext uri="{BB962C8B-B14F-4D97-AF65-F5344CB8AC3E}">
        <p14:creationId xmlns:p14="http://schemas.microsoft.com/office/powerpoint/2010/main" val="23956816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70"/>
        <p:cNvGrpSpPr/>
        <p:nvPr/>
      </p:nvGrpSpPr>
      <p:grpSpPr>
        <a:xfrm>
          <a:off x="0" y="0"/>
          <a:ext cx="0" cy="0"/>
          <a:chOff x="0" y="0"/>
          <a:chExt cx="0" cy="0"/>
        </a:xfrm>
      </p:grpSpPr>
      <p:sp>
        <p:nvSpPr>
          <p:cNvPr id="871" name="Google Shape;871;p47"/>
          <p:cNvSpPr txBox="1">
            <a:spLocks noGrp="1"/>
          </p:cNvSpPr>
          <p:nvPr>
            <p:ph type="subTitle" idx="1"/>
          </p:nvPr>
        </p:nvSpPr>
        <p:spPr>
          <a:xfrm>
            <a:off x="3527875" y="317650"/>
            <a:ext cx="2088300" cy="373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(CH4: BRANCHES)</a:t>
            </a:r>
          </a:p>
        </p:txBody>
      </p:sp>
      <p:grpSp>
        <p:nvGrpSpPr>
          <p:cNvPr id="872" name="Google Shape;872;p47"/>
          <p:cNvGrpSpPr/>
          <p:nvPr/>
        </p:nvGrpSpPr>
        <p:grpSpPr>
          <a:xfrm>
            <a:off x="3773575" y="1533575"/>
            <a:ext cx="4503975" cy="2839975"/>
            <a:chOff x="885050" y="1533575"/>
            <a:chExt cx="4503975" cy="2839975"/>
          </a:xfrm>
        </p:grpSpPr>
        <p:sp>
          <p:nvSpPr>
            <p:cNvPr id="873" name="Google Shape;873;p47"/>
            <p:cNvSpPr/>
            <p:nvPr/>
          </p:nvSpPr>
          <p:spPr>
            <a:xfrm rot="5400000" flipH="1">
              <a:off x="280850" y="3049525"/>
              <a:ext cx="1779000" cy="570600"/>
            </a:xfrm>
            <a:prstGeom prst="snip1Rect">
              <a:avLst>
                <a:gd name="adj" fmla="val 46451"/>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74" name="Google Shape;874;p47"/>
            <p:cNvCxnSpPr/>
            <p:nvPr/>
          </p:nvCxnSpPr>
          <p:spPr>
            <a:xfrm>
              <a:off x="1305725" y="2295225"/>
              <a:ext cx="4083300" cy="0"/>
            </a:xfrm>
            <a:prstGeom prst="straightConnector1">
              <a:avLst/>
            </a:prstGeom>
            <a:noFill/>
            <a:ln w="19050" cap="flat" cmpd="sng">
              <a:solidFill>
                <a:schemeClr val="dk1"/>
              </a:solidFill>
              <a:prstDash val="solid"/>
              <a:round/>
              <a:headEnd type="none" w="med" len="med"/>
              <a:tailEnd type="none" w="med" len="med"/>
            </a:ln>
          </p:spPr>
        </p:cxnSp>
        <p:sp>
          <p:nvSpPr>
            <p:cNvPr id="875" name="Google Shape;875;p47"/>
            <p:cNvSpPr/>
            <p:nvPr/>
          </p:nvSpPr>
          <p:spPr>
            <a:xfrm>
              <a:off x="1312050" y="1533575"/>
              <a:ext cx="4064300" cy="2839975"/>
            </a:xfrm>
            <a:custGeom>
              <a:avLst/>
              <a:gdLst/>
              <a:ahLst/>
              <a:cxnLst/>
              <a:rect l="l" t="t" r="r" b="b"/>
              <a:pathLst>
                <a:path w="162572" h="113599" extrusionOk="0">
                  <a:moveTo>
                    <a:pt x="0" y="41211"/>
                  </a:moveTo>
                  <a:lnTo>
                    <a:pt x="0" y="0"/>
                  </a:lnTo>
                  <a:lnTo>
                    <a:pt x="162572" y="0"/>
                  </a:lnTo>
                  <a:lnTo>
                    <a:pt x="162572" y="113599"/>
                  </a:lnTo>
                  <a:lnTo>
                    <a:pt x="0" y="113599"/>
                  </a:lnTo>
                  <a:lnTo>
                    <a:pt x="0" y="107793"/>
                  </a:lnTo>
                </a:path>
              </a:pathLst>
            </a:custGeom>
            <a:noFill/>
            <a:ln w="19050" cap="flat" cmpd="sng">
              <a:solidFill>
                <a:schemeClr val="dk1"/>
              </a:solidFill>
              <a:prstDash val="solid"/>
              <a:round/>
              <a:headEnd type="none" w="med" len="med"/>
              <a:tailEnd type="none" w="med" len="med"/>
            </a:ln>
          </p:spPr>
          <p:txBody>
            <a:bodyPr/>
            <a:lstStyle/>
            <a:p>
              <a:endParaRPr lang="en-US"/>
            </a:p>
          </p:txBody>
        </p:sp>
      </p:grpSp>
      <p:sp>
        <p:nvSpPr>
          <p:cNvPr id="876" name="Google Shape;876;p47"/>
          <p:cNvSpPr txBox="1">
            <a:spLocks noGrp="1"/>
          </p:cNvSpPr>
          <p:nvPr>
            <p:ph type="title"/>
          </p:nvPr>
        </p:nvSpPr>
        <p:spPr>
          <a:xfrm>
            <a:off x="715075" y="736138"/>
            <a:ext cx="77139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Mission 1</a:t>
            </a:r>
            <a:endParaRPr dirty="0"/>
          </a:p>
        </p:txBody>
      </p:sp>
      <p:sp>
        <p:nvSpPr>
          <p:cNvPr id="877" name="Google Shape;877;p47"/>
          <p:cNvSpPr txBox="1">
            <a:spLocks noGrp="1"/>
          </p:cNvSpPr>
          <p:nvPr>
            <p:ph type="subTitle" idx="2"/>
          </p:nvPr>
        </p:nvSpPr>
        <p:spPr>
          <a:xfrm>
            <a:off x="4474300" y="2451625"/>
            <a:ext cx="3510600" cy="176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273D40"/>
              </a:buClr>
              <a:buSzPts val="600"/>
              <a:buFont typeface="Arial"/>
              <a:buNone/>
            </a:pPr>
            <a:r>
              <a:rPr lang="en" b="1" dirty="0"/>
              <a:t>Your first branch:</a:t>
            </a:r>
            <a:br>
              <a:rPr lang="en" dirty="0"/>
            </a:br>
            <a:endParaRPr dirty="0"/>
          </a:p>
          <a:p>
            <a:pPr marL="241300" lvl="0" indent="-215900" algn="l" rtl="0">
              <a:spcBef>
                <a:spcPts val="0"/>
              </a:spcBef>
              <a:spcAft>
                <a:spcPts val="0"/>
              </a:spcAft>
              <a:buSzPts val="1400"/>
              <a:buFont typeface="Voces"/>
              <a:buChar char="●"/>
            </a:pPr>
            <a:r>
              <a:rPr lang="en-US" sz="1300" dirty="0"/>
              <a:t>Create a branch “foo” and switch to it.</a:t>
            </a:r>
          </a:p>
          <a:p>
            <a:pPr marL="241300" lvl="0" indent="-215900" algn="l" rtl="0">
              <a:spcBef>
                <a:spcPts val="0"/>
              </a:spcBef>
              <a:spcAft>
                <a:spcPts val="0"/>
              </a:spcAft>
              <a:buSzPts val="1400"/>
              <a:buFont typeface="Voces"/>
              <a:buChar char="●"/>
            </a:pPr>
            <a:r>
              <a:rPr lang="en-US" sz="1300" dirty="0"/>
              <a:t>find foo in .git</a:t>
            </a:r>
          </a:p>
          <a:p>
            <a:pPr marL="241300" lvl="0" indent="-215900" algn="l" rtl="0">
              <a:spcBef>
                <a:spcPts val="0"/>
              </a:spcBef>
              <a:spcAft>
                <a:spcPts val="0"/>
              </a:spcAft>
              <a:buSzPts val="1400"/>
              <a:buFont typeface="Voces"/>
              <a:buChar char="●"/>
            </a:pPr>
            <a:r>
              <a:rPr lang="en-US" sz="1300" dirty="0"/>
              <a:t>Commit “B” and “C” into foo</a:t>
            </a:r>
          </a:p>
          <a:p>
            <a:pPr marL="25400" lvl="0" indent="0" algn="l" rtl="0">
              <a:spcBef>
                <a:spcPts val="0"/>
              </a:spcBef>
              <a:spcAft>
                <a:spcPts val="0"/>
              </a:spcAft>
              <a:buSzPts val="1400"/>
              <a:buNone/>
            </a:pPr>
            <a:r>
              <a:rPr lang="en-US" sz="1200" dirty="0"/>
              <a:t>Note: make the change the same as the commit message</a:t>
            </a:r>
            <a:endParaRPr sz="1200" dirty="0"/>
          </a:p>
        </p:txBody>
      </p:sp>
      <p:sp>
        <p:nvSpPr>
          <p:cNvPr id="878" name="Google Shape;878;p47"/>
          <p:cNvSpPr txBox="1">
            <a:spLocks noGrp="1"/>
          </p:cNvSpPr>
          <p:nvPr>
            <p:ph type="subTitle" idx="3"/>
          </p:nvPr>
        </p:nvSpPr>
        <p:spPr>
          <a:xfrm>
            <a:off x="4474300" y="1690975"/>
            <a:ext cx="3641000" cy="48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Code your way to succeed</a:t>
            </a:r>
            <a:endParaRPr dirty="0"/>
          </a:p>
        </p:txBody>
      </p:sp>
      <p:sp>
        <p:nvSpPr>
          <p:cNvPr id="879" name="Google Shape;879;p47"/>
          <p:cNvSpPr txBox="1">
            <a:spLocks noGrp="1"/>
          </p:cNvSpPr>
          <p:nvPr>
            <p:ph type="title" idx="4"/>
          </p:nvPr>
        </p:nvSpPr>
        <p:spPr>
          <a:xfrm rot="-5400000">
            <a:off x="3263575" y="3114475"/>
            <a:ext cx="1590600" cy="43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200" dirty="0"/>
              <a:t>git-branches</a:t>
            </a:r>
            <a:endParaRPr sz="2200" dirty="0"/>
          </a:p>
        </p:txBody>
      </p:sp>
      <p:pic>
        <p:nvPicPr>
          <p:cNvPr id="13" name="Picture 12">
            <a:extLst>
              <a:ext uri="{FF2B5EF4-FFF2-40B4-BE49-F238E27FC236}">
                <a16:creationId xmlns:a16="http://schemas.microsoft.com/office/drawing/2014/main" id="{8E2D842D-2ACC-0086-8DC1-6EA52C33B8D3}"/>
              </a:ext>
            </a:extLst>
          </p:cNvPr>
          <p:cNvPicPr>
            <a:picLocks noChangeAspect="1"/>
          </p:cNvPicPr>
          <p:nvPr/>
        </p:nvPicPr>
        <p:blipFill>
          <a:blip r:embed="rId3"/>
          <a:srcRect/>
          <a:stretch/>
        </p:blipFill>
        <p:spPr>
          <a:xfrm>
            <a:off x="423610" y="2439025"/>
            <a:ext cx="3282464" cy="1779000"/>
          </a:xfrm>
          <a:prstGeom prst="rect">
            <a:avLst/>
          </a:prstGeom>
        </p:spPr>
      </p:pic>
      <p:sp>
        <p:nvSpPr>
          <p:cNvPr id="14" name="Google Shape;879;p47">
            <a:extLst>
              <a:ext uri="{FF2B5EF4-FFF2-40B4-BE49-F238E27FC236}">
                <a16:creationId xmlns:a16="http://schemas.microsoft.com/office/drawing/2014/main" id="{B1475CE1-3800-5B1E-CE33-960A905F10CE}"/>
              </a:ext>
            </a:extLst>
          </p:cNvPr>
          <p:cNvSpPr txBox="1">
            <a:spLocks/>
          </p:cNvSpPr>
          <p:nvPr/>
        </p:nvSpPr>
        <p:spPr>
          <a:xfrm>
            <a:off x="474242" y="1933825"/>
            <a:ext cx="1590600" cy="435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12000"/>
              <a:buFont typeface="Jockey One"/>
              <a:buNone/>
              <a:defRPr sz="2400" b="0" i="0" u="none" strike="noStrike" cap="none">
                <a:solidFill>
                  <a:schemeClr val="dk2"/>
                </a:solidFill>
                <a:latin typeface="Jockey One"/>
                <a:ea typeface="Jockey One"/>
                <a:cs typeface="Jockey One"/>
                <a:sym typeface="Jockey One"/>
              </a:defRPr>
            </a:lvl1pPr>
            <a:lvl2pPr marR="0" lvl="1" algn="ctr" rtl="0">
              <a:lnSpc>
                <a:spcPct val="100000"/>
              </a:lnSpc>
              <a:spcBef>
                <a:spcPts val="0"/>
              </a:spcBef>
              <a:spcAft>
                <a:spcPts val="0"/>
              </a:spcAft>
              <a:buClr>
                <a:schemeClr val="dk2"/>
              </a:buClr>
              <a:buSzPts val="12000"/>
              <a:buFont typeface="Jockey One"/>
              <a:buNone/>
              <a:defRPr sz="12000" b="0" i="0" u="none" strike="noStrike" cap="none">
                <a:solidFill>
                  <a:schemeClr val="dk2"/>
                </a:solidFill>
                <a:latin typeface="Jockey One"/>
                <a:ea typeface="Jockey One"/>
                <a:cs typeface="Jockey One"/>
                <a:sym typeface="Jockey One"/>
              </a:defRPr>
            </a:lvl2pPr>
            <a:lvl3pPr marR="0" lvl="2" algn="ctr" rtl="0">
              <a:lnSpc>
                <a:spcPct val="100000"/>
              </a:lnSpc>
              <a:spcBef>
                <a:spcPts val="0"/>
              </a:spcBef>
              <a:spcAft>
                <a:spcPts val="0"/>
              </a:spcAft>
              <a:buClr>
                <a:schemeClr val="dk2"/>
              </a:buClr>
              <a:buSzPts val="12000"/>
              <a:buFont typeface="Jockey One"/>
              <a:buNone/>
              <a:defRPr sz="12000" b="0" i="0" u="none" strike="noStrike" cap="none">
                <a:solidFill>
                  <a:schemeClr val="dk2"/>
                </a:solidFill>
                <a:latin typeface="Jockey One"/>
                <a:ea typeface="Jockey One"/>
                <a:cs typeface="Jockey One"/>
                <a:sym typeface="Jockey One"/>
              </a:defRPr>
            </a:lvl3pPr>
            <a:lvl4pPr marR="0" lvl="3" algn="ctr" rtl="0">
              <a:lnSpc>
                <a:spcPct val="100000"/>
              </a:lnSpc>
              <a:spcBef>
                <a:spcPts val="0"/>
              </a:spcBef>
              <a:spcAft>
                <a:spcPts val="0"/>
              </a:spcAft>
              <a:buClr>
                <a:schemeClr val="dk2"/>
              </a:buClr>
              <a:buSzPts val="12000"/>
              <a:buFont typeface="Jockey One"/>
              <a:buNone/>
              <a:defRPr sz="12000" b="0" i="0" u="none" strike="noStrike" cap="none">
                <a:solidFill>
                  <a:schemeClr val="dk2"/>
                </a:solidFill>
                <a:latin typeface="Jockey One"/>
                <a:ea typeface="Jockey One"/>
                <a:cs typeface="Jockey One"/>
                <a:sym typeface="Jockey One"/>
              </a:defRPr>
            </a:lvl4pPr>
            <a:lvl5pPr marR="0" lvl="4" algn="ctr" rtl="0">
              <a:lnSpc>
                <a:spcPct val="100000"/>
              </a:lnSpc>
              <a:spcBef>
                <a:spcPts val="0"/>
              </a:spcBef>
              <a:spcAft>
                <a:spcPts val="0"/>
              </a:spcAft>
              <a:buClr>
                <a:schemeClr val="dk2"/>
              </a:buClr>
              <a:buSzPts val="12000"/>
              <a:buFont typeface="Jockey One"/>
              <a:buNone/>
              <a:defRPr sz="12000" b="0" i="0" u="none" strike="noStrike" cap="none">
                <a:solidFill>
                  <a:schemeClr val="dk2"/>
                </a:solidFill>
                <a:latin typeface="Jockey One"/>
                <a:ea typeface="Jockey One"/>
                <a:cs typeface="Jockey One"/>
                <a:sym typeface="Jockey One"/>
              </a:defRPr>
            </a:lvl5pPr>
            <a:lvl6pPr marR="0" lvl="5" algn="ctr" rtl="0">
              <a:lnSpc>
                <a:spcPct val="100000"/>
              </a:lnSpc>
              <a:spcBef>
                <a:spcPts val="0"/>
              </a:spcBef>
              <a:spcAft>
                <a:spcPts val="0"/>
              </a:spcAft>
              <a:buClr>
                <a:schemeClr val="dk2"/>
              </a:buClr>
              <a:buSzPts val="12000"/>
              <a:buFont typeface="Jockey One"/>
              <a:buNone/>
              <a:defRPr sz="12000" b="0" i="0" u="none" strike="noStrike" cap="none">
                <a:solidFill>
                  <a:schemeClr val="dk2"/>
                </a:solidFill>
                <a:latin typeface="Jockey One"/>
                <a:ea typeface="Jockey One"/>
                <a:cs typeface="Jockey One"/>
                <a:sym typeface="Jockey One"/>
              </a:defRPr>
            </a:lvl6pPr>
            <a:lvl7pPr marR="0" lvl="6" algn="ctr" rtl="0">
              <a:lnSpc>
                <a:spcPct val="100000"/>
              </a:lnSpc>
              <a:spcBef>
                <a:spcPts val="0"/>
              </a:spcBef>
              <a:spcAft>
                <a:spcPts val="0"/>
              </a:spcAft>
              <a:buClr>
                <a:schemeClr val="dk2"/>
              </a:buClr>
              <a:buSzPts val="12000"/>
              <a:buFont typeface="Jockey One"/>
              <a:buNone/>
              <a:defRPr sz="12000" b="0" i="0" u="none" strike="noStrike" cap="none">
                <a:solidFill>
                  <a:schemeClr val="dk2"/>
                </a:solidFill>
                <a:latin typeface="Jockey One"/>
                <a:ea typeface="Jockey One"/>
                <a:cs typeface="Jockey One"/>
                <a:sym typeface="Jockey One"/>
              </a:defRPr>
            </a:lvl7pPr>
            <a:lvl8pPr marR="0" lvl="7" algn="ctr" rtl="0">
              <a:lnSpc>
                <a:spcPct val="100000"/>
              </a:lnSpc>
              <a:spcBef>
                <a:spcPts val="0"/>
              </a:spcBef>
              <a:spcAft>
                <a:spcPts val="0"/>
              </a:spcAft>
              <a:buClr>
                <a:schemeClr val="dk2"/>
              </a:buClr>
              <a:buSzPts val="12000"/>
              <a:buFont typeface="Jockey One"/>
              <a:buNone/>
              <a:defRPr sz="12000" b="0" i="0" u="none" strike="noStrike" cap="none">
                <a:solidFill>
                  <a:schemeClr val="dk2"/>
                </a:solidFill>
                <a:latin typeface="Jockey One"/>
                <a:ea typeface="Jockey One"/>
                <a:cs typeface="Jockey One"/>
                <a:sym typeface="Jockey One"/>
              </a:defRPr>
            </a:lvl8pPr>
            <a:lvl9pPr marR="0" lvl="8" algn="ctr" rtl="0">
              <a:lnSpc>
                <a:spcPct val="100000"/>
              </a:lnSpc>
              <a:spcBef>
                <a:spcPts val="0"/>
              </a:spcBef>
              <a:spcAft>
                <a:spcPts val="0"/>
              </a:spcAft>
              <a:buClr>
                <a:schemeClr val="dk2"/>
              </a:buClr>
              <a:buSzPts val="12000"/>
              <a:buFont typeface="Jockey One"/>
              <a:buNone/>
              <a:defRPr sz="12000" b="0" i="0" u="none" strike="noStrike" cap="none">
                <a:solidFill>
                  <a:schemeClr val="dk2"/>
                </a:solidFill>
                <a:latin typeface="Jockey One"/>
                <a:ea typeface="Jockey One"/>
                <a:cs typeface="Jockey One"/>
                <a:sym typeface="Jockey One"/>
              </a:defRPr>
            </a:lvl9pPr>
          </a:lstStyle>
          <a:p>
            <a:r>
              <a:rPr lang="en-US" sz="2200" dirty="0"/>
              <a:t>Desired State</a:t>
            </a:r>
          </a:p>
        </p:txBody>
      </p:sp>
      <p:grpSp>
        <p:nvGrpSpPr>
          <p:cNvPr id="15" name="Google Shape;1587;p62">
            <a:extLst>
              <a:ext uri="{FF2B5EF4-FFF2-40B4-BE49-F238E27FC236}">
                <a16:creationId xmlns:a16="http://schemas.microsoft.com/office/drawing/2014/main" id="{2CBF4251-9285-51F1-EB0A-20EC5165D6F5}"/>
              </a:ext>
            </a:extLst>
          </p:cNvPr>
          <p:cNvGrpSpPr/>
          <p:nvPr/>
        </p:nvGrpSpPr>
        <p:grpSpPr>
          <a:xfrm rot="19167832">
            <a:off x="693011" y="407283"/>
            <a:ext cx="967894" cy="1230408"/>
            <a:chOff x="522913" y="2698600"/>
            <a:chExt cx="1309060" cy="1465090"/>
          </a:xfrm>
        </p:grpSpPr>
        <p:sp>
          <p:nvSpPr>
            <p:cNvPr id="16" name="Google Shape;1588;p62">
              <a:extLst>
                <a:ext uri="{FF2B5EF4-FFF2-40B4-BE49-F238E27FC236}">
                  <a16:creationId xmlns:a16="http://schemas.microsoft.com/office/drawing/2014/main" id="{1EF0AF05-DF8A-5088-6868-ABD1240F4085}"/>
                </a:ext>
              </a:extLst>
            </p:cNvPr>
            <p:cNvSpPr/>
            <p:nvPr/>
          </p:nvSpPr>
          <p:spPr>
            <a:xfrm>
              <a:off x="617788" y="3048150"/>
              <a:ext cx="1118916" cy="445508"/>
            </a:xfrm>
            <a:custGeom>
              <a:avLst/>
              <a:gdLst/>
              <a:ahLst/>
              <a:cxnLst/>
              <a:rect l="l" t="t" r="r" b="b"/>
              <a:pathLst>
                <a:path w="22938" h="9133" extrusionOk="0">
                  <a:moveTo>
                    <a:pt x="1810" y="0"/>
                  </a:moveTo>
                  <a:lnTo>
                    <a:pt x="1" y="1631"/>
                  </a:lnTo>
                  <a:lnTo>
                    <a:pt x="8326" y="9132"/>
                  </a:lnTo>
                  <a:cubicBezTo>
                    <a:pt x="9175" y="8393"/>
                    <a:pt x="10271" y="7926"/>
                    <a:pt x="11469" y="7926"/>
                  </a:cubicBezTo>
                  <a:cubicBezTo>
                    <a:pt x="12675" y="7926"/>
                    <a:pt x="13771" y="8393"/>
                    <a:pt x="14587" y="9132"/>
                  </a:cubicBezTo>
                  <a:lnTo>
                    <a:pt x="14621" y="9132"/>
                  </a:lnTo>
                  <a:lnTo>
                    <a:pt x="22937" y="1631"/>
                  </a:lnTo>
                  <a:lnTo>
                    <a:pt x="21136" y="0"/>
                  </a:lnTo>
                  <a:lnTo>
                    <a:pt x="21136" y="178"/>
                  </a:lnTo>
                  <a:cubicBezTo>
                    <a:pt x="21136" y="1206"/>
                    <a:pt x="18622" y="2090"/>
                    <a:pt x="15011" y="2447"/>
                  </a:cubicBezTo>
                  <a:cubicBezTo>
                    <a:pt x="13916" y="2549"/>
                    <a:pt x="12709" y="2617"/>
                    <a:pt x="11469" y="2617"/>
                  </a:cubicBezTo>
                  <a:cubicBezTo>
                    <a:pt x="10237" y="2617"/>
                    <a:pt x="9031" y="2549"/>
                    <a:pt x="7935" y="2447"/>
                  </a:cubicBezTo>
                  <a:cubicBezTo>
                    <a:pt x="4325" y="2090"/>
                    <a:pt x="1810" y="1206"/>
                    <a:pt x="1810" y="178"/>
                  </a:cubicBezTo>
                  <a:lnTo>
                    <a:pt x="1810" y="0"/>
                  </a:lnTo>
                  <a:close/>
                </a:path>
              </a:pathLst>
            </a:custGeom>
            <a:solidFill>
              <a:schemeClr val="accent1"/>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589;p62">
              <a:extLst>
                <a:ext uri="{FF2B5EF4-FFF2-40B4-BE49-F238E27FC236}">
                  <a16:creationId xmlns:a16="http://schemas.microsoft.com/office/drawing/2014/main" id="{39B8B6F5-58AA-EA12-A06F-42883301A321}"/>
                </a:ext>
              </a:extLst>
            </p:cNvPr>
            <p:cNvSpPr/>
            <p:nvPr/>
          </p:nvSpPr>
          <p:spPr>
            <a:xfrm>
              <a:off x="1023873" y="3434723"/>
              <a:ext cx="305460" cy="116096"/>
            </a:xfrm>
            <a:custGeom>
              <a:avLst/>
              <a:gdLst/>
              <a:ahLst/>
              <a:cxnLst/>
              <a:rect l="l" t="t" r="r" b="b"/>
              <a:pathLst>
                <a:path w="6262" h="2380" extrusionOk="0">
                  <a:moveTo>
                    <a:pt x="3144" y="1"/>
                  </a:moveTo>
                  <a:cubicBezTo>
                    <a:pt x="1946" y="1"/>
                    <a:pt x="850" y="468"/>
                    <a:pt x="1" y="1207"/>
                  </a:cubicBezTo>
                  <a:cubicBezTo>
                    <a:pt x="850" y="1955"/>
                    <a:pt x="1946" y="2379"/>
                    <a:pt x="3144" y="2379"/>
                  </a:cubicBezTo>
                  <a:cubicBezTo>
                    <a:pt x="4350" y="2379"/>
                    <a:pt x="5446" y="1955"/>
                    <a:pt x="6262" y="1207"/>
                  </a:cubicBezTo>
                  <a:cubicBezTo>
                    <a:pt x="5446" y="468"/>
                    <a:pt x="4350" y="1"/>
                    <a:pt x="3144" y="1"/>
                  </a:cubicBezTo>
                  <a:close/>
                </a:path>
              </a:pathLst>
            </a:custGeom>
            <a:solidFill>
              <a:schemeClr val="accen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590;p62">
              <a:extLst>
                <a:ext uri="{FF2B5EF4-FFF2-40B4-BE49-F238E27FC236}">
                  <a16:creationId xmlns:a16="http://schemas.microsoft.com/office/drawing/2014/main" id="{97801AC9-C055-4A63-6A1B-6D8E92ECC448}"/>
                </a:ext>
              </a:extLst>
            </p:cNvPr>
            <p:cNvSpPr/>
            <p:nvPr/>
          </p:nvSpPr>
          <p:spPr>
            <a:xfrm>
              <a:off x="1068652" y="3462478"/>
              <a:ext cx="217608" cy="701213"/>
            </a:xfrm>
            <a:custGeom>
              <a:avLst/>
              <a:gdLst/>
              <a:ahLst/>
              <a:cxnLst/>
              <a:rect l="l" t="t" r="r" b="b"/>
              <a:pathLst>
                <a:path w="4461" h="14375" extrusionOk="0">
                  <a:moveTo>
                    <a:pt x="2226" y="1"/>
                  </a:moveTo>
                  <a:cubicBezTo>
                    <a:pt x="994" y="1"/>
                    <a:pt x="0" y="995"/>
                    <a:pt x="0" y="2193"/>
                  </a:cubicBezTo>
                  <a:cubicBezTo>
                    <a:pt x="0" y="3433"/>
                    <a:pt x="2226" y="14374"/>
                    <a:pt x="2226" y="14374"/>
                  </a:cubicBezTo>
                  <a:cubicBezTo>
                    <a:pt x="2226" y="14374"/>
                    <a:pt x="4460" y="3433"/>
                    <a:pt x="4460" y="2193"/>
                  </a:cubicBezTo>
                  <a:cubicBezTo>
                    <a:pt x="4460" y="995"/>
                    <a:pt x="3432" y="1"/>
                    <a:pt x="2226" y="1"/>
                  </a:cubicBezTo>
                  <a:close/>
                </a:path>
              </a:pathLst>
            </a:custGeom>
            <a:solidFill>
              <a:schemeClr val="dk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591;p62">
              <a:extLst>
                <a:ext uri="{FF2B5EF4-FFF2-40B4-BE49-F238E27FC236}">
                  <a16:creationId xmlns:a16="http://schemas.microsoft.com/office/drawing/2014/main" id="{ED624B07-396B-78E6-6D1B-1A88E1127EBA}"/>
                </a:ext>
              </a:extLst>
            </p:cNvPr>
            <p:cNvSpPr/>
            <p:nvPr/>
          </p:nvSpPr>
          <p:spPr>
            <a:xfrm>
              <a:off x="1104699" y="3462478"/>
              <a:ext cx="143413" cy="464581"/>
            </a:xfrm>
            <a:custGeom>
              <a:avLst/>
              <a:gdLst/>
              <a:ahLst/>
              <a:cxnLst/>
              <a:rect l="l" t="t" r="r" b="b"/>
              <a:pathLst>
                <a:path w="2940" h="9524" extrusionOk="0">
                  <a:moveTo>
                    <a:pt x="1487" y="1"/>
                  </a:moveTo>
                  <a:cubicBezTo>
                    <a:pt x="680" y="1"/>
                    <a:pt x="0" y="638"/>
                    <a:pt x="0" y="1454"/>
                  </a:cubicBezTo>
                  <a:cubicBezTo>
                    <a:pt x="0" y="2269"/>
                    <a:pt x="1487" y="9524"/>
                    <a:pt x="1487" y="9524"/>
                  </a:cubicBezTo>
                  <a:cubicBezTo>
                    <a:pt x="1487" y="9524"/>
                    <a:pt x="2940" y="2269"/>
                    <a:pt x="2940" y="1454"/>
                  </a:cubicBezTo>
                  <a:cubicBezTo>
                    <a:pt x="2940" y="638"/>
                    <a:pt x="2303" y="1"/>
                    <a:pt x="1487" y="1"/>
                  </a:cubicBezTo>
                  <a:close/>
                </a:path>
              </a:pathLst>
            </a:custGeom>
            <a:solidFill>
              <a:schemeClr val="accent3"/>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592;p62">
              <a:extLst>
                <a:ext uri="{FF2B5EF4-FFF2-40B4-BE49-F238E27FC236}">
                  <a16:creationId xmlns:a16="http://schemas.microsoft.com/office/drawing/2014/main" id="{4BFA443B-38F9-677F-1A68-43DDD183D8F7}"/>
                </a:ext>
              </a:extLst>
            </p:cNvPr>
            <p:cNvSpPr/>
            <p:nvPr/>
          </p:nvSpPr>
          <p:spPr>
            <a:xfrm>
              <a:off x="522913" y="2989274"/>
              <a:ext cx="1309060" cy="231705"/>
            </a:xfrm>
            <a:custGeom>
              <a:avLst/>
              <a:gdLst/>
              <a:ahLst/>
              <a:cxnLst/>
              <a:rect l="l" t="t" r="r" b="b"/>
              <a:pathLst>
                <a:path w="26836" h="4750" extrusionOk="0">
                  <a:moveTo>
                    <a:pt x="13414" y="1"/>
                  </a:moveTo>
                  <a:cubicBezTo>
                    <a:pt x="6023" y="1"/>
                    <a:pt x="1" y="1063"/>
                    <a:pt x="1" y="2379"/>
                  </a:cubicBezTo>
                  <a:cubicBezTo>
                    <a:pt x="1" y="3688"/>
                    <a:pt x="6023" y="4749"/>
                    <a:pt x="13414" y="4749"/>
                  </a:cubicBezTo>
                  <a:cubicBezTo>
                    <a:pt x="20813" y="4749"/>
                    <a:pt x="26836" y="3688"/>
                    <a:pt x="26836" y="2379"/>
                  </a:cubicBezTo>
                  <a:cubicBezTo>
                    <a:pt x="26836" y="1063"/>
                    <a:pt x="20813" y="1"/>
                    <a:pt x="13414" y="1"/>
                  </a:cubicBezTo>
                  <a:close/>
                </a:path>
              </a:pathLst>
            </a:custGeom>
            <a:solidFill>
              <a:schemeClr val="lt1"/>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593;p62">
              <a:extLst>
                <a:ext uri="{FF2B5EF4-FFF2-40B4-BE49-F238E27FC236}">
                  <a16:creationId xmlns:a16="http://schemas.microsoft.com/office/drawing/2014/main" id="{A0BFB474-C413-11CC-1697-1EA76A504722}"/>
                </a:ext>
              </a:extLst>
            </p:cNvPr>
            <p:cNvSpPr/>
            <p:nvPr/>
          </p:nvSpPr>
          <p:spPr>
            <a:xfrm>
              <a:off x="719736" y="2698600"/>
              <a:ext cx="915405" cy="473898"/>
            </a:xfrm>
            <a:custGeom>
              <a:avLst/>
              <a:gdLst/>
              <a:ahLst/>
              <a:cxnLst/>
              <a:rect l="l" t="t" r="r" b="b"/>
              <a:pathLst>
                <a:path w="18766" h="9715" extrusionOk="0">
                  <a:moveTo>
                    <a:pt x="9383" y="1"/>
                  </a:moveTo>
                  <a:cubicBezTo>
                    <a:pt x="8525" y="1"/>
                    <a:pt x="7667" y="302"/>
                    <a:pt x="6975" y="905"/>
                  </a:cubicBezTo>
                  <a:lnTo>
                    <a:pt x="1063" y="6249"/>
                  </a:lnTo>
                  <a:lnTo>
                    <a:pt x="35" y="7166"/>
                  </a:lnTo>
                  <a:cubicBezTo>
                    <a:pt x="1" y="7234"/>
                    <a:pt x="1" y="7277"/>
                    <a:pt x="1" y="7344"/>
                  </a:cubicBezTo>
                  <a:cubicBezTo>
                    <a:pt x="1" y="8653"/>
                    <a:pt x="4214" y="9715"/>
                    <a:pt x="9379" y="9715"/>
                  </a:cubicBezTo>
                  <a:cubicBezTo>
                    <a:pt x="14552" y="9715"/>
                    <a:pt x="18766" y="8653"/>
                    <a:pt x="18766" y="7344"/>
                  </a:cubicBezTo>
                  <a:cubicBezTo>
                    <a:pt x="18766" y="7277"/>
                    <a:pt x="18766" y="7234"/>
                    <a:pt x="18723" y="7166"/>
                  </a:cubicBezTo>
                  <a:lnTo>
                    <a:pt x="17704" y="6249"/>
                  </a:lnTo>
                  <a:lnTo>
                    <a:pt x="11792" y="905"/>
                  </a:lnTo>
                  <a:cubicBezTo>
                    <a:pt x="11099" y="302"/>
                    <a:pt x="10241" y="1"/>
                    <a:pt x="9383" y="1"/>
                  </a:cubicBezTo>
                  <a:close/>
                </a:path>
              </a:pathLst>
            </a:custGeom>
            <a:solidFill>
              <a:schemeClr val="accent3"/>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594;p62">
              <a:extLst>
                <a:ext uri="{FF2B5EF4-FFF2-40B4-BE49-F238E27FC236}">
                  <a16:creationId xmlns:a16="http://schemas.microsoft.com/office/drawing/2014/main" id="{760ABBA9-193B-B548-BE70-D5D7F0031809}"/>
                </a:ext>
              </a:extLst>
            </p:cNvPr>
            <p:cNvSpPr/>
            <p:nvPr/>
          </p:nvSpPr>
          <p:spPr>
            <a:xfrm>
              <a:off x="675005" y="3334043"/>
              <a:ext cx="279753" cy="277997"/>
            </a:xfrm>
            <a:custGeom>
              <a:avLst/>
              <a:gdLst/>
              <a:ahLst/>
              <a:cxnLst/>
              <a:rect l="l" t="t" r="r" b="b"/>
              <a:pathLst>
                <a:path w="5735" h="5699" extrusionOk="0">
                  <a:moveTo>
                    <a:pt x="5500" y="1"/>
                  </a:moveTo>
                  <a:cubicBezTo>
                    <a:pt x="5452" y="1"/>
                    <a:pt x="5399" y="18"/>
                    <a:pt x="5344" y="52"/>
                  </a:cubicBezTo>
                  <a:lnTo>
                    <a:pt x="68" y="5327"/>
                  </a:lnTo>
                  <a:cubicBezTo>
                    <a:pt x="0" y="5429"/>
                    <a:pt x="0" y="5539"/>
                    <a:pt x="68" y="5641"/>
                  </a:cubicBezTo>
                  <a:cubicBezTo>
                    <a:pt x="106" y="5679"/>
                    <a:pt x="160" y="5698"/>
                    <a:pt x="213" y="5698"/>
                  </a:cubicBezTo>
                  <a:cubicBezTo>
                    <a:pt x="266" y="5698"/>
                    <a:pt x="319" y="5679"/>
                    <a:pt x="357" y="5641"/>
                  </a:cubicBezTo>
                  <a:lnTo>
                    <a:pt x="5624" y="332"/>
                  </a:lnTo>
                  <a:cubicBezTo>
                    <a:pt x="5734" y="264"/>
                    <a:pt x="5734" y="119"/>
                    <a:pt x="5624" y="52"/>
                  </a:cubicBezTo>
                  <a:cubicBezTo>
                    <a:pt x="5590" y="18"/>
                    <a:pt x="5547" y="1"/>
                    <a:pt x="5500" y="1"/>
                  </a:cubicBezTo>
                  <a:close/>
                </a:path>
              </a:pathLst>
            </a:custGeom>
            <a:solidFill>
              <a:schemeClr val="dk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595;p62">
              <a:extLst>
                <a:ext uri="{FF2B5EF4-FFF2-40B4-BE49-F238E27FC236}">
                  <a16:creationId xmlns:a16="http://schemas.microsoft.com/office/drawing/2014/main" id="{53F389FF-5DEA-A522-019C-D6B6067AD884}"/>
                </a:ext>
              </a:extLst>
            </p:cNvPr>
            <p:cNvSpPr/>
            <p:nvPr/>
          </p:nvSpPr>
          <p:spPr>
            <a:xfrm>
              <a:off x="616129" y="3531695"/>
              <a:ext cx="138486" cy="139706"/>
            </a:xfrm>
            <a:custGeom>
              <a:avLst/>
              <a:gdLst/>
              <a:ahLst/>
              <a:cxnLst/>
              <a:rect l="l" t="t" r="r" b="b"/>
              <a:pathLst>
                <a:path w="2839" h="2864" extrusionOk="0">
                  <a:moveTo>
                    <a:pt x="1420" y="1"/>
                  </a:moveTo>
                  <a:cubicBezTo>
                    <a:pt x="638" y="1"/>
                    <a:pt x="1" y="638"/>
                    <a:pt x="1" y="1453"/>
                  </a:cubicBezTo>
                  <a:cubicBezTo>
                    <a:pt x="1" y="2226"/>
                    <a:pt x="638" y="2863"/>
                    <a:pt x="1420" y="2863"/>
                  </a:cubicBezTo>
                  <a:cubicBezTo>
                    <a:pt x="2201" y="2863"/>
                    <a:pt x="2838" y="2226"/>
                    <a:pt x="2838" y="1453"/>
                  </a:cubicBezTo>
                  <a:cubicBezTo>
                    <a:pt x="2838" y="638"/>
                    <a:pt x="2201" y="1"/>
                    <a:pt x="1420" y="1"/>
                  </a:cubicBezTo>
                  <a:close/>
                </a:path>
              </a:pathLst>
            </a:custGeom>
            <a:solidFill>
              <a:schemeClr val="dk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596;p62">
              <a:extLst>
                <a:ext uri="{FF2B5EF4-FFF2-40B4-BE49-F238E27FC236}">
                  <a16:creationId xmlns:a16="http://schemas.microsoft.com/office/drawing/2014/main" id="{9042582A-4ECC-CF5B-1A01-B705AB527C35}"/>
                </a:ext>
              </a:extLst>
            </p:cNvPr>
            <p:cNvSpPr/>
            <p:nvPr/>
          </p:nvSpPr>
          <p:spPr>
            <a:xfrm>
              <a:off x="1400154" y="3334043"/>
              <a:ext cx="279753" cy="277997"/>
            </a:xfrm>
            <a:custGeom>
              <a:avLst/>
              <a:gdLst/>
              <a:ahLst/>
              <a:cxnLst/>
              <a:rect l="l" t="t" r="r" b="b"/>
              <a:pathLst>
                <a:path w="5735" h="5699" extrusionOk="0">
                  <a:moveTo>
                    <a:pt x="230" y="1"/>
                  </a:moveTo>
                  <a:cubicBezTo>
                    <a:pt x="177" y="1"/>
                    <a:pt x="123" y="18"/>
                    <a:pt x="68" y="52"/>
                  </a:cubicBezTo>
                  <a:cubicBezTo>
                    <a:pt x="0" y="119"/>
                    <a:pt x="0" y="264"/>
                    <a:pt x="68" y="332"/>
                  </a:cubicBezTo>
                  <a:lnTo>
                    <a:pt x="5377" y="5641"/>
                  </a:lnTo>
                  <a:cubicBezTo>
                    <a:pt x="5416" y="5679"/>
                    <a:pt x="5469" y="5698"/>
                    <a:pt x="5522" y="5698"/>
                  </a:cubicBezTo>
                  <a:cubicBezTo>
                    <a:pt x="5575" y="5698"/>
                    <a:pt x="5628" y="5679"/>
                    <a:pt x="5666" y="5641"/>
                  </a:cubicBezTo>
                  <a:cubicBezTo>
                    <a:pt x="5734" y="5539"/>
                    <a:pt x="5734" y="5429"/>
                    <a:pt x="5666" y="5327"/>
                  </a:cubicBezTo>
                  <a:lnTo>
                    <a:pt x="391" y="52"/>
                  </a:lnTo>
                  <a:cubicBezTo>
                    <a:pt x="336" y="18"/>
                    <a:pt x="283" y="1"/>
                    <a:pt x="230" y="1"/>
                  </a:cubicBezTo>
                  <a:close/>
                </a:path>
              </a:pathLst>
            </a:custGeom>
            <a:solidFill>
              <a:schemeClr val="dk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597;p62">
              <a:extLst>
                <a:ext uri="{FF2B5EF4-FFF2-40B4-BE49-F238E27FC236}">
                  <a16:creationId xmlns:a16="http://schemas.microsoft.com/office/drawing/2014/main" id="{09EC9848-C4B3-1D6D-91E3-4D83D013F39D}"/>
                </a:ext>
              </a:extLst>
            </p:cNvPr>
            <p:cNvSpPr/>
            <p:nvPr/>
          </p:nvSpPr>
          <p:spPr>
            <a:xfrm>
              <a:off x="1600294" y="3531695"/>
              <a:ext cx="138438" cy="139706"/>
            </a:xfrm>
            <a:custGeom>
              <a:avLst/>
              <a:gdLst/>
              <a:ahLst/>
              <a:cxnLst/>
              <a:rect l="l" t="t" r="r" b="b"/>
              <a:pathLst>
                <a:path w="2838" h="2864" extrusionOk="0">
                  <a:moveTo>
                    <a:pt x="1419" y="1"/>
                  </a:moveTo>
                  <a:cubicBezTo>
                    <a:pt x="637" y="1"/>
                    <a:pt x="0" y="638"/>
                    <a:pt x="0" y="1453"/>
                  </a:cubicBezTo>
                  <a:cubicBezTo>
                    <a:pt x="0" y="2226"/>
                    <a:pt x="637" y="2863"/>
                    <a:pt x="1419" y="2863"/>
                  </a:cubicBezTo>
                  <a:cubicBezTo>
                    <a:pt x="2200" y="2863"/>
                    <a:pt x="2838" y="2226"/>
                    <a:pt x="2838" y="1453"/>
                  </a:cubicBezTo>
                  <a:cubicBezTo>
                    <a:pt x="2838" y="638"/>
                    <a:pt x="2200" y="1"/>
                    <a:pt x="1419" y="1"/>
                  </a:cubicBezTo>
                  <a:close/>
                </a:path>
              </a:pathLst>
            </a:custGeom>
            <a:solidFill>
              <a:schemeClr val="dk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598;p62">
              <a:extLst>
                <a:ext uri="{FF2B5EF4-FFF2-40B4-BE49-F238E27FC236}">
                  <a16:creationId xmlns:a16="http://schemas.microsoft.com/office/drawing/2014/main" id="{BDE8213F-0F40-FB54-36D1-C84ABD8F8C96}"/>
                </a:ext>
              </a:extLst>
            </p:cNvPr>
            <p:cNvSpPr/>
            <p:nvPr/>
          </p:nvSpPr>
          <p:spPr>
            <a:xfrm>
              <a:off x="1047921" y="2698600"/>
              <a:ext cx="259022" cy="76731"/>
            </a:xfrm>
            <a:custGeom>
              <a:avLst/>
              <a:gdLst/>
              <a:ahLst/>
              <a:cxnLst/>
              <a:rect l="l" t="t" r="r" b="b"/>
              <a:pathLst>
                <a:path w="5310" h="1573" extrusionOk="0">
                  <a:moveTo>
                    <a:pt x="2655" y="1"/>
                  </a:moveTo>
                  <a:cubicBezTo>
                    <a:pt x="1797" y="1"/>
                    <a:pt x="939" y="302"/>
                    <a:pt x="247" y="905"/>
                  </a:cubicBezTo>
                  <a:lnTo>
                    <a:pt x="1" y="1152"/>
                  </a:lnTo>
                  <a:cubicBezTo>
                    <a:pt x="833" y="1432"/>
                    <a:pt x="1744" y="1572"/>
                    <a:pt x="2655" y="1572"/>
                  </a:cubicBezTo>
                  <a:cubicBezTo>
                    <a:pt x="3566" y="1572"/>
                    <a:pt x="4477" y="1432"/>
                    <a:pt x="5310" y="1152"/>
                  </a:cubicBezTo>
                  <a:lnTo>
                    <a:pt x="5064" y="905"/>
                  </a:lnTo>
                  <a:cubicBezTo>
                    <a:pt x="4371" y="302"/>
                    <a:pt x="3513" y="1"/>
                    <a:pt x="2655" y="1"/>
                  </a:cubicBezTo>
                  <a:close/>
                </a:path>
              </a:pathLst>
            </a:custGeom>
            <a:solidFill>
              <a:schemeClr val="dk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599;p62">
              <a:extLst>
                <a:ext uri="{FF2B5EF4-FFF2-40B4-BE49-F238E27FC236}">
                  <a16:creationId xmlns:a16="http://schemas.microsoft.com/office/drawing/2014/main" id="{F2FD17F8-2DEF-CD5A-A001-FC8D932E8720}"/>
                </a:ext>
              </a:extLst>
            </p:cNvPr>
            <p:cNvSpPr/>
            <p:nvPr/>
          </p:nvSpPr>
          <p:spPr>
            <a:xfrm>
              <a:off x="1037579" y="2820206"/>
              <a:ext cx="279753" cy="279753"/>
            </a:xfrm>
            <a:custGeom>
              <a:avLst/>
              <a:gdLst/>
              <a:ahLst/>
              <a:cxnLst/>
              <a:rect l="l" t="t" r="r" b="b"/>
              <a:pathLst>
                <a:path w="5735" h="5735" extrusionOk="0">
                  <a:moveTo>
                    <a:pt x="2863" y="1"/>
                  </a:moveTo>
                  <a:cubicBezTo>
                    <a:pt x="1274" y="1"/>
                    <a:pt x="0" y="1275"/>
                    <a:pt x="0" y="2872"/>
                  </a:cubicBezTo>
                  <a:cubicBezTo>
                    <a:pt x="0" y="4461"/>
                    <a:pt x="1274" y="5735"/>
                    <a:pt x="2863" y="5735"/>
                  </a:cubicBezTo>
                  <a:cubicBezTo>
                    <a:pt x="4426" y="5735"/>
                    <a:pt x="5734" y="4461"/>
                    <a:pt x="5734" y="2872"/>
                  </a:cubicBezTo>
                  <a:cubicBezTo>
                    <a:pt x="5734" y="1275"/>
                    <a:pt x="4426" y="1"/>
                    <a:pt x="2863" y="1"/>
                  </a:cubicBezTo>
                  <a:close/>
                </a:path>
              </a:pathLst>
            </a:custGeom>
            <a:solidFill>
              <a:schemeClr val="accent1"/>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600;p62">
              <a:extLst>
                <a:ext uri="{FF2B5EF4-FFF2-40B4-BE49-F238E27FC236}">
                  <a16:creationId xmlns:a16="http://schemas.microsoft.com/office/drawing/2014/main" id="{48DD82D6-C0C8-1769-8994-C60D024EAAB6}"/>
                </a:ext>
              </a:extLst>
            </p:cNvPr>
            <p:cNvSpPr/>
            <p:nvPr/>
          </p:nvSpPr>
          <p:spPr>
            <a:xfrm>
              <a:off x="1071969" y="2854644"/>
              <a:ext cx="210974" cy="210925"/>
            </a:xfrm>
            <a:custGeom>
              <a:avLst/>
              <a:gdLst/>
              <a:ahLst/>
              <a:cxnLst/>
              <a:rect l="l" t="t" r="r" b="b"/>
              <a:pathLst>
                <a:path w="4325" h="4324" extrusionOk="0">
                  <a:moveTo>
                    <a:pt x="2158" y="0"/>
                  </a:moveTo>
                  <a:cubicBezTo>
                    <a:pt x="960" y="0"/>
                    <a:pt x="0" y="960"/>
                    <a:pt x="0" y="2166"/>
                  </a:cubicBezTo>
                  <a:cubicBezTo>
                    <a:pt x="0" y="3364"/>
                    <a:pt x="960" y="4324"/>
                    <a:pt x="2158" y="4324"/>
                  </a:cubicBezTo>
                  <a:cubicBezTo>
                    <a:pt x="3364" y="4324"/>
                    <a:pt x="4324" y="3364"/>
                    <a:pt x="4324" y="2166"/>
                  </a:cubicBezTo>
                  <a:cubicBezTo>
                    <a:pt x="4324" y="960"/>
                    <a:pt x="3364" y="0"/>
                    <a:pt x="2158" y="0"/>
                  </a:cubicBezTo>
                  <a:close/>
                </a:path>
              </a:pathLst>
            </a:custGeom>
            <a:solidFill>
              <a:schemeClr val="l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601;p62">
              <a:extLst>
                <a:ext uri="{FF2B5EF4-FFF2-40B4-BE49-F238E27FC236}">
                  <a16:creationId xmlns:a16="http://schemas.microsoft.com/office/drawing/2014/main" id="{44052AFA-34B9-4526-7C74-D12BD66C83D5}"/>
                </a:ext>
              </a:extLst>
            </p:cNvPr>
            <p:cNvSpPr/>
            <p:nvPr/>
          </p:nvSpPr>
          <p:spPr>
            <a:xfrm>
              <a:off x="1173917" y="3065515"/>
              <a:ext cx="7073" cy="49"/>
            </a:xfrm>
            <a:custGeom>
              <a:avLst/>
              <a:gdLst/>
              <a:ahLst/>
              <a:cxnLst/>
              <a:rect l="l" t="t" r="r" b="b"/>
              <a:pathLst>
                <a:path w="145" h="1" extrusionOk="0">
                  <a:moveTo>
                    <a:pt x="0" y="1"/>
                  </a:moveTo>
                  <a:lnTo>
                    <a:pt x="144" y="1"/>
                  </a:lnTo>
                  <a:lnTo>
                    <a:pt x="144" y="1"/>
                  </a:lnTo>
                  <a:close/>
                </a:path>
              </a:pathLst>
            </a:custGeom>
            <a:solidFill>
              <a:srgbClr val="FFDECC"/>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602;p62">
              <a:extLst>
                <a:ext uri="{FF2B5EF4-FFF2-40B4-BE49-F238E27FC236}">
                  <a16:creationId xmlns:a16="http://schemas.microsoft.com/office/drawing/2014/main" id="{86A77927-D692-E13E-73A4-F803EE196D90}"/>
                </a:ext>
              </a:extLst>
            </p:cNvPr>
            <p:cNvSpPr/>
            <p:nvPr/>
          </p:nvSpPr>
          <p:spPr>
            <a:xfrm>
              <a:off x="1177234" y="2885716"/>
              <a:ext cx="57219" cy="57219"/>
            </a:xfrm>
            <a:custGeom>
              <a:avLst/>
              <a:gdLst/>
              <a:ahLst/>
              <a:cxnLst/>
              <a:rect l="l" t="t" r="r" b="b"/>
              <a:pathLst>
                <a:path w="1173" h="1173" extrusionOk="0">
                  <a:moveTo>
                    <a:pt x="603" y="0"/>
                  </a:moveTo>
                  <a:cubicBezTo>
                    <a:pt x="255" y="0"/>
                    <a:pt x="0" y="289"/>
                    <a:pt x="0" y="603"/>
                  </a:cubicBezTo>
                  <a:cubicBezTo>
                    <a:pt x="0" y="926"/>
                    <a:pt x="255" y="1172"/>
                    <a:pt x="603" y="1172"/>
                  </a:cubicBezTo>
                  <a:cubicBezTo>
                    <a:pt x="926" y="1172"/>
                    <a:pt x="1172" y="926"/>
                    <a:pt x="1172" y="603"/>
                  </a:cubicBezTo>
                  <a:cubicBezTo>
                    <a:pt x="1172" y="289"/>
                    <a:pt x="926" y="0"/>
                    <a:pt x="603" y="0"/>
                  </a:cubicBezTo>
                  <a:close/>
                </a:path>
              </a:pathLst>
            </a:custGeom>
            <a:solidFill>
              <a:schemeClr val="dk1"/>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603;p62">
              <a:extLst>
                <a:ext uri="{FF2B5EF4-FFF2-40B4-BE49-F238E27FC236}">
                  <a16:creationId xmlns:a16="http://schemas.microsoft.com/office/drawing/2014/main" id="{A6EB0379-DB83-AEEC-8EA1-50328C4FEB67}"/>
                </a:ext>
              </a:extLst>
            </p:cNvPr>
            <p:cNvSpPr/>
            <p:nvPr/>
          </p:nvSpPr>
          <p:spPr>
            <a:xfrm>
              <a:off x="719736" y="2925471"/>
              <a:ext cx="257363" cy="235022"/>
            </a:xfrm>
            <a:custGeom>
              <a:avLst/>
              <a:gdLst/>
              <a:ahLst/>
              <a:cxnLst/>
              <a:rect l="l" t="t" r="r" b="b"/>
              <a:pathLst>
                <a:path w="5276" h="4818" extrusionOk="0">
                  <a:moveTo>
                    <a:pt x="2796" y="1"/>
                  </a:moveTo>
                  <a:lnTo>
                    <a:pt x="1063" y="1598"/>
                  </a:lnTo>
                  <a:lnTo>
                    <a:pt x="35" y="2515"/>
                  </a:lnTo>
                  <a:cubicBezTo>
                    <a:pt x="1" y="2583"/>
                    <a:pt x="1" y="2626"/>
                    <a:pt x="1" y="2693"/>
                  </a:cubicBezTo>
                  <a:cubicBezTo>
                    <a:pt x="1" y="3611"/>
                    <a:pt x="2158" y="4426"/>
                    <a:pt x="5276" y="4817"/>
                  </a:cubicBezTo>
                  <a:cubicBezTo>
                    <a:pt x="5208" y="2872"/>
                    <a:pt x="4248" y="1139"/>
                    <a:pt x="2796" y="1"/>
                  </a:cubicBezTo>
                  <a:close/>
                </a:path>
              </a:pathLst>
            </a:custGeom>
            <a:solidFill>
              <a:schemeClr val="accent3"/>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1604;p62">
              <a:extLst>
                <a:ext uri="{FF2B5EF4-FFF2-40B4-BE49-F238E27FC236}">
                  <a16:creationId xmlns:a16="http://schemas.microsoft.com/office/drawing/2014/main" id="{B51E3EF7-D2BD-671C-AE0E-6956398485D4}"/>
                </a:ext>
              </a:extLst>
            </p:cNvPr>
            <p:cNvSpPr/>
            <p:nvPr/>
          </p:nvSpPr>
          <p:spPr>
            <a:xfrm>
              <a:off x="1362008" y="2922154"/>
              <a:ext cx="273119" cy="239998"/>
            </a:xfrm>
            <a:custGeom>
              <a:avLst/>
              <a:gdLst/>
              <a:ahLst/>
              <a:cxnLst/>
              <a:rect l="l" t="t" r="r" b="b"/>
              <a:pathLst>
                <a:path w="5599" h="4920" extrusionOk="0">
                  <a:moveTo>
                    <a:pt x="2694" y="1"/>
                  </a:moveTo>
                  <a:cubicBezTo>
                    <a:pt x="1139" y="1130"/>
                    <a:pt x="111" y="2906"/>
                    <a:pt x="1" y="4919"/>
                  </a:cubicBezTo>
                  <a:cubicBezTo>
                    <a:pt x="3297" y="4562"/>
                    <a:pt x="5599" y="3713"/>
                    <a:pt x="5599" y="2761"/>
                  </a:cubicBezTo>
                  <a:cubicBezTo>
                    <a:pt x="5599" y="2694"/>
                    <a:pt x="5599" y="2651"/>
                    <a:pt x="5556" y="2583"/>
                  </a:cubicBezTo>
                  <a:lnTo>
                    <a:pt x="4537" y="1666"/>
                  </a:lnTo>
                  <a:lnTo>
                    <a:pt x="2694" y="1"/>
                  </a:lnTo>
                  <a:close/>
                </a:path>
              </a:pathLst>
            </a:custGeom>
            <a:solidFill>
              <a:schemeClr val="accent3"/>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1605;p62">
              <a:extLst>
                <a:ext uri="{FF2B5EF4-FFF2-40B4-BE49-F238E27FC236}">
                  <a16:creationId xmlns:a16="http://schemas.microsoft.com/office/drawing/2014/main" id="{5FA20B10-F37F-585C-C684-05C7D12F23DC}"/>
                </a:ext>
              </a:extLst>
            </p:cNvPr>
            <p:cNvSpPr/>
            <p:nvPr/>
          </p:nvSpPr>
          <p:spPr>
            <a:xfrm>
              <a:off x="856073" y="2903081"/>
              <a:ext cx="155462" cy="260729"/>
            </a:xfrm>
            <a:custGeom>
              <a:avLst/>
              <a:gdLst/>
              <a:ahLst/>
              <a:cxnLst/>
              <a:rect l="l" t="t" r="r" b="b"/>
              <a:pathLst>
                <a:path w="3187" h="5345" extrusionOk="0">
                  <a:moveTo>
                    <a:pt x="536" y="1"/>
                  </a:moveTo>
                  <a:lnTo>
                    <a:pt x="1" y="460"/>
                  </a:lnTo>
                  <a:cubicBezTo>
                    <a:pt x="1453" y="1598"/>
                    <a:pt x="2413" y="3331"/>
                    <a:pt x="2481" y="5276"/>
                  </a:cubicBezTo>
                  <a:cubicBezTo>
                    <a:pt x="2727" y="5310"/>
                    <a:pt x="2940" y="5310"/>
                    <a:pt x="3186" y="5344"/>
                  </a:cubicBezTo>
                  <a:cubicBezTo>
                    <a:pt x="3152" y="3186"/>
                    <a:pt x="2124" y="1275"/>
                    <a:pt x="536" y="1"/>
                  </a:cubicBezTo>
                  <a:close/>
                </a:path>
              </a:pathLst>
            </a:custGeom>
            <a:solidFill>
              <a:schemeClr val="accen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1606;p62">
              <a:extLst>
                <a:ext uri="{FF2B5EF4-FFF2-40B4-BE49-F238E27FC236}">
                  <a16:creationId xmlns:a16="http://schemas.microsoft.com/office/drawing/2014/main" id="{A68C0455-B92E-781E-5317-0833AEAA112D}"/>
                </a:ext>
              </a:extLst>
            </p:cNvPr>
            <p:cNvSpPr/>
            <p:nvPr/>
          </p:nvSpPr>
          <p:spPr>
            <a:xfrm>
              <a:off x="1325961" y="2898106"/>
              <a:ext cx="167462" cy="267363"/>
            </a:xfrm>
            <a:custGeom>
              <a:avLst/>
              <a:gdLst/>
              <a:ahLst/>
              <a:cxnLst/>
              <a:rect l="l" t="t" r="r" b="b"/>
              <a:pathLst>
                <a:path w="3433" h="5481" extrusionOk="0">
                  <a:moveTo>
                    <a:pt x="2863" y="1"/>
                  </a:moveTo>
                  <a:cubicBezTo>
                    <a:pt x="1198" y="1275"/>
                    <a:pt x="103" y="3254"/>
                    <a:pt x="1" y="5480"/>
                  </a:cubicBezTo>
                  <a:cubicBezTo>
                    <a:pt x="247" y="5446"/>
                    <a:pt x="493" y="5446"/>
                    <a:pt x="740" y="5412"/>
                  </a:cubicBezTo>
                  <a:cubicBezTo>
                    <a:pt x="850" y="3399"/>
                    <a:pt x="1878" y="1623"/>
                    <a:pt x="3433" y="494"/>
                  </a:cubicBezTo>
                  <a:lnTo>
                    <a:pt x="2863" y="1"/>
                  </a:lnTo>
                  <a:close/>
                </a:path>
              </a:pathLst>
            </a:custGeom>
            <a:solidFill>
              <a:schemeClr val="accen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3199029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70"/>
        <p:cNvGrpSpPr/>
        <p:nvPr/>
      </p:nvGrpSpPr>
      <p:grpSpPr>
        <a:xfrm>
          <a:off x="0" y="0"/>
          <a:ext cx="0" cy="0"/>
          <a:chOff x="0" y="0"/>
          <a:chExt cx="0" cy="0"/>
        </a:xfrm>
      </p:grpSpPr>
      <p:sp>
        <p:nvSpPr>
          <p:cNvPr id="871" name="Google Shape;871;p47"/>
          <p:cNvSpPr txBox="1">
            <a:spLocks noGrp="1"/>
          </p:cNvSpPr>
          <p:nvPr>
            <p:ph type="subTitle" idx="1"/>
          </p:nvPr>
        </p:nvSpPr>
        <p:spPr>
          <a:xfrm>
            <a:off x="3527875" y="317650"/>
            <a:ext cx="2088300" cy="373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(CH4: BRANCHES)</a:t>
            </a:r>
          </a:p>
        </p:txBody>
      </p:sp>
      <p:sp>
        <p:nvSpPr>
          <p:cNvPr id="876" name="Google Shape;876;p47"/>
          <p:cNvSpPr txBox="1">
            <a:spLocks noGrp="1"/>
          </p:cNvSpPr>
          <p:nvPr>
            <p:ph type="title"/>
          </p:nvPr>
        </p:nvSpPr>
        <p:spPr>
          <a:xfrm>
            <a:off x="715050" y="730358"/>
            <a:ext cx="77139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Mission 1</a:t>
            </a:r>
            <a:endParaRPr dirty="0"/>
          </a:p>
        </p:txBody>
      </p:sp>
      <p:pic>
        <p:nvPicPr>
          <p:cNvPr id="13" name="Picture 12">
            <a:extLst>
              <a:ext uri="{FF2B5EF4-FFF2-40B4-BE49-F238E27FC236}">
                <a16:creationId xmlns:a16="http://schemas.microsoft.com/office/drawing/2014/main" id="{8E2D842D-2ACC-0086-8DC1-6EA52C33B8D3}"/>
              </a:ext>
            </a:extLst>
          </p:cNvPr>
          <p:cNvPicPr>
            <a:picLocks noChangeAspect="1"/>
          </p:cNvPicPr>
          <p:nvPr/>
        </p:nvPicPr>
        <p:blipFill>
          <a:blip r:embed="rId3"/>
          <a:srcRect/>
          <a:stretch/>
        </p:blipFill>
        <p:spPr>
          <a:xfrm>
            <a:off x="1787080" y="1655215"/>
            <a:ext cx="5569840" cy="3018691"/>
          </a:xfrm>
          <a:prstGeom prst="rect">
            <a:avLst/>
          </a:prstGeom>
        </p:spPr>
      </p:pic>
      <p:sp>
        <p:nvSpPr>
          <p:cNvPr id="14" name="Google Shape;879;p47">
            <a:extLst>
              <a:ext uri="{FF2B5EF4-FFF2-40B4-BE49-F238E27FC236}">
                <a16:creationId xmlns:a16="http://schemas.microsoft.com/office/drawing/2014/main" id="{B1475CE1-3800-5B1E-CE33-960A905F10CE}"/>
              </a:ext>
            </a:extLst>
          </p:cNvPr>
          <p:cNvSpPr txBox="1">
            <a:spLocks/>
          </p:cNvSpPr>
          <p:nvPr/>
        </p:nvSpPr>
        <p:spPr>
          <a:xfrm>
            <a:off x="3706075" y="1266732"/>
            <a:ext cx="1590600" cy="435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12000"/>
              <a:buFont typeface="Jockey One"/>
              <a:buNone/>
              <a:defRPr sz="2400" b="0" i="0" u="none" strike="noStrike" cap="none">
                <a:solidFill>
                  <a:schemeClr val="dk2"/>
                </a:solidFill>
                <a:latin typeface="Jockey One"/>
                <a:ea typeface="Jockey One"/>
                <a:cs typeface="Jockey One"/>
                <a:sym typeface="Jockey One"/>
              </a:defRPr>
            </a:lvl1pPr>
            <a:lvl2pPr marR="0" lvl="1" algn="ctr" rtl="0">
              <a:lnSpc>
                <a:spcPct val="100000"/>
              </a:lnSpc>
              <a:spcBef>
                <a:spcPts val="0"/>
              </a:spcBef>
              <a:spcAft>
                <a:spcPts val="0"/>
              </a:spcAft>
              <a:buClr>
                <a:schemeClr val="dk2"/>
              </a:buClr>
              <a:buSzPts val="12000"/>
              <a:buFont typeface="Jockey One"/>
              <a:buNone/>
              <a:defRPr sz="12000" b="0" i="0" u="none" strike="noStrike" cap="none">
                <a:solidFill>
                  <a:schemeClr val="dk2"/>
                </a:solidFill>
                <a:latin typeface="Jockey One"/>
                <a:ea typeface="Jockey One"/>
                <a:cs typeface="Jockey One"/>
                <a:sym typeface="Jockey One"/>
              </a:defRPr>
            </a:lvl2pPr>
            <a:lvl3pPr marR="0" lvl="2" algn="ctr" rtl="0">
              <a:lnSpc>
                <a:spcPct val="100000"/>
              </a:lnSpc>
              <a:spcBef>
                <a:spcPts val="0"/>
              </a:spcBef>
              <a:spcAft>
                <a:spcPts val="0"/>
              </a:spcAft>
              <a:buClr>
                <a:schemeClr val="dk2"/>
              </a:buClr>
              <a:buSzPts val="12000"/>
              <a:buFont typeface="Jockey One"/>
              <a:buNone/>
              <a:defRPr sz="12000" b="0" i="0" u="none" strike="noStrike" cap="none">
                <a:solidFill>
                  <a:schemeClr val="dk2"/>
                </a:solidFill>
                <a:latin typeface="Jockey One"/>
                <a:ea typeface="Jockey One"/>
                <a:cs typeface="Jockey One"/>
                <a:sym typeface="Jockey One"/>
              </a:defRPr>
            </a:lvl3pPr>
            <a:lvl4pPr marR="0" lvl="3" algn="ctr" rtl="0">
              <a:lnSpc>
                <a:spcPct val="100000"/>
              </a:lnSpc>
              <a:spcBef>
                <a:spcPts val="0"/>
              </a:spcBef>
              <a:spcAft>
                <a:spcPts val="0"/>
              </a:spcAft>
              <a:buClr>
                <a:schemeClr val="dk2"/>
              </a:buClr>
              <a:buSzPts val="12000"/>
              <a:buFont typeface="Jockey One"/>
              <a:buNone/>
              <a:defRPr sz="12000" b="0" i="0" u="none" strike="noStrike" cap="none">
                <a:solidFill>
                  <a:schemeClr val="dk2"/>
                </a:solidFill>
                <a:latin typeface="Jockey One"/>
                <a:ea typeface="Jockey One"/>
                <a:cs typeface="Jockey One"/>
                <a:sym typeface="Jockey One"/>
              </a:defRPr>
            </a:lvl4pPr>
            <a:lvl5pPr marR="0" lvl="4" algn="ctr" rtl="0">
              <a:lnSpc>
                <a:spcPct val="100000"/>
              </a:lnSpc>
              <a:spcBef>
                <a:spcPts val="0"/>
              </a:spcBef>
              <a:spcAft>
                <a:spcPts val="0"/>
              </a:spcAft>
              <a:buClr>
                <a:schemeClr val="dk2"/>
              </a:buClr>
              <a:buSzPts val="12000"/>
              <a:buFont typeface="Jockey One"/>
              <a:buNone/>
              <a:defRPr sz="12000" b="0" i="0" u="none" strike="noStrike" cap="none">
                <a:solidFill>
                  <a:schemeClr val="dk2"/>
                </a:solidFill>
                <a:latin typeface="Jockey One"/>
                <a:ea typeface="Jockey One"/>
                <a:cs typeface="Jockey One"/>
                <a:sym typeface="Jockey One"/>
              </a:defRPr>
            </a:lvl5pPr>
            <a:lvl6pPr marR="0" lvl="5" algn="ctr" rtl="0">
              <a:lnSpc>
                <a:spcPct val="100000"/>
              </a:lnSpc>
              <a:spcBef>
                <a:spcPts val="0"/>
              </a:spcBef>
              <a:spcAft>
                <a:spcPts val="0"/>
              </a:spcAft>
              <a:buClr>
                <a:schemeClr val="dk2"/>
              </a:buClr>
              <a:buSzPts val="12000"/>
              <a:buFont typeface="Jockey One"/>
              <a:buNone/>
              <a:defRPr sz="12000" b="0" i="0" u="none" strike="noStrike" cap="none">
                <a:solidFill>
                  <a:schemeClr val="dk2"/>
                </a:solidFill>
                <a:latin typeface="Jockey One"/>
                <a:ea typeface="Jockey One"/>
                <a:cs typeface="Jockey One"/>
                <a:sym typeface="Jockey One"/>
              </a:defRPr>
            </a:lvl6pPr>
            <a:lvl7pPr marR="0" lvl="6" algn="ctr" rtl="0">
              <a:lnSpc>
                <a:spcPct val="100000"/>
              </a:lnSpc>
              <a:spcBef>
                <a:spcPts val="0"/>
              </a:spcBef>
              <a:spcAft>
                <a:spcPts val="0"/>
              </a:spcAft>
              <a:buClr>
                <a:schemeClr val="dk2"/>
              </a:buClr>
              <a:buSzPts val="12000"/>
              <a:buFont typeface="Jockey One"/>
              <a:buNone/>
              <a:defRPr sz="12000" b="0" i="0" u="none" strike="noStrike" cap="none">
                <a:solidFill>
                  <a:schemeClr val="dk2"/>
                </a:solidFill>
                <a:latin typeface="Jockey One"/>
                <a:ea typeface="Jockey One"/>
                <a:cs typeface="Jockey One"/>
                <a:sym typeface="Jockey One"/>
              </a:defRPr>
            </a:lvl7pPr>
            <a:lvl8pPr marR="0" lvl="7" algn="ctr" rtl="0">
              <a:lnSpc>
                <a:spcPct val="100000"/>
              </a:lnSpc>
              <a:spcBef>
                <a:spcPts val="0"/>
              </a:spcBef>
              <a:spcAft>
                <a:spcPts val="0"/>
              </a:spcAft>
              <a:buClr>
                <a:schemeClr val="dk2"/>
              </a:buClr>
              <a:buSzPts val="12000"/>
              <a:buFont typeface="Jockey One"/>
              <a:buNone/>
              <a:defRPr sz="12000" b="0" i="0" u="none" strike="noStrike" cap="none">
                <a:solidFill>
                  <a:schemeClr val="dk2"/>
                </a:solidFill>
                <a:latin typeface="Jockey One"/>
                <a:ea typeface="Jockey One"/>
                <a:cs typeface="Jockey One"/>
                <a:sym typeface="Jockey One"/>
              </a:defRPr>
            </a:lvl8pPr>
            <a:lvl9pPr marR="0" lvl="8" algn="ctr" rtl="0">
              <a:lnSpc>
                <a:spcPct val="100000"/>
              </a:lnSpc>
              <a:spcBef>
                <a:spcPts val="0"/>
              </a:spcBef>
              <a:spcAft>
                <a:spcPts val="0"/>
              </a:spcAft>
              <a:buClr>
                <a:schemeClr val="dk2"/>
              </a:buClr>
              <a:buSzPts val="12000"/>
              <a:buFont typeface="Jockey One"/>
              <a:buNone/>
              <a:defRPr sz="12000" b="0" i="0" u="none" strike="noStrike" cap="none">
                <a:solidFill>
                  <a:schemeClr val="dk2"/>
                </a:solidFill>
                <a:latin typeface="Jockey One"/>
                <a:ea typeface="Jockey One"/>
                <a:cs typeface="Jockey One"/>
                <a:sym typeface="Jockey One"/>
              </a:defRPr>
            </a:lvl9pPr>
          </a:lstStyle>
          <a:p>
            <a:r>
              <a:rPr lang="en-US" sz="2200" dirty="0"/>
              <a:t>Desired State</a:t>
            </a:r>
          </a:p>
        </p:txBody>
      </p:sp>
      <p:grpSp>
        <p:nvGrpSpPr>
          <p:cNvPr id="15" name="Google Shape;1587;p62">
            <a:extLst>
              <a:ext uri="{FF2B5EF4-FFF2-40B4-BE49-F238E27FC236}">
                <a16:creationId xmlns:a16="http://schemas.microsoft.com/office/drawing/2014/main" id="{2CBF4251-9285-51F1-EB0A-20EC5165D6F5}"/>
              </a:ext>
            </a:extLst>
          </p:cNvPr>
          <p:cNvGrpSpPr/>
          <p:nvPr/>
        </p:nvGrpSpPr>
        <p:grpSpPr>
          <a:xfrm rot="2759084">
            <a:off x="6587659" y="3327356"/>
            <a:ext cx="967894" cy="1230408"/>
            <a:chOff x="522913" y="2698600"/>
            <a:chExt cx="1309060" cy="1465090"/>
          </a:xfrm>
        </p:grpSpPr>
        <p:sp>
          <p:nvSpPr>
            <p:cNvPr id="16" name="Google Shape;1588;p62">
              <a:extLst>
                <a:ext uri="{FF2B5EF4-FFF2-40B4-BE49-F238E27FC236}">
                  <a16:creationId xmlns:a16="http://schemas.microsoft.com/office/drawing/2014/main" id="{1EF0AF05-DF8A-5088-6868-ABD1240F4085}"/>
                </a:ext>
              </a:extLst>
            </p:cNvPr>
            <p:cNvSpPr/>
            <p:nvPr/>
          </p:nvSpPr>
          <p:spPr>
            <a:xfrm>
              <a:off x="617788" y="3048150"/>
              <a:ext cx="1118916" cy="445508"/>
            </a:xfrm>
            <a:custGeom>
              <a:avLst/>
              <a:gdLst/>
              <a:ahLst/>
              <a:cxnLst/>
              <a:rect l="l" t="t" r="r" b="b"/>
              <a:pathLst>
                <a:path w="22938" h="9133" extrusionOk="0">
                  <a:moveTo>
                    <a:pt x="1810" y="0"/>
                  </a:moveTo>
                  <a:lnTo>
                    <a:pt x="1" y="1631"/>
                  </a:lnTo>
                  <a:lnTo>
                    <a:pt x="8326" y="9132"/>
                  </a:lnTo>
                  <a:cubicBezTo>
                    <a:pt x="9175" y="8393"/>
                    <a:pt x="10271" y="7926"/>
                    <a:pt x="11469" y="7926"/>
                  </a:cubicBezTo>
                  <a:cubicBezTo>
                    <a:pt x="12675" y="7926"/>
                    <a:pt x="13771" y="8393"/>
                    <a:pt x="14587" y="9132"/>
                  </a:cubicBezTo>
                  <a:lnTo>
                    <a:pt x="14621" y="9132"/>
                  </a:lnTo>
                  <a:lnTo>
                    <a:pt x="22937" y="1631"/>
                  </a:lnTo>
                  <a:lnTo>
                    <a:pt x="21136" y="0"/>
                  </a:lnTo>
                  <a:lnTo>
                    <a:pt x="21136" y="178"/>
                  </a:lnTo>
                  <a:cubicBezTo>
                    <a:pt x="21136" y="1206"/>
                    <a:pt x="18622" y="2090"/>
                    <a:pt x="15011" y="2447"/>
                  </a:cubicBezTo>
                  <a:cubicBezTo>
                    <a:pt x="13916" y="2549"/>
                    <a:pt x="12709" y="2617"/>
                    <a:pt x="11469" y="2617"/>
                  </a:cubicBezTo>
                  <a:cubicBezTo>
                    <a:pt x="10237" y="2617"/>
                    <a:pt x="9031" y="2549"/>
                    <a:pt x="7935" y="2447"/>
                  </a:cubicBezTo>
                  <a:cubicBezTo>
                    <a:pt x="4325" y="2090"/>
                    <a:pt x="1810" y="1206"/>
                    <a:pt x="1810" y="178"/>
                  </a:cubicBezTo>
                  <a:lnTo>
                    <a:pt x="1810" y="0"/>
                  </a:lnTo>
                  <a:close/>
                </a:path>
              </a:pathLst>
            </a:custGeom>
            <a:solidFill>
              <a:schemeClr val="accent1"/>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589;p62">
              <a:extLst>
                <a:ext uri="{FF2B5EF4-FFF2-40B4-BE49-F238E27FC236}">
                  <a16:creationId xmlns:a16="http://schemas.microsoft.com/office/drawing/2014/main" id="{39B8B6F5-58AA-EA12-A06F-42883301A321}"/>
                </a:ext>
              </a:extLst>
            </p:cNvPr>
            <p:cNvSpPr/>
            <p:nvPr/>
          </p:nvSpPr>
          <p:spPr>
            <a:xfrm>
              <a:off x="1023873" y="3434723"/>
              <a:ext cx="305460" cy="116096"/>
            </a:xfrm>
            <a:custGeom>
              <a:avLst/>
              <a:gdLst/>
              <a:ahLst/>
              <a:cxnLst/>
              <a:rect l="l" t="t" r="r" b="b"/>
              <a:pathLst>
                <a:path w="6262" h="2380" extrusionOk="0">
                  <a:moveTo>
                    <a:pt x="3144" y="1"/>
                  </a:moveTo>
                  <a:cubicBezTo>
                    <a:pt x="1946" y="1"/>
                    <a:pt x="850" y="468"/>
                    <a:pt x="1" y="1207"/>
                  </a:cubicBezTo>
                  <a:cubicBezTo>
                    <a:pt x="850" y="1955"/>
                    <a:pt x="1946" y="2379"/>
                    <a:pt x="3144" y="2379"/>
                  </a:cubicBezTo>
                  <a:cubicBezTo>
                    <a:pt x="4350" y="2379"/>
                    <a:pt x="5446" y="1955"/>
                    <a:pt x="6262" y="1207"/>
                  </a:cubicBezTo>
                  <a:cubicBezTo>
                    <a:pt x="5446" y="468"/>
                    <a:pt x="4350" y="1"/>
                    <a:pt x="3144" y="1"/>
                  </a:cubicBezTo>
                  <a:close/>
                </a:path>
              </a:pathLst>
            </a:custGeom>
            <a:solidFill>
              <a:schemeClr val="accen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590;p62">
              <a:extLst>
                <a:ext uri="{FF2B5EF4-FFF2-40B4-BE49-F238E27FC236}">
                  <a16:creationId xmlns:a16="http://schemas.microsoft.com/office/drawing/2014/main" id="{97801AC9-C055-4A63-6A1B-6D8E92ECC448}"/>
                </a:ext>
              </a:extLst>
            </p:cNvPr>
            <p:cNvSpPr/>
            <p:nvPr/>
          </p:nvSpPr>
          <p:spPr>
            <a:xfrm>
              <a:off x="1068652" y="3462478"/>
              <a:ext cx="217608" cy="701213"/>
            </a:xfrm>
            <a:custGeom>
              <a:avLst/>
              <a:gdLst/>
              <a:ahLst/>
              <a:cxnLst/>
              <a:rect l="l" t="t" r="r" b="b"/>
              <a:pathLst>
                <a:path w="4461" h="14375" extrusionOk="0">
                  <a:moveTo>
                    <a:pt x="2226" y="1"/>
                  </a:moveTo>
                  <a:cubicBezTo>
                    <a:pt x="994" y="1"/>
                    <a:pt x="0" y="995"/>
                    <a:pt x="0" y="2193"/>
                  </a:cubicBezTo>
                  <a:cubicBezTo>
                    <a:pt x="0" y="3433"/>
                    <a:pt x="2226" y="14374"/>
                    <a:pt x="2226" y="14374"/>
                  </a:cubicBezTo>
                  <a:cubicBezTo>
                    <a:pt x="2226" y="14374"/>
                    <a:pt x="4460" y="3433"/>
                    <a:pt x="4460" y="2193"/>
                  </a:cubicBezTo>
                  <a:cubicBezTo>
                    <a:pt x="4460" y="995"/>
                    <a:pt x="3432" y="1"/>
                    <a:pt x="2226" y="1"/>
                  </a:cubicBezTo>
                  <a:close/>
                </a:path>
              </a:pathLst>
            </a:custGeom>
            <a:solidFill>
              <a:schemeClr val="dk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591;p62">
              <a:extLst>
                <a:ext uri="{FF2B5EF4-FFF2-40B4-BE49-F238E27FC236}">
                  <a16:creationId xmlns:a16="http://schemas.microsoft.com/office/drawing/2014/main" id="{ED624B07-396B-78E6-6D1B-1A88E1127EBA}"/>
                </a:ext>
              </a:extLst>
            </p:cNvPr>
            <p:cNvSpPr/>
            <p:nvPr/>
          </p:nvSpPr>
          <p:spPr>
            <a:xfrm>
              <a:off x="1104699" y="3462478"/>
              <a:ext cx="143413" cy="464581"/>
            </a:xfrm>
            <a:custGeom>
              <a:avLst/>
              <a:gdLst/>
              <a:ahLst/>
              <a:cxnLst/>
              <a:rect l="l" t="t" r="r" b="b"/>
              <a:pathLst>
                <a:path w="2940" h="9524" extrusionOk="0">
                  <a:moveTo>
                    <a:pt x="1487" y="1"/>
                  </a:moveTo>
                  <a:cubicBezTo>
                    <a:pt x="680" y="1"/>
                    <a:pt x="0" y="638"/>
                    <a:pt x="0" y="1454"/>
                  </a:cubicBezTo>
                  <a:cubicBezTo>
                    <a:pt x="0" y="2269"/>
                    <a:pt x="1487" y="9524"/>
                    <a:pt x="1487" y="9524"/>
                  </a:cubicBezTo>
                  <a:cubicBezTo>
                    <a:pt x="1487" y="9524"/>
                    <a:pt x="2940" y="2269"/>
                    <a:pt x="2940" y="1454"/>
                  </a:cubicBezTo>
                  <a:cubicBezTo>
                    <a:pt x="2940" y="638"/>
                    <a:pt x="2303" y="1"/>
                    <a:pt x="1487" y="1"/>
                  </a:cubicBezTo>
                  <a:close/>
                </a:path>
              </a:pathLst>
            </a:custGeom>
            <a:solidFill>
              <a:schemeClr val="accent3"/>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592;p62">
              <a:extLst>
                <a:ext uri="{FF2B5EF4-FFF2-40B4-BE49-F238E27FC236}">
                  <a16:creationId xmlns:a16="http://schemas.microsoft.com/office/drawing/2014/main" id="{4BFA443B-38F9-677F-1A68-43DDD183D8F7}"/>
                </a:ext>
              </a:extLst>
            </p:cNvPr>
            <p:cNvSpPr/>
            <p:nvPr/>
          </p:nvSpPr>
          <p:spPr>
            <a:xfrm>
              <a:off x="522913" y="2989274"/>
              <a:ext cx="1309060" cy="231705"/>
            </a:xfrm>
            <a:custGeom>
              <a:avLst/>
              <a:gdLst/>
              <a:ahLst/>
              <a:cxnLst/>
              <a:rect l="l" t="t" r="r" b="b"/>
              <a:pathLst>
                <a:path w="26836" h="4750" extrusionOk="0">
                  <a:moveTo>
                    <a:pt x="13414" y="1"/>
                  </a:moveTo>
                  <a:cubicBezTo>
                    <a:pt x="6023" y="1"/>
                    <a:pt x="1" y="1063"/>
                    <a:pt x="1" y="2379"/>
                  </a:cubicBezTo>
                  <a:cubicBezTo>
                    <a:pt x="1" y="3688"/>
                    <a:pt x="6023" y="4749"/>
                    <a:pt x="13414" y="4749"/>
                  </a:cubicBezTo>
                  <a:cubicBezTo>
                    <a:pt x="20813" y="4749"/>
                    <a:pt x="26836" y="3688"/>
                    <a:pt x="26836" y="2379"/>
                  </a:cubicBezTo>
                  <a:cubicBezTo>
                    <a:pt x="26836" y="1063"/>
                    <a:pt x="20813" y="1"/>
                    <a:pt x="13414" y="1"/>
                  </a:cubicBezTo>
                  <a:close/>
                </a:path>
              </a:pathLst>
            </a:custGeom>
            <a:solidFill>
              <a:schemeClr val="lt1"/>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593;p62">
              <a:extLst>
                <a:ext uri="{FF2B5EF4-FFF2-40B4-BE49-F238E27FC236}">
                  <a16:creationId xmlns:a16="http://schemas.microsoft.com/office/drawing/2014/main" id="{A0BFB474-C413-11CC-1697-1EA76A504722}"/>
                </a:ext>
              </a:extLst>
            </p:cNvPr>
            <p:cNvSpPr/>
            <p:nvPr/>
          </p:nvSpPr>
          <p:spPr>
            <a:xfrm>
              <a:off x="719736" y="2698600"/>
              <a:ext cx="915405" cy="473898"/>
            </a:xfrm>
            <a:custGeom>
              <a:avLst/>
              <a:gdLst/>
              <a:ahLst/>
              <a:cxnLst/>
              <a:rect l="l" t="t" r="r" b="b"/>
              <a:pathLst>
                <a:path w="18766" h="9715" extrusionOk="0">
                  <a:moveTo>
                    <a:pt x="9383" y="1"/>
                  </a:moveTo>
                  <a:cubicBezTo>
                    <a:pt x="8525" y="1"/>
                    <a:pt x="7667" y="302"/>
                    <a:pt x="6975" y="905"/>
                  </a:cubicBezTo>
                  <a:lnTo>
                    <a:pt x="1063" y="6249"/>
                  </a:lnTo>
                  <a:lnTo>
                    <a:pt x="35" y="7166"/>
                  </a:lnTo>
                  <a:cubicBezTo>
                    <a:pt x="1" y="7234"/>
                    <a:pt x="1" y="7277"/>
                    <a:pt x="1" y="7344"/>
                  </a:cubicBezTo>
                  <a:cubicBezTo>
                    <a:pt x="1" y="8653"/>
                    <a:pt x="4214" y="9715"/>
                    <a:pt x="9379" y="9715"/>
                  </a:cubicBezTo>
                  <a:cubicBezTo>
                    <a:pt x="14552" y="9715"/>
                    <a:pt x="18766" y="8653"/>
                    <a:pt x="18766" y="7344"/>
                  </a:cubicBezTo>
                  <a:cubicBezTo>
                    <a:pt x="18766" y="7277"/>
                    <a:pt x="18766" y="7234"/>
                    <a:pt x="18723" y="7166"/>
                  </a:cubicBezTo>
                  <a:lnTo>
                    <a:pt x="17704" y="6249"/>
                  </a:lnTo>
                  <a:lnTo>
                    <a:pt x="11792" y="905"/>
                  </a:lnTo>
                  <a:cubicBezTo>
                    <a:pt x="11099" y="302"/>
                    <a:pt x="10241" y="1"/>
                    <a:pt x="9383" y="1"/>
                  </a:cubicBezTo>
                  <a:close/>
                </a:path>
              </a:pathLst>
            </a:custGeom>
            <a:solidFill>
              <a:schemeClr val="accent3"/>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594;p62">
              <a:extLst>
                <a:ext uri="{FF2B5EF4-FFF2-40B4-BE49-F238E27FC236}">
                  <a16:creationId xmlns:a16="http://schemas.microsoft.com/office/drawing/2014/main" id="{760ABBA9-193B-B548-BE70-D5D7F0031809}"/>
                </a:ext>
              </a:extLst>
            </p:cNvPr>
            <p:cNvSpPr/>
            <p:nvPr/>
          </p:nvSpPr>
          <p:spPr>
            <a:xfrm>
              <a:off x="675005" y="3334043"/>
              <a:ext cx="279753" cy="277997"/>
            </a:xfrm>
            <a:custGeom>
              <a:avLst/>
              <a:gdLst/>
              <a:ahLst/>
              <a:cxnLst/>
              <a:rect l="l" t="t" r="r" b="b"/>
              <a:pathLst>
                <a:path w="5735" h="5699" extrusionOk="0">
                  <a:moveTo>
                    <a:pt x="5500" y="1"/>
                  </a:moveTo>
                  <a:cubicBezTo>
                    <a:pt x="5452" y="1"/>
                    <a:pt x="5399" y="18"/>
                    <a:pt x="5344" y="52"/>
                  </a:cubicBezTo>
                  <a:lnTo>
                    <a:pt x="68" y="5327"/>
                  </a:lnTo>
                  <a:cubicBezTo>
                    <a:pt x="0" y="5429"/>
                    <a:pt x="0" y="5539"/>
                    <a:pt x="68" y="5641"/>
                  </a:cubicBezTo>
                  <a:cubicBezTo>
                    <a:pt x="106" y="5679"/>
                    <a:pt x="160" y="5698"/>
                    <a:pt x="213" y="5698"/>
                  </a:cubicBezTo>
                  <a:cubicBezTo>
                    <a:pt x="266" y="5698"/>
                    <a:pt x="319" y="5679"/>
                    <a:pt x="357" y="5641"/>
                  </a:cubicBezTo>
                  <a:lnTo>
                    <a:pt x="5624" y="332"/>
                  </a:lnTo>
                  <a:cubicBezTo>
                    <a:pt x="5734" y="264"/>
                    <a:pt x="5734" y="119"/>
                    <a:pt x="5624" y="52"/>
                  </a:cubicBezTo>
                  <a:cubicBezTo>
                    <a:pt x="5590" y="18"/>
                    <a:pt x="5547" y="1"/>
                    <a:pt x="5500" y="1"/>
                  </a:cubicBezTo>
                  <a:close/>
                </a:path>
              </a:pathLst>
            </a:custGeom>
            <a:solidFill>
              <a:schemeClr val="dk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595;p62">
              <a:extLst>
                <a:ext uri="{FF2B5EF4-FFF2-40B4-BE49-F238E27FC236}">
                  <a16:creationId xmlns:a16="http://schemas.microsoft.com/office/drawing/2014/main" id="{53F389FF-5DEA-A522-019C-D6B6067AD884}"/>
                </a:ext>
              </a:extLst>
            </p:cNvPr>
            <p:cNvSpPr/>
            <p:nvPr/>
          </p:nvSpPr>
          <p:spPr>
            <a:xfrm>
              <a:off x="616129" y="3531695"/>
              <a:ext cx="138486" cy="139706"/>
            </a:xfrm>
            <a:custGeom>
              <a:avLst/>
              <a:gdLst/>
              <a:ahLst/>
              <a:cxnLst/>
              <a:rect l="l" t="t" r="r" b="b"/>
              <a:pathLst>
                <a:path w="2839" h="2864" extrusionOk="0">
                  <a:moveTo>
                    <a:pt x="1420" y="1"/>
                  </a:moveTo>
                  <a:cubicBezTo>
                    <a:pt x="638" y="1"/>
                    <a:pt x="1" y="638"/>
                    <a:pt x="1" y="1453"/>
                  </a:cubicBezTo>
                  <a:cubicBezTo>
                    <a:pt x="1" y="2226"/>
                    <a:pt x="638" y="2863"/>
                    <a:pt x="1420" y="2863"/>
                  </a:cubicBezTo>
                  <a:cubicBezTo>
                    <a:pt x="2201" y="2863"/>
                    <a:pt x="2838" y="2226"/>
                    <a:pt x="2838" y="1453"/>
                  </a:cubicBezTo>
                  <a:cubicBezTo>
                    <a:pt x="2838" y="638"/>
                    <a:pt x="2201" y="1"/>
                    <a:pt x="1420" y="1"/>
                  </a:cubicBezTo>
                  <a:close/>
                </a:path>
              </a:pathLst>
            </a:custGeom>
            <a:solidFill>
              <a:schemeClr val="dk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596;p62">
              <a:extLst>
                <a:ext uri="{FF2B5EF4-FFF2-40B4-BE49-F238E27FC236}">
                  <a16:creationId xmlns:a16="http://schemas.microsoft.com/office/drawing/2014/main" id="{9042582A-4ECC-CF5B-1A01-B705AB527C35}"/>
                </a:ext>
              </a:extLst>
            </p:cNvPr>
            <p:cNvSpPr/>
            <p:nvPr/>
          </p:nvSpPr>
          <p:spPr>
            <a:xfrm>
              <a:off x="1400154" y="3334043"/>
              <a:ext cx="279753" cy="277997"/>
            </a:xfrm>
            <a:custGeom>
              <a:avLst/>
              <a:gdLst/>
              <a:ahLst/>
              <a:cxnLst/>
              <a:rect l="l" t="t" r="r" b="b"/>
              <a:pathLst>
                <a:path w="5735" h="5699" extrusionOk="0">
                  <a:moveTo>
                    <a:pt x="230" y="1"/>
                  </a:moveTo>
                  <a:cubicBezTo>
                    <a:pt x="177" y="1"/>
                    <a:pt x="123" y="18"/>
                    <a:pt x="68" y="52"/>
                  </a:cubicBezTo>
                  <a:cubicBezTo>
                    <a:pt x="0" y="119"/>
                    <a:pt x="0" y="264"/>
                    <a:pt x="68" y="332"/>
                  </a:cubicBezTo>
                  <a:lnTo>
                    <a:pt x="5377" y="5641"/>
                  </a:lnTo>
                  <a:cubicBezTo>
                    <a:pt x="5416" y="5679"/>
                    <a:pt x="5469" y="5698"/>
                    <a:pt x="5522" y="5698"/>
                  </a:cubicBezTo>
                  <a:cubicBezTo>
                    <a:pt x="5575" y="5698"/>
                    <a:pt x="5628" y="5679"/>
                    <a:pt x="5666" y="5641"/>
                  </a:cubicBezTo>
                  <a:cubicBezTo>
                    <a:pt x="5734" y="5539"/>
                    <a:pt x="5734" y="5429"/>
                    <a:pt x="5666" y="5327"/>
                  </a:cubicBezTo>
                  <a:lnTo>
                    <a:pt x="391" y="52"/>
                  </a:lnTo>
                  <a:cubicBezTo>
                    <a:pt x="336" y="18"/>
                    <a:pt x="283" y="1"/>
                    <a:pt x="230" y="1"/>
                  </a:cubicBezTo>
                  <a:close/>
                </a:path>
              </a:pathLst>
            </a:custGeom>
            <a:solidFill>
              <a:schemeClr val="dk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597;p62">
              <a:extLst>
                <a:ext uri="{FF2B5EF4-FFF2-40B4-BE49-F238E27FC236}">
                  <a16:creationId xmlns:a16="http://schemas.microsoft.com/office/drawing/2014/main" id="{09EC9848-C4B3-1D6D-91E3-4D83D013F39D}"/>
                </a:ext>
              </a:extLst>
            </p:cNvPr>
            <p:cNvSpPr/>
            <p:nvPr/>
          </p:nvSpPr>
          <p:spPr>
            <a:xfrm>
              <a:off x="1600294" y="3531695"/>
              <a:ext cx="138438" cy="139706"/>
            </a:xfrm>
            <a:custGeom>
              <a:avLst/>
              <a:gdLst/>
              <a:ahLst/>
              <a:cxnLst/>
              <a:rect l="l" t="t" r="r" b="b"/>
              <a:pathLst>
                <a:path w="2838" h="2864" extrusionOk="0">
                  <a:moveTo>
                    <a:pt x="1419" y="1"/>
                  </a:moveTo>
                  <a:cubicBezTo>
                    <a:pt x="637" y="1"/>
                    <a:pt x="0" y="638"/>
                    <a:pt x="0" y="1453"/>
                  </a:cubicBezTo>
                  <a:cubicBezTo>
                    <a:pt x="0" y="2226"/>
                    <a:pt x="637" y="2863"/>
                    <a:pt x="1419" y="2863"/>
                  </a:cubicBezTo>
                  <a:cubicBezTo>
                    <a:pt x="2200" y="2863"/>
                    <a:pt x="2838" y="2226"/>
                    <a:pt x="2838" y="1453"/>
                  </a:cubicBezTo>
                  <a:cubicBezTo>
                    <a:pt x="2838" y="638"/>
                    <a:pt x="2200" y="1"/>
                    <a:pt x="1419" y="1"/>
                  </a:cubicBezTo>
                  <a:close/>
                </a:path>
              </a:pathLst>
            </a:custGeom>
            <a:solidFill>
              <a:schemeClr val="dk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598;p62">
              <a:extLst>
                <a:ext uri="{FF2B5EF4-FFF2-40B4-BE49-F238E27FC236}">
                  <a16:creationId xmlns:a16="http://schemas.microsoft.com/office/drawing/2014/main" id="{BDE8213F-0F40-FB54-36D1-C84ABD8F8C96}"/>
                </a:ext>
              </a:extLst>
            </p:cNvPr>
            <p:cNvSpPr/>
            <p:nvPr/>
          </p:nvSpPr>
          <p:spPr>
            <a:xfrm>
              <a:off x="1047921" y="2698600"/>
              <a:ext cx="259022" cy="76731"/>
            </a:xfrm>
            <a:custGeom>
              <a:avLst/>
              <a:gdLst/>
              <a:ahLst/>
              <a:cxnLst/>
              <a:rect l="l" t="t" r="r" b="b"/>
              <a:pathLst>
                <a:path w="5310" h="1573" extrusionOk="0">
                  <a:moveTo>
                    <a:pt x="2655" y="1"/>
                  </a:moveTo>
                  <a:cubicBezTo>
                    <a:pt x="1797" y="1"/>
                    <a:pt x="939" y="302"/>
                    <a:pt x="247" y="905"/>
                  </a:cubicBezTo>
                  <a:lnTo>
                    <a:pt x="1" y="1152"/>
                  </a:lnTo>
                  <a:cubicBezTo>
                    <a:pt x="833" y="1432"/>
                    <a:pt x="1744" y="1572"/>
                    <a:pt x="2655" y="1572"/>
                  </a:cubicBezTo>
                  <a:cubicBezTo>
                    <a:pt x="3566" y="1572"/>
                    <a:pt x="4477" y="1432"/>
                    <a:pt x="5310" y="1152"/>
                  </a:cubicBezTo>
                  <a:lnTo>
                    <a:pt x="5064" y="905"/>
                  </a:lnTo>
                  <a:cubicBezTo>
                    <a:pt x="4371" y="302"/>
                    <a:pt x="3513" y="1"/>
                    <a:pt x="2655" y="1"/>
                  </a:cubicBezTo>
                  <a:close/>
                </a:path>
              </a:pathLst>
            </a:custGeom>
            <a:solidFill>
              <a:schemeClr val="dk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599;p62">
              <a:extLst>
                <a:ext uri="{FF2B5EF4-FFF2-40B4-BE49-F238E27FC236}">
                  <a16:creationId xmlns:a16="http://schemas.microsoft.com/office/drawing/2014/main" id="{F2FD17F8-2DEF-CD5A-A001-FC8D932E8720}"/>
                </a:ext>
              </a:extLst>
            </p:cNvPr>
            <p:cNvSpPr/>
            <p:nvPr/>
          </p:nvSpPr>
          <p:spPr>
            <a:xfrm>
              <a:off x="1037579" y="2820206"/>
              <a:ext cx="279753" cy="279753"/>
            </a:xfrm>
            <a:custGeom>
              <a:avLst/>
              <a:gdLst/>
              <a:ahLst/>
              <a:cxnLst/>
              <a:rect l="l" t="t" r="r" b="b"/>
              <a:pathLst>
                <a:path w="5735" h="5735" extrusionOk="0">
                  <a:moveTo>
                    <a:pt x="2863" y="1"/>
                  </a:moveTo>
                  <a:cubicBezTo>
                    <a:pt x="1274" y="1"/>
                    <a:pt x="0" y="1275"/>
                    <a:pt x="0" y="2872"/>
                  </a:cubicBezTo>
                  <a:cubicBezTo>
                    <a:pt x="0" y="4461"/>
                    <a:pt x="1274" y="5735"/>
                    <a:pt x="2863" y="5735"/>
                  </a:cubicBezTo>
                  <a:cubicBezTo>
                    <a:pt x="4426" y="5735"/>
                    <a:pt x="5734" y="4461"/>
                    <a:pt x="5734" y="2872"/>
                  </a:cubicBezTo>
                  <a:cubicBezTo>
                    <a:pt x="5734" y="1275"/>
                    <a:pt x="4426" y="1"/>
                    <a:pt x="2863" y="1"/>
                  </a:cubicBezTo>
                  <a:close/>
                </a:path>
              </a:pathLst>
            </a:custGeom>
            <a:solidFill>
              <a:schemeClr val="accent1"/>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600;p62">
              <a:extLst>
                <a:ext uri="{FF2B5EF4-FFF2-40B4-BE49-F238E27FC236}">
                  <a16:creationId xmlns:a16="http://schemas.microsoft.com/office/drawing/2014/main" id="{48DD82D6-C0C8-1769-8994-C60D024EAAB6}"/>
                </a:ext>
              </a:extLst>
            </p:cNvPr>
            <p:cNvSpPr/>
            <p:nvPr/>
          </p:nvSpPr>
          <p:spPr>
            <a:xfrm>
              <a:off x="1071969" y="2854644"/>
              <a:ext cx="210974" cy="210925"/>
            </a:xfrm>
            <a:custGeom>
              <a:avLst/>
              <a:gdLst/>
              <a:ahLst/>
              <a:cxnLst/>
              <a:rect l="l" t="t" r="r" b="b"/>
              <a:pathLst>
                <a:path w="4325" h="4324" extrusionOk="0">
                  <a:moveTo>
                    <a:pt x="2158" y="0"/>
                  </a:moveTo>
                  <a:cubicBezTo>
                    <a:pt x="960" y="0"/>
                    <a:pt x="0" y="960"/>
                    <a:pt x="0" y="2166"/>
                  </a:cubicBezTo>
                  <a:cubicBezTo>
                    <a:pt x="0" y="3364"/>
                    <a:pt x="960" y="4324"/>
                    <a:pt x="2158" y="4324"/>
                  </a:cubicBezTo>
                  <a:cubicBezTo>
                    <a:pt x="3364" y="4324"/>
                    <a:pt x="4324" y="3364"/>
                    <a:pt x="4324" y="2166"/>
                  </a:cubicBezTo>
                  <a:cubicBezTo>
                    <a:pt x="4324" y="960"/>
                    <a:pt x="3364" y="0"/>
                    <a:pt x="2158" y="0"/>
                  </a:cubicBezTo>
                  <a:close/>
                </a:path>
              </a:pathLst>
            </a:custGeom>
            <a:solidFill>
              <a:schemeClr val="l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601;p62">
              <a:extLst>
                <a:ext uri="{FF2B5EF4-FFF2-40B4-BE49-F238E27FC236}">
                  <a16:creationId xmlns:a16="http://schemas.microsoft.com/office/drawing/2014/main" id="{44052AFA-34B9-4526-7C74-D12BD66C83D5}"/>
                </a:ext>
              </a:extLst>
            </p:cNvPr>
            <p:cNvSpPr/>
            <p:nvPr/>
          </p:nvSpPr>
          <p:spPr>
            <a:xfrm>
              <a:off x="1173917" y="3065515"/>
              <a:ext cx="7073" cy="49"/>
            </a:xfrm>
            <a:custGeom>
              <a:avLst/>
              <a:gdLst/>
              <a:ahLst/>
              <a:cxnLst/>
              <a:rect l="l" t="t" r="r" b="b"/>
              <a:pathLst>
                <a:path w="145" h="1" extrusionOk="0">
                  <a:moveTo>
                    <a:pt x="0" y="1"/>
                  </a:moveTo>
                  <a:lnTo>
                    <a:pt x="144" y="1"/>
                  </a:lnTo>
                  <a:lnTo>
                    <a:pt x="144" y="1"/>
                  </a:lnTo>
                  <a:close/>
                </a:path>
              </a:pathLst>
            </a:custGeom>
            <a:solidFill>
              <a:srgbClr val="FFDECC"/>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602;p62">
              <a:extLst>
                <a:ext uri="{FF2B5EF4-FFF2-40B4-BE49-F238E27FC236}">
                  <a16:creationId xmlns:a16="http://schemas.microsoft.com/office/drawing/2014/main" id="{86A77927-D692-E13E-73A4-F803EE196D90}"/>
                </a:ext>
              </a:extLst>
            </p:cNvPr>
            <p:cNvSpPr/>
            <p:nvPr/>
          </p:nvSpPr>
          <p:spPr>
            <a:xfrm>
              <a:off x="1177234" y="2885716"/>
              <a:ext cx="57219" cy="57219"/>
            </a:xfrm>
            <a:custGeom>
              <a:avLst/>
              <a:gdLst/>
              <a:ahLst/>
              <a:cxnLst/>
              <a:rect l="l" t="t" r="r" b="b"/>
              <a:pathLst>
                <a:path w="1173" h="1173" extrusionOk="0">
                  <a:moveTo>
                    <a:pt x="603" y="0"/>
                  </a:moveTo>
                  <a:cubicBezTo>
                    <a:pt x="255" y="0"/>
                    <a:pt x="0" y="289"/>
                    <a:pt x="0" y="603"/>
                  </a:cubicBezTo>
                  <a:cubicBezTo>
                    <a:pt x="0" y="926"/>
                    <a:pt x="255" y="1172"/>
                    <a:pt x="603" y="1172"/>
                  </a:cubicBezTo>
                  <a:cubicBezTo>
                    <a:pt x="926" y="1172"/>
                    <a:pt x="1172" y="926"/>
                    <a:pt x="1172" y="603"/>
                  </a:cubicBezTo>
                  <a:cubicBezTo>
                    <a:pt x="1172" y="289"/>
                    <a:pt x="926" y="0"/>
                    <a:pt x="603" y="0"/>
                  </a:cubicBezTo>
                  <a:close/>
                </a:path>
              </a:pathLst>
            </a:custGeom>
            <a:solidFill>
              <a:schemeClr val="dk1"/>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603;p62">
              <a:extLst>
                <a:ext uri="{FF2B5EF4-FFF2-40B4-BE49-F238E27FC236}">
                  <a16:creationId xmlns:a16="http://schemas.microsoft.com/office/drawing/2014/main" id="{A6EB0379-DB83-AEEC-8EA1-50328C4FEB67}"/>
                </a:ext>
              </a:extLst>
            </p:cNvPr>
            <p:cNvSpPr/>
            <p:nvPr/>
          </p:nvSpPr>
          <p:spPr>
            <a:xfrm>
              <a:off x="719736" y="2925471"/>
              <a:ext cx="257363" cy="235022"/>
            </a:xfrm>
            <a:custGeom>
              <a:avLst/>
              <a:gdLst/>
              <a:ahLst/>
              <a:cxnLst/>
              <a:rect l="l" t="t" r="r" b="b"/>
              <a:pathLst>
                <a:path w="5276" h="4818" extrusionOk="0">
                  <a:moveTo>
                    <a:pt x="2796" y="1"/>
                  </a:moveTo>
                  <a:lnTo>
                    <a:pt x="1063" y="1598"/>
                  </a:lnTo>
                  <a:lnTo>
                    <a:pt x="35" y="2515"/>
                  </a:lnTo>
                  <a:cubicBezTo>
                    <a:pt x="1" y="2583"/>
                    <a:pt x="1" y="2626"/>
                    <a:pt x="1" y="2693"/>
                  </a:cubicBezTo>
                  <a:cubicBezTo>
                    <a:pt x="1" y="3611"/>
                    <a:pt x="2158" y="4426"/>
                    <a:pt x="5276" y="4817"/>
                  </a:cubicBezTo>
                  <a:cubicBezTo>
                    <a:pt x="5208" y="2872"/>
                    <a:pt x="4248" y="1139"/>
                    <a:pt x="2796" y="1"/>
                  </a:cubicBezTo>
                  <a:close/>
                </a:path>
              </a:pathLst>
            </a:custGeom>
            <a:solidFill>
              <a:schemeClr val="accent3"/>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1604;p62">
              <a:extLst>
                <a:ext uri="{FF2B5EF4-FFF2-40B4-BE49-F238E27FC236}">
                  <a16:creationId xmlns:a16="http://schemas.microsoft.com/office/drawing/2014/main" id="{B51E3EF7-D2BD-671C-AE0E-6956398485D4}"/>
                </a:ext>
              </a:extLst>
            </p:cNvPr>
            <p:cNvSpPr/>
            <p:nvPr/>
          </p:nvSpPr>
          <p:spPr>
            <a:xfrm>
              <a:off x="1362008" y="2922154"/>
              <a:ext cx="273119" cy="239998"/>
            </a:xfrm>
            <a:custGeom>
              <a:avLst/>
              <a:gdLst/>
              <a:ahLst/>
              <a:cxnLst/>
              <a:rect l="l" t="t" r="r" b="b"/>
              <a:pathLst>
                <a:path w="5599" h="4920" extrusionOk="0">
                  <a:moveTo>
                    <a:pt x="2694" y="1"/>
                  </a:moveTo>
                  <a:cubicBezTo>
                    <a:pt x="1139" y="1130"/>
                    <a:pt x="111" y="2906"/>
                    <a:pt x="1" y="4919"/>
                  </a:cubicBezTo>
                  <a:cubicBezTo>
                    <a:pt x="3297" y="4562"/>
                    <a:pt x="5599" y="3713"/>
                    <a:pt x="5599" y="2761"/>
                  </a:cubicBezTo>
                  <a:cubicBezTo>
                    <a:pt x="5599" y="2694"/>
                    <a:pt x="5599" y="2651"/>
                    <a:pt x="5556" y="2583"/>
                  </a:cubicBezTo>
                  <a:lnTo>
                    <a:pt x="4537" y="1666"/>
                  </a:lnTo>
                  <a:lnTo>
                    <a:pt x="2694" y="1"/>
                  </a:lnTo>
                  <a:close/>
                </a:path>
              </a:pathLst>
            </a:custGeom>
            <a:solidFill>
              <a:schemeClr val="accent3"/>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1605;p62">
              <a:extLst>
                <a:ext uri="{FF2B5EF4-FFF2-40B4-BE49-F238E27FC236}">
                  <a16:creationId xmlns:a16="http://schemas.microsoft.com/office/drawing/2014/main" id="{5FA20B10-F37F-585C-C684-05C7D12F23DC}"/>
                </a:ext>
              </a:extLst>
            </p:cNvPr>
            <p:cNvSpPr/>
            <p:nvPr/>
          </p:nvSpPr>
          <p:spPr>
            <a:xfrm>
              <a:off x="856073" y="2903081"/>
              <a:ext cx="155462" cy="260729"/>
            </a:xfrm>
            <a:custGeom>
              <a:avLst/>
              <a:gdLst/>
              <a:ahLst/>
              <a:cxnLst/>
              <a:rect l="l" t="t" r="r" b="b"/>
              <a:pathLst>
                <a:path w="3187" h="5345" extrusionOk="0">
                  <a:moveTo>
                    <a:pt x="536" y="1"/>
                  </a:moveTo>
                  <a:lnTo>
                    <a:pt x="1" y="460"/>
                  </a:lnTo>
                  <a:cubicBezTo>
                    <a:pt x="1453" y="1598"/>
                    <a:pt x="2413" y="3331"/>
                    <a:pt x="2481" y="5276"/>
                  </a:cubicBezTo>
                  <a:cubicBezTo>
                    <a:pt x="2727" y="5310"/>
                    <a:pt x="2940" y="5310"/>
                    <a:pt x="3186" y="5344"/>
                  </a:cubicBezTo>
                  <a:cubicBezTo>
                    <a:pt x="3152" y="3186"/>
                    <a:pt x="2124" y="1275"/>
                    <a:pt x="536" y="1"/>
                  </a:cubicBezTo>
                  <a:close/>
                </a:path>
              </a:pathLst>
            </a:custGeom>
            <a:solidFill>
              <a:schemeClr val="accen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1606;p62">
              <a:extLst>
                <a:ext uri="{FF2B5EF4-FFF2-40B4-BE49-F238E27FC236}">
                  <a16:creationId xmlns:a16="http://schemas.microsoft.com/office/drawing/2014/main" id="{A68C0455-B92E-781E-5317-0833AEAA112D}"/>
                </a:ext>
              </a:extLst>
            </p:cNvPr>
            <p:cNvSpPr/>
            <p:nvPr/>
          </p:nvSpPr>
          <p:spPr>
            <a:xfrm>
              <a:off x="1325961" y="2898106"/>
              <a:ext cx="167462" cy="267363"/>
            </a:xfrm>
            <a:custGeom>
              <a:avLst/>
              <a:gdLst/>
              <a:ahLst/>
              <a:cxnLst/>
              <a:rect l="l" t="t" r="r" b="b"/>
              <a:pathLst>
                <a:path w="3433" h="5481" extrusionOk="0">
                  <a:moveTo>
                    <a:pt x="2863" y="1"/>
                  </a:moveTo>
                  <a:cubicBezTo>
                    <a:pt x="1198" y="1275"/>
                    <a:pt x="103" y="3254"/>
                    <a:pt x="1" y="5480"/>
                  </a:cubicBezTo>
                  <a:cubicBezTo>
                    <a:pt x="247" y="5446"/>
                    <a:pt x="493" y="5446"/>
                    <a:pt x="740" y="5412"/>
                  </a:cubicBezTo>
                  <a:cubicBezTo>
                    <a:pt x="850" y="3399"/>
                    <a:pt x="1878" y="1623"/>
                    <a:pt x="3433" y="494"/>
                  </a:cubicBezTo>
                  <a:lnTo>
                    <a:pt x="2863" y="1"/>
                  </a:lnTo>
                  <a:close/>
                </a:path>
              </a:pathLst>
            </a:custGeom>
            <a:solidFill>
              <a:schemeClr val="accen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8472840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70"/>
        <p:cNvGrpSpPr/>
        <p:nvPr/>
      </p:nvGrpSpPr>
      <p:grpSpPr>
        <a:xfrm>
          <a:off x="0" y="0"/>
          <a:ext cx="0" cy="0"/>
          <a:chOff x="0" y="0"/>
          <a:chExt cx="0" cy="0"/>
        </a:xfrm>
      </p:grpSpPr>
      <p:sp>
        <p:nvSpPr>
          <p:cNvPr id="871" name="Google Shape;871;p47"/>
          <p:cNvSpPr txBox="1">
            <a:spLocks noGrp="1"/>
          </p:cNvSpPr>
          <p:nvPr>
            <p:ph type="subTitle" idx="1"/>
          </p:nvPr>
        </p:nvSpPr>
        <p:spPr>
          <a:xfrm>
            <a:off x="3527875" y="317650"/>
            <a:ext cx="2088300" cy="373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(CH4: BRANCHES)</a:t>
            </a:r>
          </a:p>
        </p:txBody>
      </p:sp>
      <p:grpSp>
        <p:nvGrpSpPr>
          <p:cNvPr id="872" name="Google Shape;872;p47"/>
          <p:cNvGrpSpPr/>
          <p:nvPr/>
        </p:nvGrpSpPr>
        <p:grpSpPr>
          <a:xfrm>
            <a:off x="745772" y="1533575"/>
            <a:ext cx="7531778" cy="2839975"/>
            <a:chOff x="-2142753" y="1533575"/>
            <a:chExt cx="7531778" cy="2839975"/>
          </a:xfrm>
        </p:grpSpPr>
        <p:sp>
          <p:nvSpPr>
            <p:cNvPr id="873" name="Google Shape;873;p47"/>
            <p:cNvSpPr/>
            <p:nvPr/>
          </p:nvSpPr>
          <p:spPr>
            <a:xfrm rot="5400000" flipH="1">
              <a:off x="-2746953" y="3049525"/>
              <a:ext cx="1779000" cy="570600"/>
            </a:xfrm>
            <a:prstGeom prst="snip1Rect">
              <a:avLst>
                <a:gd name="adj" fmla="val 46451"/>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874" name="Google Shape;874;p47"/>
            <p:cNvCxnSpPr>
              <a:cxnSpLocks/>
            </p:cNvCxnSpPr>
            <p:nvPr/>
          </p:nvCxnSpPr>
          <p:spPr>
            <a:xfrm>
              <a:off x="-1729425" y="2295225"/>
              <a:ext cx="7118450" cy="0"/>
            </a:xfrm>
            <a:prstGeom prst="straightConnector1">
              <a:avLst/>
            </a:prstGeom>
            <a:noFill/>
            <a:ln w="19050" cap="flat" cmpd="sng">
              <a:solidFill>
                <a:schemeClr val="dk1"/>
              </a:solidFill>
              <a:prstDash val="solid"/>
              <a:round/>
              <a:headEnd type="none" w="med" len="med"/>
              <a:tailEnd type="none" w="med" len="med"/>
            </a:ln>
          </p:spPr>
        </p:cxnSp>
        <p:sp>
          <p:nvSpPr>
            <p:cNvPr id="875" name="Google Shape;875;p47"/>
            <p:cNvSpPr/>
            <p:nvPr/>
          </p:nvSpPr>
          <p:spPr>
            <a:xfrm>
              <a:off x="-1729425" y="1533575"/>
              <a:ext cx="7105775" cy="2839975"/>
            </a:xfrm>
            <a:custGeom>
              <a:avLst/>
              <a:gdLst/>
              <a:ahLst/>
              <a:cxnLst/>
              <a:rect l="l" t="t" r="r" b="b"/>
              <a:pathLst>
                <a:path w="162572" h="113599" extrusionOk="0">
                  <a:moveTo>
                    <a:pt x="0" y="41211"/>
                  </a:moveTo>
                  <a:lnTo>
                    <a:pt x="0" y="0"/>
                  </a:lnTo>
                  <a:lnTo>
                    <a:pt x="162572" y="0"/>
                  </a:lnTo>
                  <a:lnTo>
                    <a:pt x="162572" y="113599"/>
                  </a:lnTo>
                  <a:lnTo>
                    <a:pt x="0" y="113599"/>
                  </a:lnTo>
                  <a:lnTo>
                    <a:pt x="0" y="107793"/>
                  </a:lnTo>
                </a:path>
              </a:pathLst>
            </a:custGeom>
            <a:noFill/>
            <a:ln w="19050" cap="flat" cmpd="sng">
              <a:solidFill>
                <a:schemeClr val="dk1"/>
              </a:solidFill>
              <a:prstDash val="solid"/>
              <a:round/>
              <a:headEnd type="none" w="med" len="med"/>
              <a:tailEnd type="none" w="med" len="med"/>
            </a:ln>
          </p:spPr>
          <p:txBody>
            <a:bodyPr/>
            <a:lstStyle/>
            <a:p>
              <a:endParaRPr lang="en-US"/>
            </a:p>
          </p:txBody>
        </p:sp>
      </p:grpSp>
      <p:sp>
        <p:nvSpPr>
          <p:cNvPr id="876" name="Google Shape;876;p47"/>
          <p:cNvSpPr txBox="1">
            <a:spLocks noGrp="1"/>
          </p:cNvSpPr>
          <p:nvPr>
            <p:ph type="title"/>
          </p:nvPr>
        </p:nvSpPr>
        <p:spPr>
          <a:xfrm>
            <a:off x="715075" y="736138"/>
            <a:ext cx="77139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Mission 1</a:t>
            </a:r>
            <a:endParaRPr dirty="0"/>
          </a:p>
        </p:txBody>
      </p:sp>
      <p:sp>
        <p:nvSpPr>
          <p:cNvPr id="877" name="Google Shape;877;p47"/>
          <p:cNvSpPr txBox="1">
            <a:spLocks noGrp="1"/>
          </p:cNvSpPr>
          <p:nvPr>
            <p:ph type="subTitle" idx="2"/>
          </p:nvPr>
        </p:nvSpPr>
        <p:spPr>
          <a:xfrm>
            <a:off x="1482330" y="2519963"/>
            <a:ext cx="3089670" cy="176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273D40"/>
              </a:buClr>
              <a:buSzPts val="600"/>
              <a:buFont typeface="Arial"/>
              <a:buNone/>
            </a:pPr>
            <a:r>
              <a:rPr lang="en-US" sz="1800" b="1" dirty="0">
                <a:solidFill>
                  <a:srgbClr val="F8FF41"/>
                </a:solidFill>
                <a:latin typeface="JetBrains Mono" panose="02000009000000000000" pitchFamily="49" charset="0"/>
                <a:cs typeface="JetBrains Mono" panose="02000009000000000000" pitchFamily="49" charset="0"/>
              </a:rPr>
              <a:t>git </a:t>
            </a:r>
            <a:r>
              <a:rPr lang="en-US" sz="1800" b="1" dirty="0">
                <a:solidFill>
                  <a:schemeClr val="bg1"/>
                </a:solidFill>
                <a:latin typeface="JetBrains Mono" panose="02000009000000000000" pitchFamily="49" charset="0"/>
                <a:cs typeface="JetBrains Mono" panose="02000009000000000000" pitchFamily="49" charset="0"/>
              </a:rPr>
              <a:t>branch foo</a:t>
            </a:r>
          </a:p>
          <a:p>
            <a:pPr marL="0" lvl="0" indent="0" algn="l" rtl="0">
              <a:spcBef>
                <a:spcPts val="0"/>
              </a:spcBef>
              <a:spcAft>
                <a:spcPts val="0"/>
              </a:spcAft>
              <a:buClr>
                <a:srgbClr val="273D40"/>
              </a:buClr>
              <a:buSzPts val="600"/>
              <a:buFont typeface="Arial"/>
              <a:buNone/>
            </a:pPr>
            <a:r>
              <a:rPr lang="en-US" sz="1800" b="1" dirty="0">
                <a:solidFill>
                  <a:srgbClr val="F8FF41"/>
                </a:solidFill>
                <a:latin typeface="JetBrains Mono" panose="02000009000000000000" pitchFamily="49" charset="0"/>
                <a:cs typeface="JetBrains Mono" panose="02000009000000000000" pitchFamily="49" charset="0"/>
              </a:rPr>
              <a:t>git </a:t>
            </a:r>
            <a:r>
              <a:rPr lang="en-US" sz="1800" b="1" dirty="0">
                <a:solidFill>
                  <a:schemeClr val="bg1"/>
                </a:solidFill>
                <a:latin typeface="JetBrains Mono" panose="02000009000000000000" pitchFamily="49" charset="0"/>
                <a:cs typeface="JetBrains Mono" panose="02000009000000000000" pitchFamily="49" charset="0"/>
              </a:rPr>
              <a:t>checkout foo</a:t>
            </a:r>
          </a:p>
          <a:p>
            <a:pPr marL="0" lvl="0" indent="0" algn="l" rtl="0">
              <a:spcBef>
                <a:spcPts val="0"/>
              </a:spcBef>
              <a:spcAft>
                <a:spcPts val="0"/>
              </a:spcAft>
              <a:buClr>
                <a:srgbClr val="273D40"/>
              </a:buClr>
              <a:buSzPts val="600"/>
              <a:buFont typeface="Arial"/>
              <a:buNone/>
            </a:pPr>
            <a:r>
              <a:rPr lang="en-US" sz="1800" b="1" dirty="0">
                <a:solidFill>
                  <a:srgbClr val="F8FF41"/>
                </a:solidFill>
                <a:latin typeface="JetBrains Mono" panose="02000009000000000000" pitchFamily="49" charset="0"/>
                <a:cs typeface="JetBrains Mono" panose="02000009000000000000" pitchFamily="49" charset="0"/>
              </a:rPr>
              <a:t>find </a:t>
            </a:r>
            <a:r>
              <a:rPr lang="en-US" sz="1800" b="1" dirty="0">
                <a:solidFill>
                  <a:schemeClr val="bg1"/>
                </a:solidFill>
                <a:latin typeface="JetBrains Mono" panose="02000009000000000000" pitchFamily="49" charset="0"/>
                <a:cs typeface="JetBrains Mono" panose="02000009000000000000" pitchFamily="49" charset="0"/>
              </a:rPr>
              <a:t>.git</a:t>
            </a:r>
          </a:p>
          <a:p>
            <a:pPr marL="0" lvl="0" indent="0" algn="l" rtl="0">
              <a:spcBef>
                <a:spcPts val="0"/>
              </a:spcBef>
              <a:spcAft>
                <a:spcPts val="0"/>
              </a:spcAft>
              <a:buClr>
                <a:srgbClr val="273D40"/>
              </a:buClr>
              <a:buSzPts val="600"/>
              <a:buFont typeface="Arial"/>
              <a:buNone/>
            </a:pPr>
            <a:endParaRPr lang="en-US" sz="1800" b="1" dirty="0">
              <a:solidFill>
                <a:srgbClr val="F8FF41"/>
              </a:solidFill>
              <a:latin typeface="JetBrains Mono" panose="02000009000000000000" pitchFamily="49" charset="0"/>
              <a:cs typeface="JetBrains Mono" panose="02000009000000000000" pitchFamily="49" charset="0"/>
            </a:endParaRPr>
          </a:p>
          <a:p>
            <a:pPr marL="0" lvl="0" indent="0" algn="l" rtl="0">
              <a:spcBef>
                <a:spcPts val="0"/>
              </a:spcBef>
              <a:spcAft>
                <a:spcPts val="0"/>
              </a:spcAft>
              <a:buClr>
                <a:srgbClr val="273D40"/>
              </a:buClr>
              <a:buSzPts val="600"/>
              <a:buFont typeface="Arial"/>
              <a:buNone/>
            </a:pPr>
            <a:r>
              <a:rPr lang="en-US" sz="1800" b="1" dirty="0">
                <a:solidFill>
                  <a:srgbClr val="EC70C0"/>
                </a:solidFill>
                <a:latin typeface="JetBrains Mono" panose="02000009000000000000" pitchFamily="49" charset="0"/>
                <a:cs typeface="JetBrains Mono" panose="02000009000000000000" pitchFamily="49" charset="0"/>
              </a:rPr>
              <a:t># refs/heads/foo</a:t>
            </a:r>
          </a:p>
        </p:txBody>
      </p:sp>
      <p:sp>
        <p:nvSpPr>
          <p:cNvPr id="878" name="Google Shape;878;p47"/>
          <p:cNvSpPr txBox="1">
            <a:spLocks noGrp="1"/>
          </p:cNvSpPr>
          <p:nvPr>
            <p:ph type="subTitle" idx="3"/>
          </p:nvPr>
        </p:nvSpPr>
        <p:spPr>
          <a:xfrm>
            <a:off x="1258443" y="1671550"/>
            <a:ext cx="6891960" cy="48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Great Job!                                       Mission 1 status: done</a:t>
            </a:r>
            <a:endParaRPr dirty="0"/>
          </a:p>
        </p:txBody>
      </p:sp>
      <p:sp>
        <p:nvSpPr>
          <p:cNvPr id="879" name="Google Shape;879;p47"/>
          <p:cNvSpPr txBox="1">
            <a:spLocks noGrp="1"/>
          </p:cNvSpPr>
          <p:nvPr>
            <p:ph type="title" idx="4"/>
          </p:nvPr>
        </p:nvSpPr>
        <p:spPr>
          <a:xfrm rot="-5400000">
            <a:off x="208876" y="3162144"/>
            <a:ext cx="1590600" cy="43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200" dirty="0"/>
              <a:t>git-branches</a:t>
            </a:r>
            <a:endParaRPr sz="2200" dirty="0"/>
          </a:p>
        </p:txBody>
      </p:sp>
      <p:grpSp>
        <p:nvGrpSpPr>
          <p:cNvPr id="15" name="Google Shape;1587;p62">
            <a:extLst>
              <a:ext uri="{FF2B5EF4-FFF2-40B4-BE49-F238E27FC236}">
                <a16:creationId xmlns:a16="http://schemas.microsoft.com/office/drawing/2014/main" id="{2CBF4251-9285-51F1-EB0A-20EC5165D6F5}"/>
              </a:ext>
            </a:extLst>
          </p:cNvPr>
          <p:cNvGrpSpPr/>
          <p:nvPr/>
        </p:nvGrpSpPr>
        <p:grpSpPr>
          <a:xfrm>
            <a:off x="7570706" y="567790"/>
            <a:ext cx="967894" cy="1230408"/>
            <a:chOff x="522913" y="2698600"/>
            <a:chExt cx="1309060" cy="1465090"/>
          </a:xfrm>
        </p:grpSpPr>
        <p:sp>
          <p:nvSpPr>
            <p:cNvPr id="16" name="Google Shape;1588;p62">
              <a:extLst>
                <a:ext uri="{FF2B5EF4-FFF2-40B4-BE49-F238E27FC236}">
                  <a16:creationId xmlns:a16="http://schemas.microsoft.com/office/drawing/2014/main" id="{1EF0AF05-DF8A-5088-6868-ABD1240F4085}"/>
                </a:ext>
              </a:extLst>
            </p:cNvPr>
            <p:cNvSpPr/>
            <p:nvPr/>
          </p:nvSpPr>
          <p:spPr>
            <a:xfrm>
              <a:off x="617788" y="3048150"/>
              <a:ext cx="1118916" cy="445508"/>
            </a:xfrm>
            <a:custGeom>
              <a:avLst/>
              <a:gdLst/>
              <a:ahLst/>
              <a:cxnLst/>
              <a:rect l="l" t="t" r="r" b="b"/>
              <a:pathLst>
                <a:path w="22938" h="9133" extrusionOk="0">
                  <a:moveTo>
                    <a:pt x="1810" y="0"/>
                  </a:moveTo>
                  <a:lnTo>
                    <a:pt x="1" y="1631"/>
                  </a:lnTo>
                  <a:lnTo>
                    <a:pt x="8326" y="9132"/>
                  </a:lnTo>
                  <a:cubicBezTo>
                    <a:pt x="9175" y="8393"/>
                    <a:pt x="10271" y="7926"/>
                    <a:pt x="11469" y="7926"/>
                  </a:cubicBezTo>
                  <a:cubicBezTo>
                    <a:pt x="12675" y="7926"/>
                    <a:pt x="13771" y="8393"/>
                    <a:pt x="14587" y="9132"/>
                  </a:cubicBezTo>
                  <a:lnTo>
                    <a:pt x="14621" y="9132"/>
                  </a:lnTo>
                  <a:lnTo>
                    <a:pt x="22937" y="1631"/>
                  </a:lnTo>
                  <a:lnTo>
                    <a:pt x="21136" y="0"/>
                  </a:lnTo>
                  <a:lnTo>
                    <a:pt x="21136" y="178"/>
                  </a:lnTo>
                  <a:cubicBezTo>
                    <a:pt x="21136" y="1206"/>
                    <a:pt x="18622" y="2090"/>
                    <a:pt x="15011" y="2447"/>
                  </a:cubicBezTo>
                  <a:cubicBezTo>
                    <a:pt x="13916" y="2549"/>
                    <a:pt x="12709" y="2617"/>
                    <a:pt x="11469" y="2617"/>
                  </a:cubicBezTo>
                  <a:cubicBezTo>
                    <a:pt x="10237" y="2617"/>
                    <a:pt x="9031" y="2549"/>
                    <a:pt x="7935" y="2447"/>
                  </a:cubicBezTo>
                  <a:cubicBezTo>
                    <a:pt x="4325" y="2090"/>
                    <a:pt x="1810" y="1206"/>
                    <a:pt x="1810" y="178"/>
                  </a:cubicBezTo>
                  <a:lnTo>
                    <a:pt x="1810" y="0"/>
                  </a:lnTo>
                  <a:close/>
                </a:path>
              </a:pathLst>
            </a:custGeom>
            <a:solidFill>
              <a:schemeClr val="accent1"/>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589;p62">
              <a:extLst>
                <a:ext uri="{FF2B5EF4-FFF2-40B4-BE49-F238E27FC236}">
                  <a16:creationId xmlns:a16="http://schemas.microsoft.com/office/drawing/2014/main" id="{39B8B6F5-58AA-EA12-A06F-42883301A321}"/>
                </a:ext>
              </a:extLst>
            </p:cNvPr>
            <p:cNvSpPr/>
            <p:nvPr/>
          </p:nvSpPr>
          <p:spPr>
            <a:xfrm>
              <a:off x="1023873" y="3434723"/>
              <a:ext cx="305460" cy="116096"/>
            </a:xfrm>
            <a:custGeom>
              <a:avLst/>
              <a:gdLst/>
              <a:ahLst/>
              <a:cxnLst/>
              <a:rect l="l" t="t" r="r" b="b"/>
              <a:pathLst>
                <a:path w="6262" h="2380" extrusionOk="0">
                  <a:moveTo>
                    <a:pt x="3144" y="1"/>
                  </a:moveTo>
                  <a:cubicBezTo>
                    <a:pt x="1946" y="1"/>
                    <a:pt x="850" y="468"/>
                    <a:pt x="1" y="1207"/>
                  </a:cubicBezTo>
                  <a:cubicBezTo>
                    <a:pt x="850" y="1955"/>
                    <a:pt x="1946" y="2379"/>
                    <a:pt x="3144" y="2379"/>
                  </a:cubicBezTo>
                  <a:cubicBezTo>
                    <a:pt x="4350" y="2379"/>
                    <a:pt x="5446" y="1955"/>
                    <a:pt x="6262" y="1207"/>
                  </a:cubicBezTo>
                  <a:cubicBezTo>
                    <a:pt x="5446" y="468"/>
                    <a:pt x="4350" y="1"/>
                    <a:pt x="3144" y="1"/>
                  </a:cubicBezTo>
                  <a:close/>
                </a:path>
              </a:pathLst>
            </a:custGeom>
            <a:solidFill>
              <a:schemeClr val="accen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590;p62">
              <a:extLst>
                <a:ext uri="{FF2B5EF4-FFF2-40B4-BE49-F238E27FC236}">
                  <a16:creationId xmlns:a16="http://schemas.microsoft.com/office/drawing/2014/main" id="{97801AC9-C055-4A63-6A1B-6D8E92ECC448}"/>
                </a:ext>
              </a:extLst>
            </p:cNvPr>
            <p:cNvSpPr/>
            <p:nvPr/>
          </p:nvSpPr>
          <p:spPr>
            <a:xfrm>
              <a:off x="1068652" y="3462478"/>
              <a:ext cx="217608" cy="701213"/>
            </a:xfrm>
            <a:custGeom>
              <a:avLst/>
              <a:gdLst/>
              <a:ahLst/>
              <a:cxnLst/>
              <a:rect l="l" t="t" r="r" b="b"/>
              <a:pathLst>
                <a:path w="4461" h="14375" extrusionOk="0">
                  <a:moveTo>
                    <a:pt x="2226" y="1"/>
                  </a:moveTo>
                  <a:cubicBezTo>
                    <a:pt x="994" y="1"/>
                    <a:pt x="0" y="995"/>
                    <a:pt x="0" y="2193"/>
                  </a:cubicBezTo>
                  <a:cubicBezTo>
                    <a:pt x="0" y="3433"/>
                    <a:pt x="2226" y="14374"/>
                    <a:pt x="2226" y="14374"/>
                  </a:cubicBezTo>
                  <a:cubicBezTo>
                    <a:pt x="2226" y="14374"/>
                    <a:pt x="4460" y="3433"/>
                    <a:pt x="4460" y="2193"/>
                  </a:cubicBezTo>
                  <a:cubicBezTo>
                    <a:pt x="4460" y="995"/>
                    <a:pt x="3432" y="1"/>
                    <a:pt x="2226" y="1"/>
                  </a:cubicBezTo>
                  <a:close/>
                </a:path>
              </a:pathLst>
            </a:custGeom>
            <a:solidFill>
              <a:schemeClr val="dk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591;p62">
              <a:extLst>
                <a:ext uri="{FF2B5EF4-FFF2-40B4-BE49-F238E27FC236}">
                  <a16:creationId xmlns:a16="http://schemas.microsoft.com/office/drawing/2014/main" id="{ED624B07-396B-78E6-6D1B-1A88E1127EBA}"/>
                </a:ext>
              </a:extLst>
            </p:cNvPr>
            <p:cNvSpPr/>
            <p:nvPr/>
          </p:nvSpPr>
          <p:spPr>
            <a:xfrm>
              <a:off x="1104699" y="3462478"/>
              <a:ext cx="143413" cy="464581"/>
            </a:xfrm>
            <a:custGeom>
              <a:avLst/>
              <a:gdLst/>
              <a:ahLst/>
              <a:cxnLst/>
              <a:rect l="l" t="t" r="r" b="b"/>
              <a:pathLst>
                <a:path w="2940" h="9524" extrusionOk="0">
                  <a:moveTo>
                    <a:pt x="1487" y="1"/>
                  </a:moveTo>
                  <a:cubicBezTo>
                    <a:pt x="680" y="1"/>
                    <a:pt x="0" y="638"/>
                    <a:pt x="0" y="1454"/>
                  </a:cubicBezTo>
                  <a:cubicBezTo>
                    <a:pt x="0" y="2269"/>
                    <a:pt x="1487" y="9524"/>
                    <a:pt x="1487" y="9524"/>
                  </a:cubicBezTo>
                  <a:cubicBezTo>
                    <a:pt x="1487" y="9524"/>
                    <a:pt x="2940" y="2269"/>
                    <a:pt x="2940" y="1454"/>
                  </a:cubicBezTo>
                  <a:cubicBezTo>
                    <a:pt x="2940" y="638"/>
                    <a:pt x="2303" y="1"/>
                    <a:pt x="1487" y="1"/>
                  </a:cubicBezTo>
                  <a:close/>
                </a:path>
              </a:pathLst>
            </a:custGeom>
            <a:solidFill>
              <a:schemeClr val="accent3"/>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592;p62">
              <a:extLst>
                <a:ext uri="{FF2B5EF4-FFF2-40B4-BE49-F238E27FC236}">
                  <a16:creationId xmlns:a16="http://schemas.microsoft.com/office/drawing/2014/main" id="{4BFA443B-38F9-677F-1A68-43DDD183D8F7}"/>
                </a:ext>
              </a:extLst>
            </p:cNvPr>
            <p:cNvSpPr/>
            <p:nvPr/>
          </p:nvSpPr>
          <p:spPr>
            <a:xfrm>
              <a:off x="522913" y="2989274"/>
              <a:ext cx="1309060" cy="231705"/>
            </a:xfrm>
            <a:custGeom>
              <a:avLst/>
              <a:gdLst/>
              <a:ahLst/>
              <a:cxnLst/>
              <a:rect l="l" t="t" r="r" b="b"/>
              <a:pathLst>
                <a:path w="26836" h="4750" extrusionOk="0">
                  <a:moveTo>
                    <a:pt x="13414" y="1"/>
                  </a:moveTo>
                  <a:cubicBezTo>
                    <a:pt x="6023" y="1"/>
                    <a:pt x="1" y="1063"/>
                    <a:pt x="1" y="2379"/>
                  </a:cubicBezTo>
                  <a:cubicBezTo>
                    <a:pt x="1" y="3688"/>
                    <a:pt x="6023" y="4749"/>
                    <a:pt x="13414" y="4749"/>
                  </a:cubicBezTo>
                  <a:cubicBezTo>
                    <a:pt x="20813" y="4749"/>
                    <a:pt x="26836" y="3688"/>
                    <a:pt x="26836" y="2379"/>
                  </a:cubicBezTo>
                  <a:cubicBezTo>
                    <a:pt x="26836" y="1063"/>
                    <a:pt x="20813" y="1"/>
                    <a:pt x="13414" y="1"/>
                  </a:cubicBezTo>
                  <a:close/>
                </a:path>
              </a:pathLst>
            </a:custGeom>
            <a:solidFill>
              <a:schemeClr val="lt1"/>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593;p62">
              <a:extLst>
                <a:ext uri="{FF2B5EF4-FFF2-40B4-BE49-F238E27FC236}">
                  <a16:creationId xmlns:a16="http://schemas.microsoft.com/office/drawing/2014/main" id="{A0BFB474-C413-11CC-1697-1EA76A504722}"/>
                </a:ext>
              </a:extLst>
            </p:cNvPr>
            <p:cNvSpPr/>
            <p:nvPr/>
          </p:nvSpPr>
          <p:spPr>
            <a:xfrm>
              <a:off x="719736" y="2698600"/>
              <a:ext cx="915405" cy="473898"/>
            </a:xfrm>
            <a:custGeom>
              <a:avLst/>
              <a:gdLst/>
              <a:ahLst/>
              <a:cxnLst/>
              <a:rect l="l" t="t" r="r" b="b"/>
              <a:pathLst>
                <a:path w="18766" h="9715" extrusionOk="0">
                  <a:moveTo>
                    <a:pt x="9383" y="1"/>
                  </a:moveTo>
                  <a:cubicBezTo>
                    <a:pt x="8525" y="1"/>
                    <a:pt x="7667" y="302"/>
                    <a:pt x="6975" y="905"/>
                  </a:cubicBezTo>
                  <a:lnTo>
                    <a:pt x="1063" y="6249"/>
                  </a:lnTo>
                  <a:lnTo>
                    <a:pt x="35" y="7166"/>
                  </a:lnTo>
                  <a:cubicBezTo>
                    <a:pt x="1" y="7234"/>
                    <a:pt x="1" y="7277"/>
                    <a:pt x="1" y="7344"/>
                  </a:cubicBezTo>
                  <a:cubicBezTo>
                    <a:pt x="1" y="8653"/>
                    <a:pt x="4214" y="9715"/>
                    <a:pt x="9379" y="9715"/>
                  </a:cubicBezTo>
                  <a:cubicBezTo>
                    <a:pt x="14552" y="9715"/>
                    <a:pt x="18766" y="8653"/>
                    <a:pt x="18766" y="7344"/>
                  </a:cubicBezTo>
                  <a:cubicBezTo>
                    <a:pt x="18766" y="7277"/>
                    <a:pt x="18766" y="7234"/>
                    <a:pt x="18723" y="7166"/>
                  </a:cubicBezTo>
                  <a:lnTo>
                    <a:pt x="17704" y="6249"/>
                  </a:lnTo>
                  <a:lnTo>
                    <a:pt x="11792" y="905"/>
                  </a:lnTo>
                  <a:cubicBezTo>
                    <a:pt x="11099" y="302"/>
                    <a:pt x="10241" y="1"/>
                    <a:pt x="9383" y="1"/>
                  </a:cubicBezTo>
                  <a:close/>
                </a:path>
              </a:pathLst>
            </a:custGeom>
            <a:solidFill>
              <a:schemeClr val="accent3"/>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594;p62">
              <a:extLst>
                <a:ext uri="{FF2B5EF4-FFF2-40B4-BE49-F238E27FC236}">
                  <a16:creationId xmlns:a16="http://schemas.microsoft.com/office/drawing/2014/main" id="{760ABBA9-193B-B548-BE70-D5D7F0031809}"/>
                </a:ext>
              </a:extLst>
            </p:cNvPr>
            <p:cNvSpPr/>
            <p:nvPr/>
          </p:nvSpPr>
          <p:spPr>
            <a:xfrm>
              <a:off x="675005" y="3334043"/>
              <a:ext cx="279753" cy="277997"/>
            </a:xfrm>
            <a:custGeom>
              <a:avLst/>
              <a:gdLst/>
              <a:ahLst/>
              <a:cxnLst/>
              <a:rect l="l" t="t" r="r" b="b"/>
              <a:pathLst>
                <a:path w="5735" h="5699" extrusionOk="0">
                  <a:moveTo>
                    <a:pt x="5500" y="1"/>
                  </a:moveTo>
                  <a:cubicBezTo>
                    <a:pt x="5452" y="1"/>
                    <a:pt x="5399" y="18"/>
                    <a:pt x="5344" y="52"/>
                  </a:cubicBezTo>
                  <a:lnTo>
                    <a:pt x="68" y="5327"/>
                  </a:lnTo>
                  <a:cubicBezTo>
                    <a:pt x="0" y="5429"/>
                    <a:pt x="0" y="5539"/>
                    <a:pt x="68" y="5641"/>
                  </a:cubicBezTo>
                  <a:cubicBezTo>
                    <a:pt x="106" y="5679"/>
                    <a:pt x="160" y="5698"/>
                    <a:pt x="213" y="5698"/>
                  </a:cubicBezTo>
                  <a:cubicBezTo>
                    <a:pt x="266" y="5698"/>
                    <a:pt x="319" y="5679"/>
                    <a:pt x="357" y="5641"/>
                  </a:cubicBezTo>
                  <a:lnTo>
                    <a:pt x="5624" y="332"/>
                  </a:lnTo>
                  <a:cubicBezTo>
                    <a:pt x="5734" y="264"/>
                    <a:pt x="5734" y="119"/>
                    <a:pt x="5624" y="52"/>
                  </a:cubicBezTo>
                  <a:cubicBezTo>
                    <a:pt x="5590" y="18"/>
                    <a:pt x="5547" y="1"/>
                    <a:pt x="5500" y="1"/>
                  </a:cubicBezTo>
                  <a:close/>
                </a:path>
              </a:pathLst>
            </a:custGeom>
            <a:solidFill>
              <a:schemeClr val="dk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595;p62">
              <a:extLst>
                <a:ext uri="{FF2B5EF4-FFF2-40B4-BE49-F238E27FC236}">
                  <a16:creationId xmlns:a16="http://schemas.microsoft.com/office/drawing/2014/main" id="{53F389FF-5DEA-A522-019C-D6B6067AD884}"/>
                </a:ext>
              </a:extLst>
            </p:cNvPr>
            <p:cNvSpPr/>
            <p:nvPr/>
          </p:nvSpPr>
          <p:spPr>
            <a:xfrm>
              <a:off x="616129" y="3531695"/>
              <a:ext cx="138486" cy="139706"/>
            </a:xfrm>
            <a:custGeom>
              <a:avLst/>
              <a:gdLst/>
              <a:ahLst/>
              <a:cxnLst/>
              <a:rect l="l" t="t" r="r" b="b"/>
              <a:pathLst>
                <a:path w="2839" h="2864" extrusionOk="0">
                  <a:moveTo>
                    <a:pt x="1420" y="1"/>
                  </a:moveTo>
                  <a:cubicBezTo>
                    <a:pt x="638" y="1"/>
                    <a:pt x="1" y="638"/>
                    <a:pt x="1" y="1453"/>
                  </a:cubicBezTo>
                  <a:cubicBezTo>
                    <a:pt x="1" y="2226"/>
                    <a:pt x="638" y="2863"/>
                    <a:pt x="1420" y="2863"/>
                  </a:cubicBezTo>
                  <a:cubicBezTo>
                    <a:pt x="2201" y="2863"/>
                    <a:pt x="2838" y="2226"/>
                    <a:pt x="2838" y="1453"/>
                  </a:cubicBezTo>
                  <a:cubicBezTo>
                    <a:pt x="2838" y="638"/>
                    <a:pt x="2201" y="1"/>
                    <a:pt x="1420" y="1"/>
                  </a:cubicBezTo>
                  <a:close/>
                </a:path>
              </a:pathLst>
            </a:custGeom>
            <a:solidFill>
              <a:schemeClr val="dk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596;p62">
              <a:extLst>
                <a:ext uri="{FF2B5EF4-FFF2-40B4-BE49-F238E27FC236}">
                  <a16:creationId xmlns:a16="http://schemas.microsoft.com/office/drawing/2014/main" id="{9042582A-4ECC-CF5B-1A01-B705AB527C35}"/>
                </a:ext>
              </a:extLst>
            </p:cNvPr>
            <p:cNvSpPr/>
            <p:nvPr/>
          </p:nvSpPr>
          <p:spPr>
            <a:xfrm>
              <a:off x="1400154" y="3334043"/>
              <a:ext cx="279753" cy="277997"/>
            </a:xfrm>
            <a:custGeom>
              <a:avLst/>
              <a:gdLst/>
              <a:ahLst/>
              <a:cxnLst/>
              <a:rect l="l" t="t" r="r" b="b"/>
              <a:pathLst>
                <a:path w="5735" h="5699" extrusionOk="0">
                  <a:moveTo>
                    <a:pt x="230" y="1"/>
                  </a:moveTo>
                  <a:cubicBezTo>
                    <a:pt x="177" y="1"/>
                    <a:pt x="123" y="18"/>
                    <a:pt x="68" y="52"/>
                  </a:cubicBezTo>
                  <a:cubicBezTo>
                    <a:pt x="0" y="119"/>
                    <a:pt x="0" y="264"/>
                    <a:pt x="68" y="332"/>
                  </a:cubicBezTo>
                  <a:lnTo>
                    <a:pt x="5377" y="5641"/>
                  </a:lnTo>
                  <a:cubicBezTo>
                    <a:pt x="5416" y="5679"/>
                    <a:pt x="5469" y="5698"/>
                    <a:pt x="5522" y="5698"/>
                  </a:cubicBezTo>
                  <a:cubicBezTo>
                    <a:pt x="5575" y="5698"/>
                    <a:pt x="5628" y="5679"/>
                    <a:pt x="5666" y="5641"/>
                  </a:cubicBezTo>
                  <a:cubicBezTo>
                    <a:pt x="5734" y="5539"/>
                    <a:pt x="5734" y="5429"/>
                    <a:pt x="5666" y="5327"/>
                  </a:cubicBezTo>
                  <a:lnTo>
                    <a:pt x="391" y="52"/>
                  </a:lnTo>
                  <a:cubicBezTo>
                    <a:pt x="336" y="18"/>
                    <a:pt x="283" y="1"/>
                    <a:pt x="230" y="1"/>
                  </a:cubicBezTo>
                  <a:close/>
                </a:path>
              </a:pathLst>
            </a:custGeom>
            <a:solidFill>
              <a:schemeClr val="dk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597;p62">
              <a:extLst>
                <a:ext uri="{FF2B5EF4-FFF2-40B4-BE49-F238E27FC236}">
                  <a16:creationId xmlns:a16="http://schemas.microsoft.com/office/drawing/2014/main" id="{09EC9848-C4B3-1D6D-91E3-4D83D013F39D}"/>
                </a:ext>
              </a:extLst>
            </p:cNvPr>
            <p:cNvSpPr/>
            <p:nvPr/>
          </p:nvSpPr>
          <p:spPr>
            <a:xfrm>
              <a:off x="1600294" y="3531695"/>
              <a:ext cx="138438" cy="139706"/>
            </a:xfrm>
            <a:custGeom>
              <a:avLst/>
              <a:gdLst/>
              <a:ahLst/>
              <a:cxnLst/>
              <a:rect l="l" t="t" r="r" b="b"/>
              <a:pathLst>
                <a:path w="2838" h="2864" extrusionOk="0">
                  <a:moveTo>
                    <a:pt x="1419" y="1"/>
                  </a:moveTo>
                  <a:cubicBezTo>
                    <a:pt x="637" y="1"/>
                    <a:pt x="0" y="638"/>
                    <a:pt x="0" y="1453"/>
                  </a:cubicBezTo>
                  <a:cubicBezTo>
                    <a:pt x="0" y="2226"/>
                    <a:pt x="637" y="2863"/>
                    <a:pt x="1419" y="2863"/>
                  </a:cubicBezTo>
                  <a:cubicBezTo>
                    <a:pt x="2200" y="2863"/>
                    <a:pt x="2838" y="2226"/>
                    <a:pt x="2838" y="1453"/>
                  </a:cubicBezTo>
                  <a:cubicBezTo>
                    <a:pt x="2838" y="638"/>
                    <a:pt x="2200" y="1"/>
                    <a:pt x="1419" y="1"/>
                  </a:cubicBezTo>
                  <a:close/>
                </a:path>
              </a:pathLst>
            </a:custGeom>
            <a:solidFill>
              <a:schemeClr val="dk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598;p62">
              <a:extLst>
                <a:ext uri="{FF2B5EF4-FFF2-40B4-BE49-F238E27FC236}">
                  <a16:creationId xmlns:a16="http://schemas.microsoft.com/office/drawing/2014/main" id="{BDE8213F-0F40-FB54-36D1-C84ABD8F8C96}"/>
                </a:ext>
              </a:extLst>
            </p:cNvPr>
            <p:cNvSpPr/>
            <p:nvPr/>
          </p:nvSpPr>
          <p:spPr>
            <a:xfrm>
              <a:off x="1047921" y="2698600"/>
              <a:ext cx="259022" cy="76731"/>
            </a:xfrm>
            <a:custGeom>
              <a:avLst/>
              <a:gdLst/>
              <a:ahLst/>
              <a:cxnLst/>
              <a:rect l="l" t="t" r="r" b="b"/>
              <a:pathLst>
                <a:path w="5310" h="1573" extrusionOk="0">
                  <a:moveTo>
                    <a:pt x="2655" y="1"/>
                  </a:moveTo>
                  <a:cubicBezTo>
                    <a:pt x="1797" y="1"/>
                    <a:pt x="939" y="302"/>
                    <a:pt x="247" y="905"/>
                  </a:cubicBezTo>
                  <a:lnTo>
                    <a:pt x="1" y="1152"/>
                  </a:lnTo>
                  <a:cubicBezTo>
                    <a:pt x="833" y="1432"/>
                    <a:pt x="1744" y="1572"/>
                    <a:pt x="2655" y="1572"/>
                  </a:cubicBezTo>
                  <a:cubicBezTo>
                    <a:pt x="3566" y="1572"/>
                    <a:pt x="4477" y="1432"/>
                    <a:pt x="5310" y="1152"/>
                  </a:cubicBezTo>
                  <a:lnTo>
                    <a:pt x="5064" y="905"/>
                  </a:lnTo>
                  <a:cubicBezTo>
                    <a:pt x="4371" y="302"/>
                    <a:pt x="3513" y="1"/>
                    <a:pt x="2655" y="1"/>
                  </a:cubicBezTo>
                  <a:close/>
                </a:path>
              </a:pathLst>
            </a:custGeom>
            <a:solidFill>
              <a:schemeClr val="dk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599;p62">
              <a:extLst>
                <a:ext uri="{FF2B5EF4-FFF2-40B4-BE49-F238E27FC236}">
                  <a16:creationId xmlns:a16="http://schemas.microsoft.com/office/drawing/2014/main" id="{F2FD17F8-2DEF-CD5A-A001-FC8D932E8720}"/>
                </a:ext>
              </a:extLst>
            </p:cNvPr>
            <p:cNvSpPr/>
            <p:nvPr/>
          </p:nvSpPr>
          <p:spPr>
            <a:xfrm>
              <a:off x="1037579" y="2820206"/>
              <a:ext cx="279753" cy="279753"/>
            </a:xfrm>
            <a:custGeom>
              <a:avLst/>
              <a:gdLst/>
              <a:ahLst/>
              <a:cxnLst/>
              <a:rect l="l" t="t" r="r" b="b"/>
              <a:pathLst>
                <a:path w="5735" h="5735" extrusionOk="0">
                  <a:moveTo>
                    <a:pt x="2863" y="1"/>
                  </a:moveTo>
                  <a:cubicBezTo>
                    <a:pt x="1274" y="1"/>
                    <a:pt x="0" y="1275"/>
                    <a:pt x="0" y="2872"/>
                  </a:cubicBezTo>
                  <a:cubicBezTo>
                    <a:pt x="0" y="4461"/>
                    <a:pt x="1274" y="5735"/>
                    <a:pt x="2863" y="5735"/>
                  </a:cubicBezTo>
                  <a:cubicBezTo>
                    <a:pt x="4426" y="5735"/>
                    <a:pt x="5734" y="4461"/>
                    <a:pt x="5734" y="2872"/>
                  </a:cubicBezTo>
                  <a:cubicBezTo>
                    <a:pt x="5734" y="1275"/>
                    <a:pt x="4426" y="1"/>
                    <a:pt x="2863" y="1"/>
                  </a:cubicBezTo>
                  <a:close/>
                </a:path>
              </a:pathLst>
            </a:custGeom>
            <a:solidFill>
              <a:schemeClr val="accent1"/>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600;p62">
              <a:extLst>
                <a:ext uri="{FF2B5EF4-FFF2-40B4-BE49-F238E27FC236}">
                  <a16:creationId xmlns:a16="http://schemas.microsoft.com/office/drawing/2014/main" id="{48DD82D6-C0C8-1769-8994-C60D024EAAB6}"/>
                </a:ext>
              </a:extLst>
            </p:cNvPr>
            <p:cNvSpPr/>
            <p:nvPr/>
          </p:nvSpPr>
          <p:spPr>
            <a:xfrm>
              <a:off x="1071969" y="2854644"/>
              <a:ext cx="210974" cy="210925"/>
            </a:xfrm>
            <a:custGeom>
              <a:avLst/>
              <a:gdLst/>
              <a:ahLst/>
              <a:cxnLst/>
              <a:rect l="l" t="t" r="r" b="b"/>
              <a:pathLst>
                <a:path w="4325" h="4324" extrusionOk="0">
                  <a:moveTo>
                    <a:pt x="2158" y="0"/>
                  </a:moveTo>
                  <a:cubicBezTo>
                    <a:pt x="960" y="0"/>
                    <a:pt x="0" y="960"/>
                    <a:pt x="0" y="2166"/>
                  </a:cubicBezTo>
                  <a:cubicBezTo>
                    <a:pt x="0" y="3364"/>
                    <a:pt x="960" y="4324"/>
                    <a:pt x="2158" y="4324"/>
                  </a:cubicBezTo>
                  <a:cubicBezTo>
                    <a:pt x="3364" y="4324"/>
                    <a:pt x="4324" y="3364"/>
                    <a:pt x="4324" y="2166"/>
                  </a:cubicBezTo>
                  <a:cubicBezTo>
                    <a:pt x="4324" y="960"/>
                    <a:pt x="3364" y="0"/>
                    <a:pt x="2158" y="0"/>
                  </a:cubicBezTo>
                  <a:close/>
                </a:path>
              </a:pathLst>
            </a:custGeom>
            <a:solidFill>
              <a:schemeClr val="l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601;p62">
              <a:extLst>
                <a:ext uri="{FF2B5EF4-FFF2-40B4-BE49-F238E27FC236}">
                  <a16:creationId xmlns:a16="http://schemas.microsoft.com/office/drawing/2014/main" id="{44052AFA-34B9-4526-7C74-D12BD66C83D5}"/>
                </a:ext>
              </a:extLst>
            </p:cNvPr>
            <p:cNvSpPr/>
            <p:nvPr/>
          </p:nvSpPr>
          <p:spPr>
            <a:xfrm>
              <a:off x="1173917" y="3065515"/>
              <a:ext cx="7073" cy="49"/>
            </a:xfrm>
            <a:custGeom>
              <a:avLst/>
              <a:gdLst/>
              <a:ahLst/>
              <a:cxnLst/>
              <a:rect l="l" t="t" r="r" b="b"/>
              <a:pathLst>
                <a:path w="145" h="1" extrusionOk="0">
                  <a:moveTo>
                    <a:pt x="0" y="1"/>
                  </a:moveTo>
                  <a:lnTo>
                    <a:pt x="144" y="1"/>
                  </a:lnTo>
                  <a:lnTo>
                    <a:pt x="144" y="1"/>
                  </a:lnTo>
                  <a:close/>
                </a:path>
              </a:pathLst>
            </a:custGeom>
            <a:solidFill>
              <a:srgbClr val="FFDECC"/>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602;p62">
              <a:extLst>
                <a:ext uri="{FF2B5EF4-FFF2-40B4-BE49-F238E27FC236}">
                  <a16:creationId xmlns:a16="http://schemas.microsoft.com/office/drawing/2014/main" id="{86A77927-D692-E13E-73A4-F803EE196D90}"/>
                </a:ext>
              </a:extLst>
            </p:cNvPr>
            <p:cNvSpPr/>
            <p:nvPr/>
          </p:nvSpPr>
          <p:spPr>
            <a:xfrm>
              <a:off x="1177234" y="2885716"/>
              <a:ext cx="57219" cy="57219"/>
            </a:xfrm>
            <a:custGeom>
              <a:avLst/>
              <a:gdLst/>
              <a:ahLst/>
              <a:cxnLst/>
              <a:rect l="l" t="t" r="r" b="b"/>
              <a:pathLst>
                <a:path w="1173" h="1173" extrusionOk="0">
                  <a:moveTo>
                    <a:pt x="603" y="0"/>
                  </a:moveTo>
                  <a:cubicBezTo>
                    <a:pt x="255" y="0"/>
                    <a:pt x="0" y="289"/>
                    <a:pt x="0" y="603"/>
                  </a:cubicBezTo>
                  <a:cubicBezTo>
                    <a:pt x="0" y="926"/>
                    <a:pt x="255" y="1172"/>
                    <a:pt x="603" y="1172"/>
                  </a:cubicBezTo>
                  <a:cubicBezTo>
                    <a:pt x="926" y="1172"/>
                    <a:pt x="1172" y="926"/>
                    <a:pt x="1172" y="603"/>
                  </a:cubicBezTo>
                  <a:cubicBezTo>
                    <a:pt x="1172" y="289"/>
                    <a:pt x="926" y="0"/>
                    <a:pt x="603" y="0"/>
                  </a:cubicBezTo>
                  <a:close/>
                </a:path>
              </a:pathLst>
            </a:custGeom>
            <a:solidFill>
              <a:schemeClr val="dk1"/>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603;p62">
              <a:extLst>
                <a:ext uri="{FF2B5EF4-FFF2-40B4-BE49-F238E27FC236}">
                  <a16:creationId xmlns:a16="http://schemas.microsoft.com/office/drawing/2014/main" id="{A6EB0379-DB83-AEEC-8EA1-50328C4FEB67}"/>
                </a:ext>
              </a:extLst>
            </p:cNvPr>
            <p:cNvSpPr/>
            <p:nvPr/>
          </p:nvSpPr>
          <p:spPr>
            <a:xfrm>
              <a:off x="719736" y="2925471"/>
              <a:ext cx="257363" cy="235022"/>
            </a:xfrm>
            <a:custGeom>
              <a:avLst/>
              <a:gdLst/>
              <a:ahLst/>
              <a:cxnLst/>
              <a:rect l="l" t="t" r="r" b="b"/>
              <a:pathLst>
                <a:path w="5276" h="4818" extrusionOk="0">
                  <a:moveTo>
                    <a:pt x="2796" y="1"/>
                  </a:moveTo>
                  <a:lnTo>
                    <a:pt x="1063" y="1598"/>
                  </a:lnTo>
                  <a:lnTo>
                    <a:pt x="35" y="2515"/>
                  </a:lnTo>
                  <a:cubicBezTo>
                    <a:pt x="1" y="2583"/>
                    <a:pt x="1" y="2626"/>
                    <a:pt x="1" y="2693"/>
                  </a:cubicBezTo>
                  <a:cubicBezTo>
                    <a:pt x="1" y="3611"/>
                    <a:pt x="2158" y="4426"/>
                    <a:pt x="5276" y="4817"/>
                  </a:cubicBezTo>
                  <a:cubicBezTo>
                    <a:pt x="5208" y="2872"/>
                    <a:pt x="4248" y="1139"/>
                    <a:pt x="2796" y="1"/>
                  </a:cubicBezTo>
                  <a:close/>
                </a:path>
              </a:pathLst>
            </a:custGeom>
            <a:solidFill>
              <a:schemeClr val="accent3"/>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1604;p62">
              <a:extLst>
                <a:ext uri="{FF2B5EF4-FFF2-40B4-BE49-F238E27FC236}">
                  <a16:creationId xmlns:a16="http://schemas.microsoft.com/office/drawing/2014/main" id="{B51E3EF7-D2BD-671C-AE0E-6956398485D4}"/>
                </a:ext>
              </a:extLst>
            </p:cNvPr>
            <p:cNvSpPr/>
            <p:nvPr/>
          </p:nvSpPr>
          <p:spPr>
            <a:xfrm>
              <a:off x="1362008" y="2922154"/>
              <a:ext cx="273119" cy="239998"/>
            </a:xfrm>
            <a:custGeom>
              <a:avLst/>
              <a:gdLst/>
              <a:ahLst/>
              <a:cxnLst/>
              <a:rect l="l" t="t" r="r" b="b"/>
              <a:pathLst>
                <a:path w="5599" h="4920" extrusionOk="0">
                  <a:moveTo>
                    <a:pt x="2694" y="1"/>
                  </a:moveTo>
                  <a:cubicBezTo>
                    <a:pt x="1139" y="1130"/>
                    <a:pt x="111" y="2906"/>
                    <a:pt x="1" y="4919"/>
                  </a:cubicBezTo>
                  <a:cubicBezTo>
                    <a:pt x="3297" y="4562"/>
                    <a:pt x="5599" y="3713"/>
                    <a:pt x="5599" y="2761"/>
                  </a:cubicBezTo>
                  <a:cubicBezTo>
                    <a:pt x="5599" y="2694"/>
                    <a:pt x="5599" y="2651"/>
                    <a:pt x="5556" y="2583"/>
                  </a:cubicBezTo>
                  <a:lnTo>
                    <a:pt x="4537" y="1666"/>
                  </a:lnTo>
                  <a:lnTo>
                    <a:pt x="2694" y="1"/>
                  </a:lnTo>
                  <a:close/>
                </a:path>
              </a:pathLst>
            </a:custGeom>
            <a:solidFill>
              <a:schemeClr val="accent3"/>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1605;p62">
              <a:extLst>
                <a:ext uri="{FF2B5EF4-FFF2-40B4-BE49-F238E27FC236}">
                  <a16:creationId xmlns:a16="http://schemas.microsoft.com/office/drawing/2014/main" id="{5FA20B10-F37F-585C-C684-05C7D12F23DC}"/>
                </a:ext>
              </a:extLst>
            </p:cNvPr>
            <p:cNvSpPr/>
            <p:nvPr/>
          </p:nvSpPr>
          <p:spPr>
            <a:xfrm>
              <a:off x="856073" y="2903081"/>
              <a:ext cx="155462" cy="260729"/>
            </a:xfrm>
            <a:custGeom>
              <a:avLst/>
              <a:gdLst/>
              <a:ahLst/>
              <a:cxnLst/>
              <a:rect l="l" t="t" r="r" b="b"/>
              <a:pathLst>
                <a:path w="3187" h="5345" extrusionOk="0">
                  <a:moveTo>
                    <a:pt x="536" y="1"/>
                  </a:moveTo>
                  <a:lnTo>
                    <a:pt x="1" y="460"/>
                  </a:lnTo>
                  <a:cubicBezTo>
                    <a:pt x="1453" y="1598"/>
                    <a:pt x="2413" y="3331"/>
                    <a:pt x="2481" y="5276"/>
                  </a:cubicBezTo>
                  <a:cubicBezTo>
                    <a:pt x="2727" y="5310"/>
                    <a:pt x="2940" y="5310"/>
                    <a:pt x="3186" y="5344"/>
                  </a:cubicBezTo>
                  <a:cubicBezTo>
                    <a:pt x="3152" y="3186"/>
                    <a:pt x="2124" y="1275"/>
                    <a:pt x="536" y="1"/>
                  </a:cubicBezTo>
                  <a:close/>
                </a:path>
              </a:pathLst>
            </a:custGeom>
            <a:solidFill>
              <a:schemeClr val="accen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1606;p62">
              <a:extLst>
                <a:ext uri="{FF2B5EF4-FFF2-40B4-BE49-F238E27FC236}">
                  <a16:creationId xmlns:a16="http://schemas.microsoft.com/office/drawing/2014/main" id="{A68C0455-B92E-781E-5317-0833AEAA112D}"/>
                </a:ext>
              </a:extLst>
            </p:cNvPr>
            <p:cNvSpPr/>
            <p:nvPr/>
          </p:nvSpPr>
          <p:spPr>
            <a:xfrm>
              <a:off x="1325961" y="2898106"/>
              <a:ext cx="167462" cy="267363"/>
            </a:xfrm>
            <a:custGeom>
              <a:avLst/>
              <a:gdLst/>
              <a:ahLst/>
              <a:cxnLst/>
              <a:rect l="l" t="t" r="r" b="b"/>
              <a:pathLst>
                <a:path w="3433" h="5481" extrusionOk="0">
                  <a:moveTo>
                    <a:pt x="2863" y="1"/>
                  </a:moveTo>
                  <a:cubicBezTo>
                    <a:pt x="1198" y="1275"/>
                    <a:pt x="103" y="3254"/>
                    <a:pt x="1" y="5480"/>
                  </a:cubicBezTo>
                  <a:cubicBezTo>
                    <a:pt x="247" y="5446"/>
                    <a:pt x="493" y="5446"/>
                    <a:pt x="740" y="5412"/>
                  </a:cubicBezTo>
                  <a:cubicBezTo>
                    <a:pt x="850" y="3399"/>
                    <a:pt x="1878" y="1623"/>
                    <a:pt x="3433" y="494"/>
                  </a:cubicBezTo>
                  <a:lnTo>
                    <a:pt x="2863" y="1"/>
                  </a:lnTo>
                  <a:close/>
                </a:path>
              </a:pathLst>
            </a:custGeom>
            <a:solidFill>
              <a:schemeClr val="accent2"/>
            </a:solidFill>
            <a:ln>
              <a:noFill/>
            </a:ln>
            <a:effectLst>
              <a:outerShdw blurRad="442913" dist="19050" dir="5400000" algn="bl" rotWithShape="0">
                <a:schemeClr val="lt2">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877;p47">
            <a:extLst>
              <a:ext uri="{FF2B5EF4-FFF2-40B4-BE49-F238E27FC236}">
                <a16:creationId xmlns:a16="http://schemas.microsoft.com/office/drawing/2014/main" id="{EC75390C-F675-4756-97B2-A6F9802F8FAA}"/>
              </a:ext>
            </a:extLst>
          </p:cNvPr>
          <p:cNvSpPr txBox="1">
            <a:spLocks/>
          </p:cNvSpPr>
          <p:nvPr/>
        </p:nvSpPr>
        <p:spPr>
          <a:xfrm>
            <a:off x="4873602" y="2496744"/>
            <a:ext cx="3089670" cy="1766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1400"/>
              <a:buFont typeface="Tomorrow"/>
              <a:buChar char="●"/>
              <a:defRPr sz="1400" b="0" i="0" u="none" strike="noStrike" cap="none">
                <a:solidFill>
                  <a:schemeClr val="dk1"/>
                </a:solidFill>
                <a:latin typeface="Tomorrow"/>
                <a:ea typeface="Tomorrow"/>
                <a:cs typeface="Tomorrow"/>
                <a:sym typeface="Tomorrow"/>
              </a:defRPr>
            </a:lvl1pPr>
            <a:lvl2pPr marL="914400" marR="0" lvl="1" indent="-317500" algn="ctr" rtl="0">
              <a:lnSpc>
                <a:spcPct val="100000"/>
              </a:lnSpc>
              <a:spcBef>
                <a:spcPts val="0"/>
              </a:spcBef>
              <a:spcAft>
                <a:spcPts val="0"/>
              </a:spcAft>
              <a:buClr>
                <a:schemeClr val="dk1"/>
              </a:buClr>
              <a:buSzPts val="1400"/>
              <a:buFont typeface="Tomorrow"/>
              <a:buChar char="○"/>
              <a:defRPr sz="1400" b="0" i="0" u="none" strike="noStrike" cap="none">
                <a:solidFill>
                  <a:schemeClr val="dk1"/>
                </a:solidFill>
                <a:latin typeface="Tomorrow"/>
                <a:ea typeface="Tomorrow"/>
                <a:cs typeface="Tomorrow"/>
                <a:sym typeface="Tomorrow"/>
              </a:defRPr>
            </a:lvl2pPr>
            <a:lvl3pPr marL="1371600" marR="0" lvl="2" indent="-317500" algn="ctr" rtl="0">
              <a:lnSpc>
                <a:spcPct val="100000"/>
              </a:lnSpc>
              <a:spcBef>
                <a:spcPts val="0"/>
              </a:spcBef>
              <a:spcAft>
                <a:spcPts val="0"/>
              </a:spcAft>
              <a:buClr>
                <a:schemeClr val="dk1"/>
              </a:buClr>
              <a:buSzPts val="1400"/>
              <a:buFont typeface="Tomorrow"/>
              <a:buChar char="■"/>
              <a:defRPr sz="1400" b="0" i="0" u="none" strike="noStrike" cap="none">
                <a:solidFill>
                  <a:schemeClr val="dk1"/>
                </a:solidFill>
                <a:latin typeface="Tomorrow"/>
                <a:ea typeface="Tomorrow"/>
                <a:cs typeface="Tomorrow"/>
                <a:sym typeface="Tomorrow"/>
              </a:defRPr>
            </a:lvl3pPr>
            <a:lvl4pPr marL="1828800" marR="0" lvl="3" indent="-317500" algn="ctr" rtl="0">
              <a:lnSpc>
                <a:spcPct val="100000"/>
              </a:lnSpc>
              <a:spcBef>
                <a:spcPts val="0"/>
              </a:spcBef>
              <a:spcAft>
                <a:spcPts val="0"/>
              </a:spcAft>
              <a:buClr>
                <a:schemeClr val="dk1"/>
              </a:buClr>
              <a:buSzPts val="1400"/>
              <a:buFont typeface="Tomorrow"/>
              <a:buChar char="●"/>
              <a:defRPr sz="1400" b="0" i="0" u="none" strike="noStrike" cap="none">
                <a:solidFill>
                  <a:schemeClr val="dk1"/>
                </a:solidFill>
                <a:latin typeface="Tomorrow"/>
                <a:ea typeface="Tomorrow"/>
                <a:cs typeface="Tomorrow"/>
                <a:sym typeface="Tomorrow"/>
              </a:defRPr>
            </a:lvl4pPr>
            <a:lvl5pPr marL="2286000" marR="0" lvl="4" indent="-317500" algn="ctr" rtl="0">
              <a:lnSpc>
                <a:spcPct val="100000"/>
              </a:lnSpc>
              <a:spcBef>
                <a:spcPts val="0"/>
              </a:spcBef>
              <a:spcAft>
                <a:spcPts val="0"/>
              </a:spcAft>
              <a:buClr>
                <a:schemeClr val="dk1"/>
              </a:buClr>
              <a:buSzPts val="1400"/>
              <a:buFont typeface="Tomorrow"/>
              <a:buChar char="○"/>
              <a:defRPr sz="1400" b="0" i="0" u="none" strike="noStrike" cap="none">
                <a:solidFill>
                  <a:schemeClr val="dk1"/>
                </a:solidFill>
                <a:latin typeface="Tomorrow"/>
                <a:ea typeface="Tomorrow"/>
                <a:cs typeface="Tomorrow"/>
                <a:sym typeface="Tomorrow"/>
              </a:defRPr>
            </a:lvl5pPr>
            <a:lvl6pPr marL="2743200" marR="0" lvl="5" indent="-317500" algn="ctr" rtl="0">
              <a:lnSpc>
                <a:spcPct val="100000"/>
              </a:lnSpc>
              <a:spcBef>
                <a:spcPts val="0"/>
              </a:spcBef>
              <a:spcAft>
                <a:spcPts val="0"/>
              </a:spcAft>
              <a:buClr>
                <a:schemeClr val="dk1"/>
              </a:buClr>
              <a:buSzPts val="1400"/>
              <a:buFont typeface="Tomorrow"/>
              <a:buChar char="■"/>
              <a:defRPr sz="1400" b="0" i="0" u="none" strike="noStrike" cap="none">
                <a:solidFill>
                  <a:schemeClr val="dk1"/>
                </a:solidFill>
                <a:latin typeface="Tomorrow"/>
                <a:ea typeface="Tomorrow"/>
                <a:cs typeface="Tomorrow"/>
                <a:sym typeface="Tomorrow"/>
              </a:defRPr>
            </a:lvl6pPr>
            <a:lvl7pPr marL="3200400" marR="0" lvl="6" indent="-317500" algn="ctr" rtl="0">
              <a:lnSpc>
                <a:spcPct val="100000"/>
              </a:lnSpc>
              <a:spcBef>
                <a:spcPts val="0"/>
              </a:spcBef>
              <a:spcAft>
                <a:spcPts val="0"/>
              </a:spcAft>
              <a:buClr>
                <a:schemeClr val="dk1"/>
              </a:buClr>
              <a:buSzPts val="1400"/>
              <a:buFont typeface="Tomorrow"/>
              <a:buChar char="●"/>
              <a:defRPr sz="1400" b="0" i="0" u="none" strike="noStrike" cap="none">
                <a:solidFill>
                  <a:schemeClr val="dk1"/>
                </a:solidFill>
                <a:latin typeface="Tomorrow"/>
                <a:ea typeface="Tomorrow"/>
                <a:cs typeface="Tomorrow"/>
                <a:sym typeface="Tomorrow"/>
              </a:defRPr>
            </a:lvl7pPr>
            <a:lvl8pPr marL="3657600" marR="0" lvl="7" indent="-317500" algn="ctr" rtl="0">
              <a:lnSpc>
                <a:spcPct val="100000"/>
              </a:lnSpc>
              <a:spcBef>
                <a:spcPts val="0"/>
              </a:spcBef>
              <a:spcAft>
                <a:spcPts val="0"/>
              </a:spcAft>
              <a:buClr>
                <a:schemeClr val="dk1"/>
              </a:buClr>
              <a:buSzPts val="1400"/>
              <a:buFont typeface="Tomorrow"/>
              <a:buChar char="○"/>
              <a:defRPr sz="1400" b="0" i="0" u="none" strike="noStrike" cap="none">
                <a:solidFill>
                  <a:schemeClr val="dk1"/>
                </a:solidFill>
                <a:latin typeface="Tomorrow"/>
                <a:ea typeface="Tomorrow"/>
                <a:cs typeface="Tomorrow"/>
                <a:sym typeface="Tomorrow"/>
              </a:defRPr>
            </a:lvl8pPr>
            <a:lvl9pPr marL="4114800" marR="0" lvl="8" indent="-317500" algn="ctr" rtl="0">
              <a:lnSpc>
                <a:spcPct val="100000"/>
              </a:lnSpc>
              <a:spcBef>
                <a:spcPts val="0"/>
              </a:spcBef>
              <a:spcAft>
                <a:spcPts val="0"/>
              </a:spcAft>
              <a:buClr>
                <a:schemeClr val="dk1"/>
              </a:buClr>
              <a:buSzPts val="1400"/>
              <a:buFont typeface="Tomorrow"/>
              <a:buChar char="■"/>
              <a:defRPr sz="1400" b="0" i="0" u="none" strike="noStrike" cap="none">
                <a:solidFill>
                  <a:schemeClr val="dk1"/>
                </a:solidFill>
                <a:latin typeface="Tomorrow"/>
                <a:ea typeface="Tomorrow"/>
                <a:cs typeface="Tomorrow"/>
                <a:sym typeface="Tomorrow"/>
              </a:defRPr>
            </a:lvl9pPr>
          </a:lstStyle>
          <a:p>
            <a:pPr marL="0" indent="0">
              <a:buClr>
                <a:srgbClr val="273D40"/>
              </a:buClr>
              <a:buSzPts val="600"/>
              <a:buFont typeface="Arial"/>
              <a:buNone/>
            </a:pPr>
            <a:r>
              <a:rPr lang="en-US" sz="1800" b="1" dirty="0">
                <a:solidFill>
                  <a:srgbClr val="F8FF41"/>
                </a:solidFill>
                <a:latin typeface="JetBrains Mono" panose="02000009000000000000" pitchFamily="49" charset="0"/>
                <a:cs typeface="JetBrains Mono" panose="02000009000000000000" pitchFamily="49" charset="0"/>
              </a:rPr>
              <a:t>echo "B" </a:t>
            </a:r>
            <a:r>
              <a:rPr lang="en-US" sz="1800" b="1" dirty="0">
                <a:solidFill>
                  <a:schemeClr val="bg1"/>
                </a:solidFill>
                <a:latin typeface="JetBrains Mono" panose="02000009000000000000" pitchFamily="49" charset="0"/>
                <a:cs typeface="JetBrains Mono" panose="02000009000000000000" pitchFamily="49" charset="0"/>
              </a:rPr>
              <a:t>&gt;&gt; README.md</a:t>
            </a:r>
          </a:p>
          <a:p>
            <a:pPr marL="0" indent="0">
              <a:buClr>
                <a:srgbClr val="273D40"/>
              </a:buClr>
              <a:buSzPts val="600"/>
              <a:buFont typeface="Arial"/>
              <a:buNone/>
            </a:pPr>
            <a:r>
              <a:rPr lang="en-US" sz="1800" b="1" dirty="0">
                <a:solidFill>
                  <a:srgbClr val="F8FF41"/>
                </a:solidFill>
                <a:latin typeface="JetBrains Mono" panose="02000009000000000000" pitchFamily="49" charset="0"/>
                <a:cs typeface="JetBrains Mono" panose="02000009000000000000" pitchFamily="49" charset="0"/>
              </a:rPr>
              <a:t>git </a:t>
            </a:r>
            <a:r>
              <a:rPr lang="en-US" sz="1800" b="1" dirty="0">
                <a:solidFill>
                  <a:schemeClr val="bg1"/>
                </a:solidFill>
                <a:latin typeface="JetBrains Mono" panose="02000009000000000000" pitchFamily="49" charset="0"/>
                <a:cs typeface="JetBrains Mono" panose="02000009000000000000" pitchFamily="49" charset="0"/>
              </a:rPr>
              <a:t>add .</a:t>
            </a:r>
          </a:p>
          <a:p>
            <a:pPr marL="0" indent="0">
              <a:buClr>
                <a:srgbClr val="273D40"/>
              </a:buClr>
              <a:buSzPts val="600"/>
              <a:buFont typeface="Arial"/>
              <a:buNone/>
            </a:pPr>
            <a:r>
              <a:rPr lang="en-US" sz="1800" b="1" dirty="0">
                <a:solidFill>
                  <a:srgbClr val="F8FF41"/>
                </a:solidFill>
                <a:latin typeface="JetBrains Mono" panose="02000009000000000000" pitchFamily="49" charset="0"/>
                <a:cs typeface="JetBrains Mono" panose="02000009000000000000" pitchFamily="49" charset="0"/>
              </a:rPr>
              <a:t>git </a:t>
            </a:r>
            <a:r>
              <a:rPr lang="en-US" sz="1800" b="1" dirty="0">
                <a:solidFill>
                  <a:schemeClr val="bg1"/>
                </a:solidFill>
                <a:latin typeface="JetBrains Mono" panose="02000009000000000000" pitchFamily="49" charset="0"/>
                <a:cs typeface="JetBrains Mono" panose="02000009000000000000" pitchFamily="49" charset="0"/>
              </a:rPr>
              <a:t>commit -m</a:t>
            </a:r>
            <a:r>
              <a:rPr lang="en-US" sz="1800" b="1" dirty="0">
                <a:solidFill>
                  <a:srgbClr val="F8FF41"/>
                </a:solidFill>
                <a:latin typeface="JetBrains Mono" panose="02000009000000000000" pitchFamily="49" charset="0"/>
                <a:cs typeface="JetBrains Mono" panose="02000009000000000000" pitchFamily="49" charset="0"/>
              </a:rPr>
              <a:t> "B“</a:t>
            </a:r>
          </a:p>
          <a:p>
            <a:pPr marL="0" indent="0">
              <a:buClr>
                <a:srgbClr val="273D40"/>
              </a:buClr>
              <a:buSzPts val="600"/>
              <a:buFont typeface="Arial"/>
              <a:buNone/>
            </a:pPr>
            <a:r>
              <a:rPr lang="en-US" sz="1800" b="1" dirty="0">
                <a:solidFill>
                  <a:srgbClr val="F8FF41"/>
                </a:solidFill>
                <a:latin typeface="JetBrains Mono" panose="02000009000000000000" pitchFamily="49" charset="0"/>
                <a:cs typeface="JetBrains Mono" panose="02000009000000000000" pitchFamily="49" charset="0"/>
              </a:rPr>
              <a:t>echo "C" </a:t>
            </a:r>
            <a:r>
              <a:rPr lang="en-US" sz="1800" b="1" dirty="0">
                <a:solidFill>
                  <a:schemeClr val="bg1"/>
                </a:solidFill>
                <a:latin typeface="JetBrains Mono" panose="02000009000000000000" pitchFamily="49" charset="0"/>
                <a:cs typeface="JetBrains Mono" panose="02000009000000000000" pitchFamily="49" charset="0"/>
              </a:rPr>
              <a:t>&gt;&gt; README.md</a:t>
            </a:r>
          </a:p>
          <a:p>
            <a:pPr marL="0" indent="0">
              <a:buClr>
                <a:srgbClr val="273D40"/>
              </a:buClr>
              <a:buSzPts val="600"/>
              <a:buFont typeface="Arial"/>
              <a:buNone/>
            </a:pPr>
            <a:r>
              <a:rPr lang="en-US" sz="1800" b="1" dirty="0">
                <a:solidFill>
                  <a:srgbClr val="F8FF41"/>
                </a:solidFill>
                <a:latin typeface="JetBrains Mono" panose="02000009000000000000" pitchFamily="49" charset="0"/>
                <a:cs typeface="JetBrains Mono" panose="02000009000000000000" pitchFamily="49" charset="0"/>
              </a:rPr>
              <a:t>git </a:t>
            </a:r>
            <a:r>
              <a:rPr lang="en-US" sz="1800" b="1" dirty="0">
                <a:solidFill>
                  <a:schemeClr val="bg1"/>
                </a:solidFill>
                <a:latin typeface="JetBrains Mono" panose="02000009000000000000" pitchFamily="49" charset="0"/>
                <a:cs typeface="JetBrains Mono" panose="02000009000000000000" pitchFamily="49" charset="0"/>
              </a:rPr>
              <a:t>add .</a:t>
            </a:r>
          </a:p>
          <a:p>
            <a:pPr marL="0" indent="0">
              <a:buClr>
                <a:srgbClr val="273D40"/>
              </a:buClr>
              <a:buSzPts val="600"/>
              <a:buFont typeface="Arial"/>
              <a:buNone/>
            </a:pPr>
            <a:r>
              <a:rPr lang="en-US" sz="1800" b="1" dirty="0">
                <a:solidFill>
                  <a:srgbClr val="F8FF41"/>
                </a:solidFill>
                <a:latin typeface="JetBrains Mono" panose="02000009000000000000" pitchFamily="49" charset="0"/>
                <a:cs typeface="JetBrains Mono" panose="02000009000000000000" pitchFamily="49" charset="0"/>
              </a:rPr>
              <a:t>git </a:t>
            </a:r>
            <a:r>
              <a:rPr lang="en-US" sz="1800" b="1" dirty="0">
                <a:solidFill>
                  <a:schemeClr val="bg1"/>
                </a:solidFill>
                <a:latin typeface="JetBrains Mono" panose="02000009000000000000" pitchFamily="49" charset="0"/>
                <a:cs typeface="JetBrains Mono" panose="02000009000000000000" pitchFamily="49" charset="0"/>
              </a:rPr>
              <a:t>commit -m </a:t>
            </a:r>
            <a:r>
              <a:rPr lang="en-US" sz="1800" b="1" dirty="0">
                <a:solidFill>
                  <a:srgbClr val="F8FF41"/>
                </a:solidFill>
                <a:latin typeface="JetBrains Mono" panose="02000009000000000000" pitchFamily="49" charset="0"/>
                <a:cs typeface="JetBrains Mono" panose="02000009000000000000" pitchFamily="49" charset="0"/>
              </a:rPr>
              <a:t>"C"</a:t>
            </a:r>
          </a:p>
        </p:txBody>
      </p:sp>
    </p:spTree>
    <p:extLst>
      <p:ext uri="{BB962C8B-B14F-4D97-AF65-F5344CB8AC3E}">
        <p14:creationId xmlns:p14="http://schemas.microsoft.com/office/powerpoint/2010/main" val="33876482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Science Fiction Special Effects Designer CV by Slidesgo">
  <a:themeElements>
    <a:clrScheme name="Simple Light">
      <a:dk1>
        <a:srgbClr val="FDFDFB"/>
      </a:dk1>
      <a:lt1>
        <a:srgbClr val="F3F3F3"/>
      </a:lt1>
      <a:dk2>
        <a:srgbClr val="F8FF41"/>
      </a:dk2>
      <a:lt2>
        <a:srgbClr val="7EEEF3"/>
      </a:lt2>
      <a:accent1>
        <a:srgbClr val="2B54B6"/>
      </a:accent1>
      <a:accent2>
        <a:srgbClr val="320179"/>
      </a:accent2>
      <a:accent3>
        <a:srgbClr val="D81D94"/>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190</TotalTime>
  <Words>1215</Words>
  <Application>Microsoft Office PowerPoint</Application>
  <PresentationFormat>On-screen Show (16:9)</PresentationFormat>
  <Paragraphs>221</Paragraphs>
  <Slides>32</Slides>
  <Notes>32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32</vt:i4>
      </vt:variant>
    </vt:vector>
  </HeadingPairs>
  <TitlesOfParts>
    <vt:vector size="39" baseType="lpstr">
      <vt:lpstr>Jockey One</vt:lpstr>
      <vt:lpstr>Tomorrow</vt:lpstr>
      <vt:lpstr>Voces</vt:lpstr>
      <vt:lpstr>Arial</vt:lpstr>
      <vt:lpstr>Tomorrow SemiBold</vt:lpstr>
      <vt:lpstr>JetBrains Mono</vt:lpstr>
      <vt:lpstr>Science Fiction Special Effects Designer CV by Slidesgo</vt:lpstr>
      <vt:lpstr>CH4</vt:lpstr>
      <vt:lpstr>Branches</vt:lpstr>
      <vt:lpstr>Mission 0</vt:lpstr>
      <vt:lpstr>Mission 0</vt:lpstr>
      <vt:lpstr>Mission 0</vt:lpstr>
      <vt:lpstr>Creating branches</vt:lpstr>
      <vt:lpstr>Mission 1</vt:lpstr>
      <vt:lpstr>Mission 1</vt:lpstr>
      <vt:lpstr>Mission 1</vt:lpstr>
      <vt:lpstr>Mission 2</vt:lpstr>
      <vt:lpstr>Mission 2</vt:lpstr>
      <vt:lpstr>Mission 2</vt:lpstr>
      <vt:lpstr>Combining Your Work:</vt:lpstr>
      <vt:lpstr>PowerPoint Presentation</vt:lpstr>
      <vt:lpstr>PowerPoint Presentation</vt:lpstr>
      <vt:lpstr>Mission 3</vt:lpstr>
      <vt:lpstr>Mission 3</vt:lpstr>
      <vt:lpstr>Mission 3</vt:lpstr>
      <vt:lpstr>Mission 4</vt:lpstr>
      <vt:lpstr>Mission 4</vt:lpstr>
      <vt:lpstr>Mission 4</vt:lpstr>
      <vt:lpstr>Mission 4</vt:lpstr>
      <vt:lpstr>Merge Outcomes:</vt:lpstr>
      <vt:lpstr>PowerPoint Presentation</vt:lpstr>
      <vt:lpstr>PowerPoint Presentation</vt:lpstr>
      <vt:lpstr>Mission 5: last mission in this chapter</vt:lpstr>
      <vt:lpstr>Mission 5</vt:lpstr>
      <vt:lpstr>Mission 5</vt:lpstr>
      <vt:lpstr>Mission 5: last mission in this chapter</vt:lpstr>
      <vt:lpstr>Merge</vt:lpstr>
      <vt:lpstr>Workflows Wars</vt:lpstr>
      <vt:lpstr>Merge Workflows (just merge)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SCIENCE FICTION SPECIAL EFFECTS DESIGNER CV</dc:title>
  <dc:creator>Amir Kedis</dc:creator>
  <cp:lastModifiedBy>Amir Kedis</cp:lastModifiedBy>
  <cp:revision>9</cp:revision>
  <dcterms:modified xsi:type="dcterms:W3CDTF">2024-04-16T15:58:05Z</dcterms:modified>
</cp:coreProperties>
</file>